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4"/>
  </p:notesMasterIdLst>
  <p:sldIdLst>
    <p:sldId id="256" r:id="rId3"/>
    <p:sldId id="332" r:id="rId5"/>
    <p:sldId id="292" r:id="rId6"/>
    <p:sldId id="288" r:id="rId7"/>
    <p:sldId id="334" r:id="rId8"/>
    <p:sldId id="289" r:id="rId9"/>
    <p:sldId id="306" r:id="rId10"/>
    <p:sldId id="290" r:id="rId11"/>
    <p:sldId id="294" r:id="rId12"/>
    <p:sldId id="291" r:id="rId13"/>
    <p:sldId id="297" r:id="rId14"/>
    <p:sldId id="295" r:id="rId15"/>
    <p:sldId id="327" r:id="rId16"/>
    <p:sldId id="298" r:id="rId17"/>
    <p:sldId id="299" r:id="rId18"/>
    <p:sldId id="328" r:id="rId19"/>
    <p:sldId id="329" r:id="rId20"/>
    <p:sldId id="330" r:id="rId21"/>
    <p:sldId id="301" r:id="rId22"/>
    <p:sldId id="316" r:id="rId23"/>
  </p:sldIdLst>
  <p:sldSz cx="9144000" cy="5143500" type="screen16x9"/>
  <p:notesSz cx="6858000" cy="9144000"/>
  <p:embeddedFontLst/>
  <p:custDataLst>
    <p:tags r:id="rId28"/>
  </p:custDataLst>
  <p:defaultTextStyle>
    <a:defPPr>
      <a:defRPr lang="zh-CN"/>
    </a:defPPr>
    <a:lvl1pPr algn="l" defTabSz="685800" rtl="0" fontAlgn="base">
      <a:spcBef>
        <a:spcPct val="0"/>
      </a:spcBef>
      <a:spcAft>
        <a:spcPct val="0"/>
      </a:spcAft>
      <a:defRPr sz="1300" kern="1200">
        <a:solidFill>
          <a:schemeClr val="tx1"/>
        </a:solidFill>
        <a:latin typeface="Calibri" panose="020F0502020204030204" pitchFamily="34" charset="0"/>
        <a:ea typeface="宋体" pitchFamily="2" charset="-122"/>
        <a:cs typeface="+mn-cs"/>
      </a:defRPr>
    </a:lvl1pPr>
    <a:lvl2pPr marL="342900" indent="114300" algn="l" defTabSz="685800" rtl="0" fontAlgn="base">
      <a:spcBef>
        <a:spcPct val="0"/>
      </a:spcBef>
      <a:spcAft>
        <a:spcPct val="0"/>
      </a:spcAft>
      <a:defRPr sz="1300" kern="1200">
        <a:solidFill>
          <a:schemeClr val="tx1"/>
        </a:solidFill>
        <a:latin typeface="Calibri" panose="020F0502020204030204" pitchFamily="34" charset="0"/>
        <a:ea typeface="宋体" pitchFamily="2" charset="-122"/>
        <a:cs typeface="+mn-cs"/>
      </a:defRPr>
    </a:lvl2pPr>
    <a:lvl3pPr marL="685800" indent="228600" algn="l" defTabSz="685800" rtl="0" fontAlgn="base">
      <a:spcBef>
        <a:spcPct val="0"/>
      </a:spcBef>
      <a:spcAft>
        <a:spcPct val="0"/>
      </a:spcAft>
      <a:defRPr sz="1300" kern="1200">
        <a:solidFill>
          <a:schemeClr val="tx1"/>
        </a:solidFill>
        <a:latin typeface="Calibri" panose="020F0502020204030204" pitchFamily="34" charset="0"/>
        <a:ea typeface="宋体" pitchFamily="2" charset="-122"/>
        <a:cs typeface="+mn-cs"/>
      </a:defRPr>
    </a:lvl3pPr>
    <a:lvl4pPr marL="1028700" indent="342900" algn="l" defTabSz="685800" rtl="0" fontAlgn="base">
      <a:spcBef>
        <a:spcPct val="0"/>
      </a:spcBef>
      <a:spcAft>
        <a:spcPct val="0"/>
      </a:spcAft>
      <a:defRPr sz="1300" kern="1200">
        <a:solidFill>
          <a:schemeClr val="tx1"/>
        </a:solidFill>
        <a:latin typeface="Calibri" panose="020F0502020204030204" pitchFamily="34" charset="0"/>
        <a:ea typeface="宋体" pitchFamily="2" charset="-122"/>
        <a:cs typeface="+mn-cs"/>
      </a:defRPr>
    </a:lvl4pPr>
    <a:lvl5pPr marL="1371600" indent="457200" algn="l" defTabSz="685800" rtl="0" fontAlgn="base">
      <a:spcBef>
        <a:spcPct val="0"/>
      </a:spcBef>
      <a:spcAft>
        <a:spcPct val="0"/>
      </a:spcAft>
      <a:defRPr sz="1300" kern="1200">
        <a:solidFill>
          <a:schemeClr val="tx1"/>
        </a:solidFill>
        <a:latin typeface="Calibri" panose="020F0502020204030204" pitchFamily="34" charset="0"/>
        <a:ea typeface="宋体" pitchFamily="2" charset="-122"/>
        <a:cs typeface="+mn-cs"/>
      </a:defRPr>
    </a:lvl5pPr>
    <a:lvl6pPr marL="2286000" algn="l" defTabSz="914400" rtl="0" eaLnBrk="1" latinLnBrk="0" hangingPunct="1">
      <a:defRPr sz="1300" kern="1200">
        <a:solidFill>
          <a:schemeClr val="tx1"/>
        </a:solidFill>
        <a:latin typeface="Calibri" panose="020F0502020204030204" pitchFamily="34" charset="0"/>
        <a:ea typeface="宋体" pitchFamily="2" charset="-122"/>
        <a:cs typeface="+mn-cs"/>
      </a:defRPr>
    </a:lvl6pPr>
    <a:lvl7pPr marL="2743200" algn="l" defTabSz="914400" rtl="0" eaLnBrk="1" latinLnBrk="0" hangingPunct="1">
      <a:defRPr sz="1300" kern="1200">
        <a:solidFill>
          <a:schemeClr val="tx1"/>
        </a:solidFill>
        <a:latin typeface="Calibri" panose="020F0502020204030204" pitchFamily="34" charset="0"/>
        <a:ea typeface="宋体" pitchFamily="2" charset="-122"/>
        <a:cs typeface="+mn-cs"/>
      </a:defRPr>
    </a:lvl7pPr>
    <a:lvl8pPr marL="3200400" algn="l" defTabSz="914400" rtl="0" eaLnBrk="1" latinLnBrk="0" hangingPunct="1">
      <a:defRPr sz="1300" kern="1200">
        <a:solidFill>
          <a:schemeClr val="tx1"/>
        </a:solidFill>
        <a:latin typeface="Calibri" panose="020F0502020204030204" pitchFamily="34" charset="0"/>
        <a:ea typeface="宋体" pitchFamily="2" charset="-122"/>
        <a:cs typeface="+mn-cs"/>
      </a:defRPr>
    </a:lvl8pPr>
    <a:lvl9pPr marL="3657600" algn="l" defTabSz="914400" rtl="0" eaLnBrk="1" latinLnBrk="0" hangingPunct="1">
      <a:defRPr sz="1300" kern="1200">
        <a:solidFill>
          <a:schemeClr val="tx1"/>
        </a:solidFill>
        <a:latin typeface="Calibri" panose="020F0502020204030204" pitchFamily="34" charset="0"/>
        <a:ea typeface="宋体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576" userDrawn="1">
          <p15:clr>
            <a:srgbClr val="A4A3A4"/>
          </p15:clr>
        </p15:guide>
        <p15:guide id="2" pos="2793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istrator" initials="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2E2E2E"/>
    <a:srgbClr val="9D8670"/>
    <a:srgbClr val="BAC8D0"/>
    <a:srgbClr val="B3B7BA"/>
    <a:srgbClr val="D5D3C4"/>
    <a:srgbClr val="BAC9D0"/>
    <a:srgbClr val="9D876F"/>
    <a:srgbClr val="EBE8E3"/>
    <a:srgbClr val="9C877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449" autoAdjust="0"/>
    <p:restoredTop sz="96181" autoAdjust="0"/>
  </p:normalViewPr>
  <p:slideViewPr>
    <p:cSldViewPr snapToGrid="0" showGuides="1">
      <p:cViewPr varScale="1">
        <p:scale>
          <a:sx n="145" d="100"/>
          <a:sy n="145" d="100"/>
        </p:scale>
        <p:origin x="-120" y="-90"/>
      </p:cViewPr>
      <p:guideLst>
        <p:guide orient="horz" pos="1576"/>
        <p:guide pos="2793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25" d="100"/>
        <a:sy n="125" d="100"/>
      </p:scale>
      <p:origin x="0" y="0"/>
    </p:cViewPr>
  </p:notesTextViewPr>
  <p:sorterViewPr showFormatting="0">
    <p:cViewPr>
      <p:scale>
        <a:sx n="88" d="100"/>
        <a:sy n="88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8" Type="http://schemas.openxmlformats.org/officeDocument/2006/relationships/tags" Target="tags/tag61.xml"/><Relationship Id="rId27" Type="http://schemas.openxmlformats.org/officeDocument/2006/relationships/commentAuthors" Target="commentAuthors.xml"/><Relationship Id="rId26" Type="http://schemas.openxmlformats.org/officeDocument/2006/relationships/tableStyles" Target="tableStyles.xml"/><Relationship Id="rId25" Type="http://schemas.openxmlformats.org/officeDocument/2006/relationships/viewProps" Target="viewProps.xml"/><Relationship Id="rId24" Type="http://schemas.openxmlformats.org/officeDocument/2006/relationships/presProps" Target="presProps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noProof="1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noProof="1">
                <a:latin typeface="+mn-lt"/>
                <a:ea typeface="+mn-ea"/>
              </a:defRPr>
            </a:lvl1pPr>
          </a:lstStyle>
          <a:p>
            <a:pPr>
              <a:defRPr/>
            </a:pPr>
            <a:fld id="{7F3EF5EF-C183-428B-80C9-8F2B957BC91E}" type="datetimeFigureOut">
              <a:rPr lang="zh-CN" altLang="en-US"/>
            </a:fld>
            <a:endParaRPr lang="zh-CN" altLang="en-US"/>
          </a:p>
        </p:txBody>
      </p:sp>
      <p:sp>
        <p:nvSpPr>
          <p:cNvPr id="10244" name="幻灯片图像占位符 3"/>
          <p:cNvSpPr>
            <a:spLocks noGrp="1" noRot="1" noChangeAspect="1" noChangeArrowheads="1"/>
          </p:cNvSpPr>
          <p:nvPr>
            <p:ph type="sldImg" idx="4294967295"/>
          </p:nvPr>
        </p:nvSpPr>
        <p:spPr bwMode="auto"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srgbClr val="000000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5" name="备注占位符 4"/>
          <p:cNvSpPr>
            <a:spLocks noGrp="1" noChangeArrowheads="1"/>
          </p:cNvSpPr>
          <p:nvPr>
            <p:ph type="body" sz="quarter" idx="9"/>
          </p:nvPr>
        </p:nvSpPr>
        <p:spPr bwMode="auto"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noProof="1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noProof="1">
                <a:latin typeface="+mn-lt"/>
                <a:ea typeface="+mn-ea"/>
              </a:defRPr>
            </a:lvl1pPr>
          </a:lstStyle>
          <a:p>
            <a:pPr>
              <a:defRPr/>
            </a:pPr>
            <a:fld id="{9668CB19-E835-4018-A545-A952CEF593B6}" type="slidenum">
              <a:rPr lang="zh-CN" altLang="en-US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685800" rtl="0" eaLnBrk="0" fontAlgn="base" hangingPunct="0">
      <a:spcBef>
        <a:spcPct val="30000"/>
      </a:spcBef>
      <a:spcAft>
        <a:spcPct val="0"/>
      </a:spcAft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0" fontAlgn="base" hangingPunct="0">
      <a:spcBef>
        <a:spcPct val="30000"/>
      </a:spcBef>
      <a:spcAft>
        <a:spcPct val="0"/>
      </a:spcAft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0" fontAlgn="base" hangingPunct="0">
      <a:spcBef>
        <a:spcPct val="30000"/>
      </a:spcBef>
      <a:spcAft>
        <a:spcPct val="0"/>
      </a:spcAft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0" fontAlgn="base" hangingPunct="0">
      <a:spcBef>
        <a:spcPct val="30000"/>
      </a:spcBef>
      <a:spcAft>
        <a:spcPct val="0"/>
      </a:spcAft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0" fontAlgn="base" hangingPunct="0">
      <a:spcBef>
        <a:spcPct val="30000"/>
      </a:spcBef>
      <a:spcAft>
        <a:spcPct val="0"/>
      </a:spcAft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>
          <a:ln>
            <a:miter lim="800000"/>
          </a:ln>
        </p:spPr>
      </p:sp>
      <p:sp>
        <p:nvSpPr>
          <p:cNvPr id="12290" name="备注占位符 2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/>
            <a:r>
              <a:rPr lang="zh-CN" altLang="en-US" sz="1800">
                <a:latin typeface="微软雅黑" panose="020B0503020204020204" pitchFamily="34" charset="-122"/>
                <a:ea typeface="微软雅黑" panose="020B0503020204020204" pitchFamily="34" charset="-122"/>
              </a:rPr>
              <a:t>更多精彩作品请移步演界官方网站：</a:t>
            </a:r>
            <a:r>
              <a:rPr lang="en-US" altLang="zh-CN" sz="1800">
                <a:latin typeface="微软雅黑" panose="020B0503020204020204" pitchFamily="34" charset="-122"/>
                <a:ea typeface="微软雅黑" panose="020B0503020204020204" pitchFamily="34" charset="-122"/>
              </a:rPr>
              <a:t>sunny_heima.yanj.cn</a:t>
            </a:r>
            <a:endParaRPr lang="zh-CN" altLang="en-US" sz="180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1" hangingPunct="1"/>
            <a:endParaRPr lang="zh-CN" altLang="en-US">
              <a:ea typeface="微软雅黑" panose="020B0503020204020204" pitchFamily="34" charset="-122"/>
            </a:endParaRPr>
          </a:p>
        </p:txBody>
      </p:sp>
      <p:sp>
        <p:nvSpPr>
          <p:cNvPr id="12291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AE6A7775-B622-4D98-A8C1-D93C1930A50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668CB19-E835-4018-A545-A952CEF593B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668CB19-E835-4018-A545-A952CEF593B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668CB19-E835-4018-A545-A952CEF593B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668CB19-E835-4018-A545-A952CEF593B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668CB19-E835-4018-A545-A952CEF593B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668CB19-E835-4018-A545-A952CEF593B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668CB19-E835-4018-A545-A952CEF593B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668CB19-E835-4018-A545-A952CEF593B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668CB19-E835-4018-A545-A952CEF593B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>
          <a:ln>
            <a:miter lim="800000"/>
          </a:ln>
        </p:spPr>
      </p:sp>
      <p:sp>
        <p:nvSpPr>
          <p:cNvPr id="38914" name="备注占位符 2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38915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 eaLnBrk="0" hangingPunct="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1pPr>
            <a:lvl2pPr eaLnBrk="0" hangingPunct="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2pPr>
            <a:lvl3pPr eaLnBrk="0" hangingPunct="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3pPr>
            <a:lvl4pPr eaLnBrk="0" hangingPunct="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4pPr>
            <a:lvl5pPr eaLnBrk="0" hangingPunct="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5pPr>
            <a:lvl6pPr marL="1828800" indent="4572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6pPr>
            <a:lvl7pPr marL="2286000" indent="4572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7pPr>
            <a:lvl8pPr marL="2743200" indent="4572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8pPr>
            <a:lvl9pPr marL="3200400" indent="4572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9BDC3C1A-52E5-4360-8A8C-B1092151246B}" type="slidenum">
              <a:rPr lang="zh-CN" altLang="en-US" sz="1200" smtClean="0"/>
            </a:fld>
            <a:endParaRPr lang="zh-CN" altLang="en-US" sz="120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668CB19-E835-4018-A545-A952CEF593B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668CB19-E835-4018-A545-A952CEF593B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668CB19-E835-4018-A545-A952CEF593B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668CB19-E835-4018-A545-A952CEF593B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668CB19-E835-4018-A545-A952CEF593B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>
          <a:ln>
            <a:miter lim="800000"/>
          </a:ln>
        </p:spPr>
      </p:sp>
      <p:sp>
        <p:nvSpPr>
          <p:cNvPr id="19458" name="备注占位符 2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9459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 eaLnBrk="0" hangingPunct="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1pPr>
            <a:lvl2pPr eaLnBrk="0" hangingPunct="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2pPr>
            <a:lvl3pPr eaLnBrk="0" hangingPunct="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3pPr>
            <a:lvl4pPr eaLnBrk="0" hangingPunct="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4pPr>
            <a:lvl5pPr eaLnBrk="0" hangingPunct="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5pPr>
            <a:lvl6pPr marL="1828800" indent="4572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6pPr>
            <a:lvl7pPr marL="2286000" indent="4572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7pPr>
            <a:lvl8pPr marL="2743200" indent="4572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8pPr>
            <a:lvl9pPr marL="3200400" indent="4572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522B9EA0-09B8-4CD6-9469-350F9B65D61F}" type="slidenum">
              <a:rPr lang="zh-CN" altLang="en-US" sz="1200" smtClean="0"/>
            </a:fld>
            <a:endParaRPr lang="zh-CN" altLang="en-US" sz="120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668CB19-E835-4018-A545-A952CEF593B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668CB19-E835-4018-A545-A952CEF593B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图片占位符 4"/>
          <p:cNvSpPr>
            <a:spLocks noGrp="1"/>
          </p:cNvSpPr>
          <p:nvPr>
            <p:ph type="pic" sz="quarter" idx="10"/>
          </p:nvPr>
        </p:nvSpPr>
        <p:spPr>
          <a:xfrm>
            <a:off x="927100" y="1066800"/>
            <a:ext cx="3048000" cy="2882900"/>
          </a:xfrm>
          <a:prstGeom prst="rect">
            <a:avLst/>
          </a:prstGeom>
        </p:spPr>
        <p:txBody>
          <a:bodyPr/>
          <a:lstStyle/>
          <a:p>
            <a:pPr lvl="0"/>
            <a:endParaRPr lang="zh-CN" altLang="en-US" noProof="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4000">
        <p14:switch dir="r"/>
      </p:transition>
    </mc:Choice>
    <mc:Fallback>
      <p:transition spd="slow" advClick="0" advTm="4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50" noProof="1">
                <a:latin typeface="+mn-lt"/>
                <a:ea typeface="+mn-ea"/>
              </a:defRPr>
            </a:lvl1pPr>
          </a:lstStyle>
          <a:p>
            <a:pPr>
              <a:defRPr/>
            </a:pPr>
            <a:fld id="{348D7349-070A-4E19-80EA-7B230E0E17FB}" type="datetimeFigureOut">
              <a:rPr lang="zh-CN" altLang="en-US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50" noProof="1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50" noProof="1">
                <a:latin typeface="+mn-lt"/>
                <a:ea typeface="+mn-ea"/>
              </a:defRPr>
            </a:lvl1pPr>
          </a:lstStyle>
          <a:p>
            <a:pPr>
              <a:defRPr/>
            </a:pPr>
            <a:fld id="{49A8B5D8-7A02-4109-806C-055DEE1AE0D7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4000">
        <p14:switch dir="r"/>
      </p:transition>
    </mc:Choice>
    <mc:Fallback>
      <p:transition spd="slow" advClick="0" advTm="4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zh-CN" altLang="en-US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50" noProof="1">
                <a:latin typeface="+mn-lt"/>
                <a:ea typeface="+mn-ea"/>
              </a:defRPr>
            </a:lvl1pPr>
          </a:lstStyle>
          <a:p>
            <a:pPr>
              <a:defRPr/>
            </a:pPr>
            <a:fld id="{6F08C8AF-B2FD-4039-AB05-6C0BA0F4FD4E}" type="datetimeFigureOut">
              <a:rPr lang="zh-CN" altLang="en-US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50" noProof="1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50" noProof="1">
                <a:latin typeface="+mn-lt"/>
                <a:ea typeface="+mn-ea"/>
              </a:defRPr>
            </a:lvl1pPr>
          </a:lstStyle>
          <a:p>
            <a:pPr>
              <a:defRPr/>
            </a:pPr>
            <a:fld id="{C0FF39F8-6213-4695-B132-4B0EE6D4ADD2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4000">
        <p14:switch dir="r"/>
      </p:transition>
    </mc:Choice>
    <mc:Fallback>
      <p:transition spd="slow" advClick="0" advTm="400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zh-CN" altLang="en-US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50" noProof="1">
                <a:latin typeface="+mn-lt"/>
                <a:ea typeface="+mn-ea"/>
              </a:defRPr>
            </a:lvl1pPr>
          </a:lstStyle>
          <a:p>
            <a:pPr>
              <a:defRPr/>
            </a:pPr>
            <a:fld id="{131A0EE4-B2B4-4030-A5A0-82DC478FBD58}" type="datetimeFigureOut">
              <a:rPr lang="zh-CN" altLang="en-US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50" noProof="1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50" noProof="1">
                <a:latin typeface="+mn-lt"/>
                <a:ea typeface="+mn-ea"/>
              </a:defRPr>
            </a:lvl1pPr>
          </a:lstStyle>
          <a:p>
            <a:pPr>
              <a:defRPr/>
            </a:pPr>
            <a:fld id="{E0606B29-6252-46E4-A461-695E367BB25D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4000">
        <p14:switch dir="r"/>
      </p:transition>
    </mc:Choice>
    <mc:Fallback>
      <p:transition spd="slow" advClick="0" advTm="4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4000">
        <p14:switch dir="r"/>
      </p:transition>
    </mc:Choice>
    <mc:Fallback>
      <p:transition spd="slow" advClick="0" advTm="4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 bwMode="auto">
          <a:xfrm>
            <a:off x="237920" y="196230"/>
            <a:ext cx="230076" cy="290200"/>
            <a:chOff x="4481513" y="4638676"/>
            <a:chExt cx="290512" cy="366711"/>
          </a:xfrm>
          <a:solidFill>
            <a:schemeClr val="bg1"/>
          </a:solidFill>
        </p:grpSpPr>
        <p:sp>
          <p:nvSpPr>
            <p:cNvPr id="3" name="Freeform 5"/>
            <p:cNvSpPr/>
            <p:nvPr/>
          </p:nvSpPr>
          <p:spPr bwMode="auto">
            <a:xfrm>
              <a:off x="4598988" y="4784725"/>
              <a:ext cx="46038" cy="23812"/>
            </a:xfrm>
            <a:custGeom>
              <a:avLst/>
              <a:gdLst>
                <a:gd name="T0" fmla="*/ 0 w 29"/>
                <a:gd name="T1" fmla="*/ 13 h 15"/>
                <a:gd name="T2" fmla="*/ 18 w 29"/>
                <a:gd name="T3" fmla="*/ 15 h 15"/>
                <a:gd name="T4" fmla="*/ 29 w 29"/>
                <a:gd name="T5" fmla="*/ 1 h 15"/>
                <a:gd name="T6" fmla="*/ 14 w 29"/>
                <a:gd name="T7" fmla="*/ 0 h 15"/>
                <a:gd name="T8" fmla="*/ 0 w 29"/>
                <a:gd name="T9" fmla="*/ 13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15">
                  <a:moveTo>
                    <a:pt x="0" y="13"/>
                  </a:moveTo>
                  <a:lnTo>
                    <a:pt x="18" y="15"/>
                  </a:lnTo>
                  <a:lnTo>
                    <a:pt x="29" y="1"/>
                  </a:lnTo>
                  <a:lnTo>
                    <a:pt x="14" y="0"/>
                  </a:lnTo>
                  <a:lnTo>
                    <a:pt x="0" y="1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 noProof="1">
                <a:latin typeface="+mn-lt"/>
                <a:ea typeface="+mn-ea"/>
              </a:endParaRPr>
            </a:p>
          </p:txBody>
        </p:sp>
        <p:sp>
          <p:nvSpPr>
            <p:cNvPr id="4" name="Freeform 6"/>
            <p:cNvSpPr/>
            <p:nvPr/>
          </p:nvSpPr>
          <p:spPr bwMode="auto">
            <a:xfrm>
              <a:off x="4562475" y="4962525"/>
              <a:ext cx="50800" cy="42862"/>
            </a:xfrm>
            <a:custGeom>
              <a:avLst/>
              <a:gdLst>
                <a:gd name="T0" fmla="*/ 6 w 32"/>
                <a:gd name="T1" fmla="*/ 0 h 27"/>
                <a:gd name="T2" fmla="*/ 0 w 32"/>
                <a:gd name="T3" fmla="*/ 27 h 27"/>
                <a:gd name="T4" fmla="*/ 32 w 32"/>
                <a:gd name="T5" fmla="*/ 0 h 27"/>
                <a:gd name="T6" fmla="*/ 6 w 32"/>
                <a:gd name="T7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2" h="27">
                  <a:moveTo>
                    <a:pt x="6" y="0"/>
                  </a:moveTo>
                  <a:lnTo>
                    <a:pt x="0" y="27"/>
                  </a:lnTo>
                  <a:lnTo>
                    <a:pt x="32" y="0"/>
                  </a:lnTo>
                  <a:lnTo>
                    <a:pt x="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 noProof="1">
                <a:latin typeface="+mn-lt"/>
                <a:ea typeface="+mn-ea"/>
              </a:endParaRPr>
            </a:p>
          </p:txBody>
        </p:sp>
        <p:sp>
          <p:nvSpPr>
            <p:cNvPr id="5" name="Freeform 7"/>
            <p:cNvSpPr/>
            <p:nvPr/>
          </p:nvSpPr>
          <p:spPr bwMode="auto">
            <a:xfrm>
              <a:off x="4591050" y="4962525"/>
              <a:ext cx="107950" cy="38100"/>
            </a:xfrm>
            <a:custGeom>
              <a:avLst/>
              <a:gdLst>
                <a:gd name="T0" fmla="*/ 58 w 68"/>
                <a:gd name="T1" fmla="*/ 0 h 24"/>
                <a:gd name="T2" fmla="*/ 31 w 68"/>
                <a:gd name="T3" fmla="*/ 0 h 24"/>
                <a:gd name="T4" fmla="*/ 0 w 68"/>
                <a:gd name="T5" fmla="*/ 24 h 24"/>
                <a:gd name="T6" fmla="*/ 68 w 68"/>
                <a:gd name="T7" fmla="*/ 24 h 24"/>
                <a:gd name="T8" fmla="*/ 47 w 68"/>
                <a:gd name="T9" fmla="*/ 11 h 24"/>
                <a:gd name="T10" fmla="*/ 58 w 68"/>
                <a:gd name="T11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8" h="24">
                  <a:moveTo>
                    <a:pt x="58" y="0"/>
                  </a:moveTo>
                  <a:lnTo>
                    <a:pt x="31" y="0"/>
                  </a:lnTo>
                  <a:lnTo>
                    <a:pt x="0" y="24"/>
                  </a:lnTo>
                  <a:lnTo>
                    <a:pt x="68" y="24"/>
                  </a:lnTo>
                  <a:lnTo>
                    <a:pt x="47" y="11"/>
                  </a:lnTo>
                  <a:lnTo>
                    <a:pt x="5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 noProof="1">
                <a:latin typeface="+mn-lt"/>
                <a:ea typeface="+mn-ea"/>
              </a:endParaRPr>
            </a:p>
          </p:txBody>
        </p:sp>
        <p:sp>
          <p:nvSpPr>
            <p:cNvPr id="6" name="Freeform 8"/>
            <p:cNvSpPr/>
            <p:nvPr/>
          </p:nvSpPr>
          <p:spPr bwMode="auto">
            <a:xfrm>
              <a:off x="4491038" y="4638676"/>
              <a:ext cx="263525" cy="258762"/>
            </a:xfrm>
            <a:custGeom>
              <a:avLst/>
              <a:gdLst>
                <a:gd name="T0" fmla="*/ 123 w 166"/>
                <a:gd name="T1" fmla="*/ 77 h 163"/>
                <a:gd name="T2" fmla="*/ 123 w 166"/>
                <a:gd name="T3" fmla="*/ 57 h 163"/>
                <a:gd name="T4" fmla="*/ 117 w 166"/>
                <a:gd name="T5" fmla="*/ 64 h 163"/>
                <a:gd name="T6" fmla="*/ 117 w 166"/>
                <a:gd name="T7" fmla="*/ 43 h 163"/>
                <a:gd name="T8" fmla="*/ 109 w 166"/>
                <a:gd name="T9" fmla="*/ 53 h 163"/>
                <a:gd name="T10" fmla="*/ 109 w 166"/>
                <a:gd name="T11" fmla="*/ 30 h 163"/>
                <a:gd name="T12" fmla="*/ 101 w 166"/>
                <a:gd name="T13" fmla="*/ 44 h 163"/>
                <a:gd name="T14" fmla="*/ 77 w 166"/>
                <a:gd name="T15" fmla="*/ 10 h 163"/>
                <a:gd name="T16" fmla="*/ 76 w 166"/>
                <a:gd name="T17" fmla="*/ 62 h 163"/>
                <a:gd name="T18" fmla="*/ 75 w 166"/>
                <a:gd name="T19" fmla="*/ 62 h 163"/>
                <a:gd name="T20" fmla="*/ 6 w 166"/>
                <a:gd name="T21" fmla="*/ 0 h 163"/>
                <a:gd name="T22" fmla="*/ 59 w 166"/>
                <a:gd name="T23" fmla="*/ 76 h 163"/>
                <a:gd name="T24" fmla="*/ 0 w 166"/>
                <a:gd name="T25" fmla="*/ 125 h 163"/>
                <a:gd name="T26" fmla="*/ 37 w 166"/>
                <a:gd name="T27" fmla="*/ 163 h 163"/>
                <a:gd name="T28" fmla="*/ 65 w 166"/>
                <a:gd name="T29" fmla="*/ 144 h 163"/>
                <a:gd name="T30" fmla="*/ 62 w 166"/>
                <a:gd name="T31" fmla="*/ 153 h 163"/>
                <a:gd name="T32" fmla="*/ 72 w 166"/>
                <a:gd name="T33" fmla="*/ 153 h 163"/>
                <a:gd name="T34" fmla="*/ 75 w 166"/>
                <a:gd name="T35" fmla="*/ 143 h 163"/>
                <a:gd name="T36" fmla="*/ 109 w 166"/>
                <a:gd name="T37" fmla="*/ 126 h 163"/>
                <a:gd name="T38" fmla="*/ 102 w 166"/>
                <a:gd name="T39" fmla="*/ 116 h 163"/>
                <a:gd name="T40" fmla="*/ 80 w 166"/>
                <a:gd name="T41" fmla="*/ 131 h 163"/>
                <a:gd name="T42" fmla="*/ 61 w 166"/>
                <a:gd name="T43" fmla="*/ 129 h 163"/>
                <a:gd name="T44" fmla="*/ 35 w 166"/>
                <a:gd name="T45" fmla="*/ 148 h 163"/>
                <a:gd name="T46" fmla="*/ 17 w 166"/>
                <a:gd name="T47" fmla="*/ 126 h 163"/>
                <a:gd name="T48" fmla="*/ 89 w 166"/>
                <a:gd name="T49" fmla="*/ 72 h 163"/>
                <a:gd name="T50" fmla="*/ 89 w 166"/>
                <a:gd name="T51" fmla="*/ 46 h 163"/>
                <a:gd name="T52" fmla="*/ 147 w 166"/>
                <a:gd name="T53" fmla="*/ 133 h 163"/>
                <a:gd name="T54" fmla="*/ 116 w 166"/>
                <a:gd name="T55" fmla="*/ 156 h 163"/>
                <a:gd name="T56" fmla="*/ 136 w 166"/>
                <a:gd name="T57" fmla="*/ 156 h 163"/>
                <a:gd name="T58" fmla="*/ 166 w 166"/>
                <a:gd name="T59" fmla="*/ 132 h 163"/>
                <a:gd name="T60" fmla="*/ 123 w 166"/>
                <a:gd name="T61" fmla="*/ 77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66" h="163">
                  <a:moveTo>
                    <a:pt x="123" y="77"/>
                  </a:moveTo>
                  <a:lnTo>
                    <a:pt x="123" y="57"/>
                  </a:lnTo>
                  <a:lnTo>
                    <a:pt x="117" y="64"/>
                  </a:lnTo>
                  <a:lnTo>
                    <a:pt x="117" y="43"/>
                  </a:lnTo>
                  <a:lnTo>
                    <a:pt x="109" y="53"/>
                  </a:lnTo>
                  <a:lnTo>
                    <a:pt x="109" y="30"/>
                  </a:lnTo>
                  <a:lnTo>
                    <a:pt x="101" y="44"/>
                  </a:lnTo>
                  <a:lnTo>
                    <a:pt x="77" y="10"/>
                  </a:lnTo>
                  <a:lnTo>
                    <a:pt x="76" y="62"/>
                  </a:lnTo>
                  <a:lnTo>
                    <a:pt x="75" y="62"/>
                  </a:lnTo>
                  <a:lnTo>
                    <a:pt x="6" y="0"/>
                  </a:lnTo>
                  <a:lnTo>
                    <a:pt x="59" y="76"/>
                  </a:lnTo>
                  <a:lnTo>
                    <a:pt x="0" y="125"/>
                  </a:lnTo>
                  <a:lnTo>
                    <a:pt x="37" y="163"/>
                  </a:lnTo>
                  <a:lnTo>
                    <a:pt x="65" y="144"/>
                  </a:lnTo>
                  <a:lnTo>
                    <a:pt x="62" y="153"/>
                  </a:lnTo>
                  <a:lnTo>
                    <a:pt x="72" y="153"/>
                  </a:lnTo>
                  <a:lnTo>
                    <a:pt x="75" y="143"/>
                  </a:lnTo>
                  <a:lnTo>
                    <a:pt x="109" y="126"/>
                  </a:lnTo>
                  <a:lnTo>
                    <a:pt x="102" y="116"/>
                  </a:lnTo>
                  <a:lnTo>
                    <a:pt x="80" y="131"/>
                  </a:lnTo>
                  <a:lnTo>
                    <a:pt x="61" y="129"/>
                  </a:lnTo>
                  <a:lnTo>
                    <a:pt x="35" y="148"/>
                  </a:lnTo>
                  <a:lnTo>
                    <a:pt x="17" y="126"/>
                  </a:lnTo>
                  <a:lnTo>
                    <a:pt x="89" y="72"/>
                  </a:lnTo>
                  <a:lnTo>
                    <a:pt x="89" y="46"/>
                  </a:lnTo>
                  <a:lnTo>
                    <a:pt x="147" y="133"/>
                  </a:lnTo>
                  <a:lnTo>
                    <a:pt x="116" y="156"/>
                  </a:lnTo>
                  <a:lnTo>
                    <a:pt x="136" y="156"/>
                  </a:lnTo>
                  <a:lnTo>
                    <a:pt x="166" y="132"/>
                  </a:lnTo>
                  <a:lnTo>
                    <a:pt x="123" y="7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 noProof="1">
                <a:latin typeface="+mn-lt"/>
                <a:ea typeface="+mn-ea"/>
              </a:endParaRPr>
            </a:p>
          </p:txBody>
        </p:sp>
        <p:sp>
          <p:nvSpPr>
            <p:cNvPr id="7" name="Freeform 9"/>
            <p:cNvSpPr/>
            <p:nvPr/>
          </p:nvSpPr>
          <p:spPr bwMode="auto">
            <a:xfrm>
              <a:off x="4549775" y="4932363"/>
              <a:ext cx="12700" cy="9525"/>
            </a:xfrm>
            <a:custGeom>
              <a:avLst/>
              <a:gdLst>
                <a:gd name="T0" fmla="*/ 1 w 8"/>
                <a:gd name="T1" fmla="*/ 0 h 6"/>
                <a:gd name="T2" fmla="*/ 0 w 8"/>
                <a:gd name="T3" fmla="*/ 6 h 6"/>
                <a:gd name="T4" fmla="*/ 6 w 8"/>
                <a:gd name="T5" fmla="*/ 6 h 6"/>
                <a:gd name="T6" fmla="*/ 8 w 8"/>
                <a:gd name="T7" fmla="*/ 0 h 6"/>
                <a:gd name="T8" fmla="*/ 1 w 8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6">
                  <a:moveTo>
                    <a:pt x="1" y="0"/>
                  </a:moveTo>
                  <a:lnTo>
                    <a:pt x="0" y="6"/>
                  </a:lnTo>
                  <a:lnTo>
                    <a:pt x="6" y="6"/>
                  </a:lnTo>
                  <a:lnTo>
                    <a:pt x="8" y="0"/>
                  </a:lnTo>
                  <a:lnTo>
                    <a:pt x="1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 noProof="1">
                <a:latin typeface="+mn-lt"/>
                <a:ea typeface="+mn-ea"/>
              </a:endParaRPr>
            </a:p>
          </p:txBody>
        </p:sp>
        <p:sp>
          <p:nvSpPr>
            <p:cNvPr id="8" name="Freeform 10"/>
            <p:cNvSpPr/>
            <p:nvPr/>
          </p:nvSpPr>
          <p:spPr bwMode="auto">
            <a:xfrm>
              <a:off x="4564063" y="4932363"/>
              <a:ext cx="14288" cy="9525"/>
            </a:xfrm>
            <a:custGeom>
              <a:avLst/>
              <a:gdLst>
                <a:gd name="T0" fmla="*/ 2 w 9"/>
                <a:gd name="T1" fmla="*/ 0 h 6"/>
                <a:gd name="T2" fmla="*/ 0 w 9"/>
                <a:gd name="T3" fmla="*/ 6 h 6"/>
                <a:gd name="T4" fmla="*/ 7 w 9"/>
                <a:gd name="T5" fmla="*/ 6 h 6"/>
                <a:gd name="T6" fmla="*/ 9 w 9"/>
                <a:gd name="T7" fmla="*/ 0 h 6"/>
                <a:gd name="T8" fmla="*/ 2 w 9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6">
                  <a:moveTo>
                    <a:pt x="2" y="0"/>
                  </a:moveTo>
                  <a:lnTo>
                    <a:pt x="0" y="6"/>
                  </a:lnTo>
                  <a:lnTo>
                    <a:pt x="7" y="6"/>
                  </a:lnTo>
                  <a:lnTo>
                    <a:pt x="9" y="0"/>
                  </a:lnTo>
                  <a:lnTo>
                    <a:pt x="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 noProof="1">
                <a:latin typeface="+mn-lt"/>
                <a:ea typeface="+mn-ea"/>
              </a:endParaRPr>
            </a:p>
          </p:txBody>
        </p:sp>
        <p:sp>
          <p:nvSpPr>
            <p:cNvPr id="9" name="Freeform 11"/>
            <p:cNvSpPr/>
            <p:nvPr/>
          </p:nvSpPr>
          <p:spPr bwMode="auto">
            <a:xfrm>
              <a:off x="4578350" y="4932363"/>
              <a:ext cx="14288" cy="9525"/>
            </a:xfrm>
            <a:custGeom>
              <a:avLst/>
              <a:gdLst>
                <a:gd name="T0" fmla="*/ 2 w 9"/>
                <a:gd name="T1" fmla="*/ 0 h 6"/>
                <a:gd name="T2" fmla="*/ 0 w 9"/>
                <a:gd name="T3" fmla="*/ 6 h 6"/>
                <a:gd name="T4" fmla="*/ 7 w 9"/>
                <a:gd name="T5" fmla="*/ 6 h 6"/>
                <a:gd name="T6" fmla="*/ 9 w 9"/>
                <a:gd name="T7" fmla="*/ 0 h 6"/>
                <a:gd name="T8" fmla="*/ 2 w 9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6">
                  <a:moveTo>
                    <a:pt x="2" y="0"/>
                  </a:moveTo>
                  <a:lnTo>
                    <a:pt x="0" y="6"/>
                  </a:lnTo>
                  <a:lnTo>
                    <a:pt x="7" y="6"/>
                  </a:lnTo>
                  <a:lnTo>
                    <a:pt x="9" y="0"/>
                  </a:lnTo>
                  <a:lnTo>
                    <a:pt x="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 noProof="1">
                <a:latin typeface="+mn-lt"/>
                <a:ea typeface="+mn-ea"/>
              </a:endParaRPr>
            </a:p>
          </p:txBody>
        </p:sp>
        <p:sp>
          <p:nvSpPr>
            <p:cNvPr id="10" name="Freeform 12"/>
            <p:cNvSpPr/>
            <p:nvPr/>
          </p:nvSpPr>
          <p:spPr bwMode="auto">
            <a:xfrm>
              <a:off x="4594225" y="4932363"/>
              <a:ext cx="12700" cy="9525"/>
            </a:xfrm>
            <a:custGeom>
              <a:avLst/>
              <a:gdLst>
                <a:gd name="T0" fmla="*/ 1 w 8"/>
                <a:gd name="T1" fmla="*/ 0 h 6"/>
                <a:gd name="T2" fmla="*/ 0 w 8"/>
                <a:gd name="T3" fmla="*/ 6 h 6"/>
                <a:gd name="T4" fmla="*/ 6 w 8"/>
                <a:gd name="T5" fmla="*/ 6 h 6"/>
                <a:gd name="T6" fmla="*/ 8 w 8"/>
                <a:gd name="T7" fmla="*/ 0 h 6"/>
                <a:gd name="T8" fmla="*/ 1 w 8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6">
                  <a:moveTo>
                    <a:pt x="1" y="0"/>
                  </a:moveTo>
                  <a:lnTo>
                    <a:pt x="0" y="6"/>
                  </a:lnTo>
                  <a:lnTo>
                    <a:pt x="6" y="6"/>
                  </a:lnTo>
                  <a:lnTo>
                    <a:pt x="8" y="0"/>
                  </a:lnTo>
                  <a:lnTo>
                    <a:pt x="1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 noProof="1">
                <a:latin typeface="+mn-lt"/>
                <a:ea typeface="+mn-ea"/>
              </a:endParaRPr>
            </a:p>
          </p:txBody>
        </p:sp>
        <p:sp>
          <p:nvSpPr>
            <p:cNvPr id="11" name="Freeform 13"/>
            <p:cNvSpPr>
              <a:spLocks noEditPoints="1"/>
            </p:cNvSpPr>
            <p:nvPr/>
          </p:nvSpPr>
          <p:spPr bwMode="auto">
            <a:xfrm>
              <a:off x="4484688" y="4903788"/>
              <a:ext cx="58738" cy="38100"/>
            </a:xfrm>
            <a:custGeom>
              <a:avLst/>
              <a:gdLst>
                <a:gd name="T0" fmla="*/ 60 w 60"/>
                <a:gd name="T1" fmla="*/ 34 h 39"/>
                <a:gd name="T2" fmla="*/ 36 w 60"/>
                <a:gd name="T3" fmla="*/ 34 h 39"/>
                <a:gd name="T4" fmla="*/ 36 w 60"/>
                <a:gd name="T5" fmla="*/ 29 h 39"/>
                <a:gd name="T6" fmla="*/ 60 w 60"/>
                <a:gd name="T7" fmla="*/ 29 h 39"/>
                <a:gd name="T8" fmla="*/ 60 w 60"/>
                <a:gd name="T9" fmla="*/ 23 h 39"/>
                <a:gd name="T10" fmla="*/ 36 w 60"/>
                <a:gd name="T11" fmla="*/ 23 h 39"/>
                <a:gd name="T12" fmla="*/ 36 w 60"/>
                <a:gd name="T13" fmla="*/ 21 h 39"/>
                <a:gd name="T14" fmla="*/ 55 w 60"/>
                <a:gd name="T15" fmla="*/ 21 h 39"/>
                <a:gd name="T16" fmla="*/ 60 w 60"/>
                <a:gd name="T17" fmla="*/ 16 h 39"/>
                <a:gd name="T18" fmla="*/ 60 w 60"/>
                <a:gd name="T19" fmla="*/ 0 h 39"/>
                <a:gd name="T20" fmla="*/ 0 w 60"/>
                <a:gd name="T21" fmla="*/ 0 h 39"/>
                <a:gd name="T22" fmla="*/ 0 w 60"/>
                <a:gd name="T23" fmla="*/ 21 h 39"/>
                <a:gd name="T24" fmla="*/ 24 w 60"/>
                <a:gd name="T25" fmla="*/ 21 h 39"/>
                <a:gd name="T26" fmla="*/ 24 w 60"/>
                <a:gd name="T27" fmla="*/ 23 h 39"/>
                <a:gd name="T28" fmla="*/ 0 w 60"/>
                <a:gd name="T29" fmla="*/ 23 h 39"/>
                <a:gd name="T30" fmla="*/ 0 w 60"/>
                <a:gd name="T31" fmla="*/ 29 h 39"/>
                <a:gd name="T32" fmla="*/ 24 w 60"/>
                <a:gd name="T33" fmla="*/ 29 h 39"/>
                <a:gd name="T34" fmla="*/ 24 w 60"/>
                <a:gd name="T35" fmla="*/ 34 h 39"/>
                <a:gd name="T36" fmla="*/ 0 w 60"/>
                <a:gd name="T37" fmla="*/ 34 h 39"/>
                <a:gd name="T38" fmla="*/ 0 w 60"/>
                <a:gd name="T39" fmla="*/ 39 h 39"/>
                <a:gd name="T40" fmla="*/ 60 w 60"/>
                <a:gd name="T41" fmla="*/ 39 h 39"/>
                <a:gd name="T42" fmla="*/ 60 w 60"/>
                <a:gd name="T43" fmla="*/ 34 h 39"/>
                <a:gd name="T44" fmla="*/ 36 w 60"/>
                <a:gd name="T45" fmla="*/ 5 h 39"/>
                <a:gd name="T46" fmla="*/ 49 w 60"/>
                <a:gd name="T47" fmla="*/ 5 h 39"/>
                <a:gd name="T48" fmla="*/ 49 w 60"/>
                <a:gd name="T49" fmla="*/ 14 h 39"/>
                <a:gd name="T50" fmla="*/ 46 w 60"/>
                <a:gd name="T51" fmla="*/ 16 h 39"/>
                <a:gd name="T52" fmla="*/ 46 w 60"/>
                <a:gd name="T53" fmla="*/ 16 h 39"/>
                <a:gd name="T54" fmla="*/ 47 w 60"/>
                <a:gd name="T55" fmla="*/ 6 h 39"/>
                <a:gd name="T56" fmla="*/ 40 w 60"/>
                <a:gd name="T57" fmla="*/ 6 h 39"/>
                <a:gd name="T58" fmla="*/ 38 w 60"/>
                <a:gd name="T59" fmla="*/ 16 h 39"/>
                <a:gd name="T60" fmla="*/ 36 w 60"/>
                <a:gd name="T61" fmla="*/ 16 h 39"/>
                <a:gd name="T62" fmla="*/ 36 w 60"/>
                <a:gd name="T63" fmla="*/ 5 h 39"/>
                <a:gd name="T64" fmla="*/ 24 w 60"/>
                <a:gd name="T65" fmla="*/ 16 h 39"/>
                <a:gd name="T66" fmla="*/ 22 w 60"/>
                <a:gd name="T67" fmla="*/ 16 h 39"/>
                <a:gd name="T68" fmla="*/ 20 w 60"/>
                <a:gd name="T69" fmla="*/ 6 h 39"/>
                <a:gd name="T70" fmla="*/ 12 w 60"/>
                <a:gd name="T71" fmla="*/ 6 h 39"/>
                <a:gd name="T72" fmla="*/ 14 w 60"/>
                <a:gd name="T73" fmla="*/ 16 h 39"/>
                <a:gd name="T74" fmla="*/ 11 w 60"/>
                <a:gd name="T75" fmla="*/ 16 h 39"/>
                <a:gd name="T76" fmla="*/ 11 w 60"/>
                <a:gd name="T77" fmla="*/ 5 h 39"/>
                <a:gd name="T78" fmla="*/ 24 w 60"/>
                <a:gd name="T79" fmla="*/ 5 h 39"/>
                <a:gd name="T80" fmla="*/ 24 w 60"/>
                <a:gd name="T81" fmla="*/ 16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60" h="39">
                  <a:moveTo>
                    <a:pt x="60" y="34"/>
                  </a:moveTo>
                  <a:cubicBezTo>
                    <a:pt x="36" y="34"/>
                    <a:pt x="36" y="34"/>
                    <a:pt x="36" y="34"/>
                  </a:cubicBezTo>
                  <a:cubicBezTo>
                    <a:pt x="36" y="29"/>
                    <a:pt x="36" y="29"/>
                    <a:pt x="36" y="29"/>
                  </a:cubicBezTo>
                  <a:cubicBezTo>
                    <a:pt x="60" y="29"/>
                    <a:pt x="60" y="29"/>
                    <a:pt x="60" y="29"/>
                  </a:cubicBezTo>
                  <a:cubicBezTo>
                    <a:pt x="60" y="23"/>
                    <a:pt x="60" y="23"/>
                    <a:pt x="60" y="23"/>
                  </a:cubicBezTo>
                  <a:cubicBezTo>
                    <a:pt x="36" y="23"/>
                    <a:pt x="36" y="23"/>
                    <a:pt x="36" y="23"/>
                  </a:cubicBezTo>
                  <a:cubicBezTo>
                    <a:pt x="36" y="21"/>
                    <a:pt x="36" y="21"/>
                    <a:pt x="36" y="21"/>
                  </a:cubicBezTo>
                  <a:cubicBezTo>
                    <a:pt x="55" y="21"/>
                    <a:pt x="55" y="21"/>
                    <a:pt x="55" y="21"/>
                  </a:cubicBezTo>
                  <a:cubicBezTo>
                    <a:pt x="59" y="21"/>
                    <a:pt x="60" y="20"/>
                    <a:pt x="60" y="16"/>
                  </a:cubicBezTo>
                  <a:cubicBezTo>
                    <a:pt x="60" y="0"/>
                    <a:pt x="60" y="0"/>
                    <a:pt x="6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24" y="21"/>
                    <a:pt x="24" y="21"/>
                    <a:pt x="24" y="21"/>
                  </a:cubicBezTo>
                  <a:cubicBezTo>
                    <a:pt x="24" y="23"/>
                    <a:pt x="24" y="23"/>
                    <a:pt x="24" y="2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4" y="34"/>
                    <a:pt x="24" y="34"/>
                    <a:pt x="24" y="34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39"/>
                    <a:pt x="0" y="39"/>
                    <a:pt x="0" y="39"/>
                  </a:cubicBezTo>
                  <a:cubicBezTo>
                    <a:pt x="60" y="39"/>
                    <a:pt x="60" y="39"/>
                    <a:pt x="60" y="39"/>
                  </a:cubicBezTo>
                  <a:lnTo>
                    <a:pt x="60" y="34"/>
                  </a:lnTo>
                  <a:close/>
                  <a:moveTo>
                    <a:pt x="36" y="5"/>
                  </a:moveTo>
                  <a:cubicBezTo>
                    <a:pt x="49" y="5"/>
                    <a:pt x="49" y="5"/>
                    <a:pt x="49" y="5"/>
                  </a:cubicBezTo>
                  <a:cubicBezTo>
                    <a:pt x="49" y="14"/>
                    <a:pt x="49" y="14"/>
                    <a:pt x="49" y="14"/>
                  </a:cubicBezTo>
                  <a:cubicBezTo>
                    <a:pt x="49" y="16"/>
                    <a:pt x="48" y="16"/>
                    <a:pt x="46" y="16"/>
                  </a:cubicBezTo>
                  <a:cubicBezTo>
                    <a:pt x="46" y="16"/>
                    <a:pt x="46" y="16"/>
                    <a:pt x="46" y="16"/>
                  </a:cubicBezTo>
                  <a:cubicBezTo>
                    <a:pt x="47" y="6"/>
                    <a:pt x="47" y="6"/>
                    <a:pt x="47" y="6"/>
                  </a:cubicBezTo>
                  <a:cubicBezTo>
                    <a:pt x="40" y="6"/>
                    <a:pt x="40" y="6"/>
                    <a:pt x="40" y="6"/>
                  </a:cubicBezTo>
                  <a:cubicBezTo>
                    <a:pt x="38" y="16"/>
                    <a:pt x="38" y="16"/>
                    <a:pt x="38" y="16"/>
                  </a:cubicBezTo>
                  <a:cubicBezTo>
                    <a:pt x="36" y="16"/>
                    <a:pt x="36" y="16"/>
                    <a:pt x="36" y="16"/>
                  </a:cubicBezTo>
                  <a:lnTo>
                    <a:pt x="36" y="5"/>
                  </a:lnTo>
                  <a:close/>
                  <a:moveTo>
                    <a:pt x="24" y="16"/>
                  </a:moveTo>
                  <a:cubicBezTo>
                    <a:pt x="22" y="16"/>
                    <a:pt x="22" y="16"/>
                    <a:pt x="22" y="16"/>
                  </a:cubicBezTo>
                  <a:cubicBezTo>
                    <a:pt x="20" y="6"/>
                    <a:pt x="20" y="6"/>
                    <a:pt x="20" y="6"/>
                  </a:cubicBezTo>
                  <a:cubicBezTo>
                    <a:pt x="12" y="6"/>
                    <a:pt x="12" y="6"/>
                    <a:pt x="12" y="6"/>
                  </a:cubicBezTo>
                  <a:cubicBezTo>
                    <a:pt x="14" y="16"/>
                    <a:pt x="14" y="16"/>
                    <a:pt x="14" y="16"/>
                  </a:cubicBezTo>
                  <a:cubicBezTo>
                    <a:pt x="11" y="16"/>
                    <a:pt x="11" y="16"/>
                    <a:pt x="11" y="16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24" y="5"/>
                    <a:pt x="24" y="5"/>
                    <a:pt x="24" y="5"/>
                  </a:cubicBezTo>
                  <a:lnTo>
                    <a:pt x="24" y="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 noProof="1">
                <a:latin typeface="+mn-lt"/>
                <a:ea typeface="+mn-ea"/>
              </a:endParaRPr>
            </a:p>
          </p:txBody>
        </p:sp>
        <p:sp>
          <p:nvSpPr>
            <p:cNvPr id="12" name="Freeform 14"/>
            <p:cNvSpPr/>
            <p:nvPr/>
          </p:nvSpPr>
          <p:spPr bwMode="auto">
            <a:xfrm>
              <a:off x="4546600" y="4903788"/>
              <a:ext cx="77788" cy="15875"/>
            </a:xfrm>
            <a:custGeom>
              <a:avLst/>
              <a:gdLst>
                <a:gd name="T0" fmla="*/ 0 w 49"/>
                <a:gd name="T1" fmla="*/ 3 h 10"/>
                <a:gd name="T2" fmla="*/ 40 w 49"/>
                <a:gd name="T3" fmla="*/ 3 h 10"/>
                <a:gd name="T4" fmla="*/ 40 w 49"/>
                <a:gd name="T5" fmla="*/ 10 h 10"/>
                <a:gd name="T6" fmla="*/ 48 w 49"/>
                <a:gd name="T7" fmla="*/ 10 h 10"/>
                <a:gd name="T8" fmla="*/ 49 w 49"/>
                <a:gd name="T9" fmla="*/ 0 h 10"/>
                <a:gd name="T10" fmla="*/ 0 w 49"/>
                <a:gd name="T11" fmla="*/ 0 h 10"/>
                <a:gd name="T12" fmla="*/ 0 w 49"/>
                <a:gd name="T13" fmla="*/ 3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9" h="10">
                  <a:moveTo>
                    <a:pt x="0" y="3"/>
                  </a:moveTo>
                  <a:lnTo>
                    <a:pt x="40" y="3"/>
                  </a:lnTo>
                  <a:lnTo>
                    <a:pt x="40" y="10"/>
                  </a:lnTo>
                  <a:lnTo>
                    <a:pt x="48" y="10"/>
                  </a:lnTo>
                  <a:lnTo>
                    <a:pt x="49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 noProof="1">
                <a:latin typeface="+mn-lt"/>
                <a:ea typeface="+mn-ea"/>
              </a:endParaRPr>
            </a:p>
          </p:txBody>
        </p:sp>
        <p:sp>
          <p:nvSpPr>
            <p:cNvPr id="13" name="Freeform 15"/>
            <p:cNvSpPr/>
            <p:nvPr/>
          </p:nvSpPr>
          <p:spPr bwMode="auto">
            <a:xfrm>
              <a:off x="4562475" y="4910138"/>
              <a:ext cx="61913" cy="41275"/>
            </a:xfrm>
            <a:custGeom>
              <a:avLst/>
              <a:gdLst>
                <a:gd name="T0" fmla="*/ 16 w 62"/>
                <a:gd name="T1" fmla="*/ 0 h 43"/>
                <a:gd name="T2" fmla="*/ 2 w 62"/>
                <a:gd name="T3" fmla="*/ 0 h 43"/>
                <a:gd name="T4" fmla="*/ 0 w 62"/>
                <a:gd name="T5" fmla="*/ 17 h 43"/>
                <a:gd name="T6" fmla="*/ 47 w 62"/>
                <a:gd name="T7" fmla="*/ 17 h 43"/>
                <a:gd name="T8" fmla="*/ 47 w 62"/>
                <a:gd name="T9" fmla="*/ 34 h 43"/>
                <a:gd name="T10" fmla="*/ 61 w 62"/>
                <a:gd name="T11" fmla="*/ 42 h 43"/>
                <a:gd name="T12" fmla="*/ 62 w 62"/>
                <a:gd name="T13" fmla="*/ 41 h 43"/>
                <a:gd name="T14" fmla="*/ 62 w 62"/>
                <a:gd name="T15" fmla="*/ 12 h 43"/>
                <a:gd name="T16" fmla="*/ 14 w 62"/>
                <a:gd name="T17" fmla="*/ 12 h 43"/>
                <a:gd name="T18" fmla="*/ 16 w 62"/>
                <a:gd name="T19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2" h="43">
                  <a:moveTo>
                    <a:pt x="16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47" y="17"/>
                    <a:pt x="47" y="17"/>
                    <a:pt x="47" y="17"/>
                  </a:cubicBezTo>
                  <a:cubicBezTo>
                    <a:pt x="47" y="34"/>
                    <a:pt x="47" y="34"/>
                    <a:pt x="47" y="34"/>
                  </a:cubicBezTo>
                  <a:cubicBezTo>
                    <a:pt x="47" y="34"/>
                    <a:pt x="60" y="41"/>
                    <a:pt x="61" y="42"/>
                  </a:cubicBezTo>
                  <a:cubicBezTo>
                    <a:pt x="62" y="43"/>
                    <a:pt x="62" y="41"/>
                    <a:pt x="62" y="41"/>
                  </a:cubicBezTo>
                  <a:cubicBezTo>
                    <a:pt x="62" y="12"/>
                    <a:pt x="62" y="12"/>
                    <a:pt x="62" y="12"/>
                  </a:cubicBezTo>
                  <a:cubicBezTo>
                    <a:pt x="14" y="12"/>
                    <a:pt x="14" y="12"/>
                    <a:pt x="14" y="12"/>
                  </a:cubicBezTo>
                  <a:lnTo>
                    <a:pt x="1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 noProof="1">
                <a:latin typeface="+mn-lt"/>
                <a:ea typeface="+mn-ea"/>
              </a:endParaRPr>
            </a:p>
          </p:txBody>
        </p:sp>
        <p:sp>
          <p:nvSpPr>
            <p:cNvPr id="14" name="Freeform 16"/>
            <p:cNvSpPr>
              <a:spLocks noEditPoints="1"/>
            </p:cNvSpPr>
            <p:nvPr/>
          </p:nvSpPr>
          <p:spPr bwMode="auto">
            <a:xfrm>
              <a:off x="4640263" y="4903788"/>
              <a:ext cx="33338" cy="46037"/>
            </a:xfrm>
            <a:custGeom>
              <a:avLst/>
              <a:gdLst>
                <a:gd name="T0" fmla="*/ 15 w 34"/>
                <a:gd name="T1" fmla="*/ 0 h 47"/>
                <a:gd name="T2" fmla="*/ 0 w 34"/>
                <a:gd name="T3" fmla="*/ 0 h 47"/>
                <a:gd name="T4" fmla="*/ 0 w 34"/>
                <a:gd name="T5" fmla="*/ 47 h 47"/>
                <a:gd name="T6" fmla="*/ 10 w 34"/>
                <a:gd name="T7" fmla="*/ 47 h 47"/>
                <a:gd name="T8" fmla="*/ 10 w 34"/>
                <a:gd name="T9" fmla="*/ 29 h 47"/>
                <a:gd name="T10" fmla="*/ 17 w 34"/>
                <a:gd name="T11" fmla="*/ 29 h 47"/>
                <a:gd name="T12" fmla="*/ 34 w 34"/>
                <a:gd name="T13" fmla="*/ 15 h 47"/>
                <a:gd name="T14" fmla="*/ 15 w 34"/>
                <a:gd name="T15" fmla="*/ 0 h 47"/>
                <a:gd name="T16" fmla="*/ 13 w 34"/>
                <a:gd name="T17" fmla="*/ 21 h 47"/>
                <a:gd name="T18" fmla="*/ 10 w 34"/>
                <a:gd name="T19" fmla="*/ 21 h 47"/>
                <a:gd name="T20" fmla="*/ 10 w 34"/>
                <a:gd name="T21" fmla="*/ 8 h 47"/>
                <a:gd name="T22" fmla="*/ 13 w 34"/>
                <a:gd name="T23" fmla="*/ 8 h 47"/>
                <a:gd name="T24" fmla="*/ 23 w 34"/>
                <a:gd name="T25" fmla="*/ 15 h 47"/>
                <a:gd name="T26" fmla="*/ 13 w 34"/>
                <a:gd name="T27" fmla="*/ 21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4" h="47">
                  <a:moveTo>
                    <a:pt x="15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47"/>
                    <a:pt x="0" y="47"/>
                    <a:pt x="0" y="47"/>
                  </a:cubicBezTo>
                  <a:cubicBezTo>
                    <a:pt x="10" y="47"/>
                    <a:pt x="10" y="47"/>
                    <a:pt x="10" y="47"/>
                  </a:cubicBezTo>
                  <a:cubicBezTo>
                    <a:pt x="10" y="29"/>
                    <a:pt x="10" y="29"/>
                    <a:pt x="10" y="29"/>
                  </a:cubicBezTo>
                  <a:cubicBezTo>
                    <a:pt x="17" y="29"/>
                    <a:pt x="17" y="29"/>
                    <a:pt x="17" y="29"/>
                  </a:cubicBezTo>
                  <a:cubicBezTo>
                    <a:pt x="28" y="28"/>
                    <a:pt x="33" y="24"/>
                    <a:pt x="34" y="15"/>
                  </a:cubicBezTo>
                  <a:cubicBezTo>
                    <a:pt x="34" y="5"/>
                    <a:pt x="27" y="0"/>
                    <a:pt x="15" y="0"/>
                  </a:cubicBezTo>
                  <a:close/>
                  <a:moveTo>
                    <a:pt x="13" y="21"/>
                  </a:moveTo>
                  <a:cubicBezTo>
                    <a:pt x="12" y="21"/>
                    <a:pt x="11" y="21"/>
                    <a:pt x="10" y="21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11" y="8"/>
                    <a:pt x="12" y="8"/>
                    <a:pt x="13" y="8"/>
                  </a:cubicBezTo>
                  <a:cubicBezTo>
                    <a:pt x="20" y="7"/>
                    <a:pt x="23" y="10"/>
                    <a:pt x="23" y="15"/>
                  </a:cubicBezTo>
                  <a:cubicBezTo>
                    <a:pt x="23" y="20"/>
                    <a:pt x="20" y="22"/>
                    <a:pt x="13" y="2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 noProof="1">
                <a:latin typeface="+mn-lt"/>
                <a:ea typeface="+mn-ea"/>
              </a:endParaRPr>
            </a:p>
          </p:txBody>
        </p:sp>
        <p:sp>
          <p:nvSpPr>
            <p:cNvPr id="15" name="Freeform 17"/>
            <p:cNvSpPr>
              <a:spLocks noEditPoints="1"/>
            </p:cNvSpPr>
            <p:nvPr/>
          </p:nvSpPr>
          <p:spPr bwMode="auto">
            <a:xfrm>
              <a:off x="4689475" y="4903788"/>
              <a:ext cx="33338" cy="46037"/>
            </a:xfrm>
            <a:custGeom>
              <a:avLst/>
              <a:gdLst>
                <a:gd name="T0" fmla="*/ 15 w 34"/>
                <a:gd name="T1" fmla="*/ 0 h 47"/>
                <a:gd name="T2" fmla="*/ 0 w 34"/>
                <a:gd name="T3" fmla="*/ 0 h 47"/>
                <a:gd name="T4" fmla="*/ 0 w 34"/>
                <a:gd name="T5" fmla="*/ 47 h 47"/>
                <a:gd name="T6" fmla="*/ 10 w 34"/>
                <a:gd name="T7" fmla="*/ 47 h 47"/>
                <a:gd name="T8" fmla="*/ 10 w 34"/>
                <a:gd name="T9" fmla="*/ 29 h 47"/>
                <a:gd name="T10" fmla="*/ 18 w 34"/>
                <a:gd name="T11" fmla="*/ 29 h 47"/>
                <a:gd name="T12" fmla="*/ 34 w 34"/>
                <a:gd name="T13" fmla="*/ 15 h 47"/>
                <a:gd name="T14" fmla="*/ 15 w 34"/>
                <a:gd name="T15" fmla="*/ 0 h 47"/>
                <a:gd name="T16" fmla="*/ 13 w 34"/>
                <a:gd name="T17" fmla="*/ 21 h 47"/>
                <a:gd name="T18" fmla="*/ 10 w 34"/>
                <a:gd name="T19" fmla="*/ 21 h 47"/>
                <a:gd name="T20" fmla="*/ 10 w 34"/>
                <a:gd name="T21" fmla="*/ 8 h 47"/>
                <a:gd name="T22" fmla="*/ 13 w 34"/>
                <a:gd name="T23" fmla="*/ 8 h 47"/>
                <a:gd name="T24" fmla="*/ 23 w 34"/>
                <a:gd name="T25" fmla="*/ 15 h 47"/>
                <a:gd name="T26" fmla="*/ 13 w 34"/>
                <a:gd name="T27" fmla="*/ 21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4" h="47">
                  <a:moveTo>
                    <a:pt x="15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47"/>
                    <a:pt x="0" y="47"/>
                    <a:pt x="0" y="47"/>
                  </a:cubicBezTo>
                  <a:cubicBezTo>
                    <a:pt x="10" y="47"/>
                    <a:pt x="10" y="47"/>
                    <a:pt x="10" y="47"/>
                  </a:cubicBezTo>
                  <a:cubicBezTo>
                    <a:pt x="10" y="29"/>
                    <a:pt x="10" y="29"/>
                    <a:pt x="10" y="29"/>
                  </a:cubicBezTo>
                  <a:cubicBezTo>
                    <a:pt x="18" y="29"/>
                    <a:pt x="18" y="29"/>
                    <a:pt x="18" y="29"/>
                  </a:cubicBezTo>
                  <a:cubicBezTo>
                    <a:pt x="28" y="28"/>
                    <a:pt x="33" y="24"/>
                    <a:pt x="34" y="15"/>
                  </a:cubicBezTo>
                  <a:cubicBezTo>
                    <a:pt x="34" y="5"/>
                    <a:pt x="28" y="0"/>
                    <a:pt x="15" y="0"/>
                  </a:cubicBezTo>
                  <a:close/>
                  <a:moveTo>
                    <a:pt x="13" y="21"/>
                  </a:moveTo>
                  <a:cubicBezTo>
                    <a:pt x="12" y="21"/>
                    <a:pt x="11" y="21"/>
                    <a:pt x="10" y="21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11" y="8"/>
                    <a:pt x="12" y="8"/>
                    <a:pt x="13" y="8"/>
                  </a:cubicBezTo>
                  <a:cubicBezTo>
                    <a:pt x="20" y="7"/>
                    <a:pt x="23" y="10"/>
                    <a:pt x="23" y="15"/>
                  </a:cubicBezTo>
                  <a:cubicBezTo>
                    <a:pt x="23" y="20"/>
                    <a:pt x="20" y="22"/>
                    <a:pt x="13" y="2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 noProof="1">
                <a:latin typeface="+mn-lt"/>
                <a:ea typeface="+mn-ea"/>
              </a:endParaRPr>
            </a:p>
          </p:txBody>
        </p:sp>
        <p:sp>
          <p:nvSpPr>
            <p:cNvPr id="16" name="Freeform 18"/>
            <p:cNvSpPr/>
            <p:nvPr/>
          </p:nvSpPr>
          <p:spPr bwMode="auto">
            <a:xfrm>
              <a:off x="4733925" y="4903788"/>
              <a:ext cx="38100" cy="46037"/>
            </a:xfrm>
            <a:custGeom>
              <a:avLst/>
              <a:gdLst>
                <a:gd name="T0" fmla="*/ 0 w 24"/>
                <a:gd name="T1" fmla="*/ 0 h 29"/>
                <a:gd name="T2" fmla="*/ 0 w 24"/>
                <a:gd name="T3" fmla="*/ 5 h 29"/>
                <a:gd name="T4" fmla="*/ 9 w 24"/>
                <a:gd name="T5" fmla="*/ 5 h 29"/>
                <a:gd name="T6" fmla="*/ 9 w 24"/>
                <a:gd name="T7" fmla="*/ 29 h 29"/>
                <a:gd name="T8" fmla="*/ 15 w 24"/>
                <a:gd name="T9" fmla="*/ 29 h 29"/>
                <a:gd name="T10" fmla="*/ 15 w 24"/>
                <a:gd name="T11" fmla="*/ 5 h 29"/>
                <a:gd name="T12" fmla="*/ 24 w 24"/>
                <a:gd name="T13" fmla="*/ 5 h 29"/>
                <a:gd name="T14" fmla="*/ 24 w 24"/>
                <a:gd name="T15" fmla="*/ 0 h 29"/>
                <a:gd name="T16" fmla="*/ 0 w 24"/>
                <a:gd name="T1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4" h="29">
                  <a:moveTo>
                    <a:pt x="0" y="0"/>
                  </a:moveTo>
                  <a:lnTo>
                    <a:pt x="0" y="5"/>
                  </a:lnTo>
                  <a:lnTo>
                    <a:pt x="9" y="5"/>
                  </a:lnTo>
                  <a:lnTo>
                    <a:pt x="9" y="29"/>
                  </a:lnTo>
                  <a:lnTo>
                    <a:pt x="15" y="29"/>
                  </a:lnTo>
                  <a:lnTo>
                    <a:pt x="15" y="5"/>
                  </a:lnTo>
                  <a:lnTo>
                    <a:pt x="24" y="5"/>
                  </a:lnTo>
                  <a:lnTo>
                    <a:pt x="24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 noProof="1">
                <a:latin typeface="+mn-lt"/>
                <a:ea typeface="+mn-ea"/>
              </a:endParaRPr>
            </a:p>
          </p:txBody>
        </p:sp>
        <p:sp>
          <p:nvSpPr>
            <p:cNvPr id="17" name="Freeform 19"/>
            <p:cNvSpPr/>
            <p:nvPr/>
          </p:nvSpPr>
          <p:spPr bwMode="auto">
            <a:xfrm>
              <a:off x="4481513" y="4943475"/>
              <a:ext cx="138113" cy="14287"/>
            </a:xfrm>
            <a:custGeom>
              <a:avLst/>
              <a:gdLst>
                <a:gd name="T0" fmla="*/ 81 w 140"/>
                <a:gd name="T1" fmla="*/ 7 h 15"/>
                <a:gd name="T2" fmla="*/ 0 w 140"/>
                <a:gd name="T3" fmla="*/ 8 h 15"/>
                <a:gd name="T4" fmla="*/ 4 w 140"/>
                <a:gd name="T5" fmla="*/ 13 h 15"/>
                <a:gd name="T6" fmla="*/ 80 w 140"/>
                <a:gd name="T7" fmla="*/ 13 h 15"/>
                <a:gd name="T8" fmla="*/ 106 w 140"/>
                <a:gd name="T9" fmla="*/ 15 h 15"/>
                <a:gd name="T10" fmla="*/ 140 w 140"/>
                <a:gd name="T11" fmla="*/ 8 h 15"/>
                <a:gd name="T12" fmla="*/ 133 w 140"/>
                <a:gd name="T13" fmla="*/ 4 h 15"/>
                <a:gd name="T14" fmla="*/ 81 w 140"/>
                <a:gd name="T15" fmla="*/ 7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0" h="15">
                  <a:moveTo>
                    <a:pt x="81" y="7"/>
                  </a:moveTo>
                  <a:cubicBezTo>
                    <a:pt x="41" y="0"/>
                    <a:pt x="5" y="4"/>
                    <a:pt x="0" y="8"/>
                  </a:cubicBezTo>
                  <a:cubicBezTo>
                    <a:pt x="4" y="13"/>
                    <a:pt x="4" y="13"/>
                    <a:pt x="4" y="13"/>
                  </a:cubicBezTo>
                  <a:cubicBezTo>
                    <a:pt x="7" y="11"/>
                    <a:pt x="39" y="6"/>
                    <a:pt x="80" y="13"/>
                  </a:cubicBezTo>
                  <a:cubicBezTo>
                    <a:pt x="90" y="14"/>
                    <a:pt x="99" y="15"/>
                    <a:pt x="106" y="15"/>
                  </a:cubicBezTo>
                  <a:cubicBezTo>
                    <a:pt x="129" y="15"/>
                    <a:pt x="140" y="8"/>
                    <a:pt x="140" y="8"/>
                  </a:cubicBezTo>
                  <a:cubicBezTo>
                    <a:pt x="133" y="4"/>
                    <a:pt x="133" y="4"/>
                    <a:pt x="133" y="4"/>
                  </a:cubicBezTo>
                  <a:cubicBezTo>
                    <a:pt x="131" y="5"/>
                    <a:pt x="121" y="13"/>
                    <a:pt x="81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 noProof="1">
                <a:latin typeface="+mn-lt"/>
                <a:ea typeface="+mn-ea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4000">
        <p14:switch dir="r"/>
      </p:transition>
    </mc:Choice>
    <mc:Fallback>
      <p:transition spd="slow" advClick="0" advTm="4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bg bwMode="auto">
      <p:bgPr>
        <a:solidFill>
          <a:srgbClr val="FCFB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4000">
        <p14:switch dir="r"/>
      </p:transition>
    </mc:Choice>
    <mc:Fallback>
      <p:transition spd="slow" advClick="0" advTm="4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4000">
        <p14:switch dir="r"/>
      </p:transition>
    </mc:Choice>
    <mc:Fallback>
      <p:transition spd="slow" advClick="0" advTm="4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4000">
        <p14:switch dir="r"/>
      </p:transition>
    </mc:Choice>
    <mc:Fallback>
      <p:transition spd="slow" advClick="0" advTm="4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4000">
        <p14:switch dir="r"/>
      </p:transition>
    </mc:Choice>
    <mc:Fallback>
      <p:transition spd="slow" advClick="0" advTm="4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50" noProof="1">
                <a:latin typeface="+mn-lt"/>
                <a:ea typeface="+mn-ea"/>
              </a:defRPr>
            </a:lvl1pPr>
          </a:lstStyle>
          <a:p>
            <a:pPr>
              <a:defRPr/>
            </a:pPr>
            <a:fld id="{5E397A7A-90FB-4CD9-B124-B606C8E6E5BC}" type="datetimeFigureOut">
              <a:rPr lang="zh-CN" altLang="en-US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50" noProof="1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50" noProof="1">
                <a:latin typeface="+mn-lt"/>
                <a:ea typeface="+mn-ea"/>
              </a:defRPr>
            </a:lvl1pPr>
          </a:lstStyle>
          <a:p>
            <a:pPr>
              <a:defRPr/>
            </a:pPr>
            <a:fld id="{045CE7D0-750B-4877-98FA-38AF588D6B2F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4000">
        <p14:switch dir="r"/>
      </p:transition>
    </mc:Choice>
    <mc:Fallback>
      <p:transition spd="slow" advClick="0" advTm="4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50" noProof="1">
                <a:latin typeface="+mn-lt"/>
                <a:ea typeface="+mn-ea"/>
              </a:defRPr>
            </a:lvl1pPr>
          </a:lstStyle>
          <a:p>
            <a:pPr>
              <a:defRPr/>
            </a:pPr>
            <a:fld id="{FC192957-9782-475C-8AA1-F6896D955EAA}" type="datetimeFigureOut">
              <a:rPr lang="zh-CN" altLang="en-US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50" noProof="1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50" noProof="1">
                <a:latin typeface="+mn-lt"/>
                <a:ea typeface="+mn-ea"/>
              </a:defRPr>
            </a:lvl1pPr>
          </a:lstStyle>
          <a:p>
            <a:pPr>
              <a:defRPr/>
            </a:pPr>
            <a:fld id="{81FBAC16-9314-4665-AF29-BAEBD27FF649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4000">
        <p14:switch dir="r"/>
      </p:transition>
    </mc:Choice>
    <mc:Fallback>
      <p:transition spd="slow" advClick="0" advTm="4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zh-CN" altLang="en-US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50" noProof="1">
                <a:latin typeface="+mn-lt"/>
                <a:ea typeface="+mn-ea"/>
              </a:defRPr>
            </a:lvl1pPr>
          </a:lstStyle>
          <a:p>
            <a:pPr>
              <a:defRPr/>
            </a:pPr>
            <a:fld id="{EA295B52-CC3D-4B4D-BAD2-3F4D10ABE6FA}" type="datetimeFigureOut">
              <a:rPr lang="zh-CN" altLang="en-US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50" noProof="1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50" noProof="1">
                <a:latin typeface="+mn-lt"/>
                <a:ea typeface="+mn-ea"/>
              </a:defRPr>
            </a:lvl1pPr>
          </a:lstStyle>
          <a:p>
            <a:pPr>
              <a:defRPr/>
            </a:pPr>
            <a:fld id="{B4A4F5EF-FC4E-4A16-B1DD-9202C04081A2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4000">
        <p14:switch dir="r"/>
      </p:transition>
    </mc:Choice>
    <mc:Fallback>
      <p:transition spd="slow" advClick="0" advTm="4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mc:AlternateContent xmlns:mc="http://schemas.openxmlformats.org/markup-compatibility/2006">
    <mc:Choice xmlns:p14="http://schemas.microsoft.com/office/powerpoint/2010/main" Requires="p14">
      <p:transition spd="slow" p14:dur="1250" advClick="0" advTm="4000">
        <p14:switch dir="r"/>
      </p:transition>
    </mc:Choice>
    <mc:Fallback>
      <p:transition spd="slow" advClick="0" advTm="4000">
        <p:fade/>
      </p:transition>
    </mc:Fallback>
  </mc:AlternateContent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  <a:ea typeface="宋体" pitchFamily="2" charset="-122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  <a:ea typeface="宋体" pitchFamily="2" charset="-122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  <a:ea typeface="宋体" pitchFamily="2" charset="-122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  <a:ea typeface="宋体" pitchFamily="2" charset="-122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  <a:ea typeface="宋体" pitchFamily="2" charset="-122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  <a:ea typeface="宋体" pitchFamily="2" charset="-122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  <a:ea typeface="宋体" pitchFamily="2" charset="-122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  <a:ea typeface="宋体" pitchFamily="2" charset="-122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70402020209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70402020209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70402020209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70402020209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70402020209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70402020209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70402020209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70402020209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70402020209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.xml"/><Relationship Id="rId8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6" Type="http://schemas.openxmlformats.org/officeDocument/2006/relationships/tags" Target="../tags/tag3.xml"/><Relationship Id="rId5" Type="http://schemas.openxmlformats.org/officeDocument/2006/relationships/image" Target="../media/image3.png"/><Relationship Id="rId4" Type="http://schemas.openxmlformats.org/officeDocument/2006/relationships/tags" Target="../tags/tag2.xml"/><Relationship Id="rId3" Type="http://schemas.openxmlformats.org/officeDocument/2006/relationships/image" Target="../media/image2.png"/><Relationship Id="rId2" Type="http://schemas.openxmlformats.org/officeDocument/2006/relationships/tags" Target="../tags/tag1.xml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9.xml"/><Relationship Id="rId8" Type="http://schemas.openxmlformats.org/officeDocument/2006/relationships/slideLayout" Target="../slideLayouts/slideLayout3.xml"/><Relationship Id="rId7" Type="http://schemas.openxmlformats.org/officeDocument/2006/relationships/image" Target="../media/image4.png"/><Relationship Id="rId6" Type="http://schemas.openxmlformats.org/officeDocument/2006/relationships/tags" Target="../tags/tag30.xml"/><Relationship Id="rId5" Type="http://schemas.openxmlformats.org/officeDocument/2006/relationships/image" Target="../media/image3.png"/><Relationship Id="rId4" Type="http://schemas.openxmlformats.org/officeDocument/2006/relationships/tags" Target="../tags/tag29.xml"/><Relationship Id="rId3" Type="http://schemas.openxmlformats.org/officeDocument/2006/relationships/image" Target="../media/image2.png"/><Relationship Id="rId2" Type="http://schemas.openxmlformats.org/officeDocument/2006/relationships/tags" Target="../tags/tag28.xml"/><Relationship Id="rId1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0.xml"/><Relationship Id="rId8" Type="http://schemas.openxmlformats.org/officeDocument/2006/relationships/slideLayout" Target="../slideLayouts/slideLayout3.xml"/><Relationship Id="rId7" Type="http://schemas.openxmlformats.org/officeDocument/2006/relationships/image" Target="../media/image4.png"/><Relationship Id="rId6" Type="http://schemas.openxmlformats.org/officeDocument/2006/relationships/tags" Target="../tags/tag33.xml"/><Relationship Id="rId5" Type="http://schemas.openxmlformats.org/officeDocument/2006/relationships/image" Target="../media/image3.png"/><Relationship Id="rId4" Type="http://schemas.openxmlformats.org/officeDocument/2006/relationships/tags" Target="../tags/tag32.xml"/><Relationship Id="rId3" Type="http://schemas.openxmlformats.org/officeDocument/2006/relationships/image" Target="../media/image2.png"/><Relationship Id="rId2" Type="http://schemas.openxmlformats.org/officeDocument/2006/relationships/tags" Target="../tags/tag31.xml"/><Relationship Id="rId1" Type="http://schemas.openxmlformats.org/officeDocument/2006/relationships/image" Target="../media/image6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1.xml"/><Relationship Id="rId7" Type="http://schemas.openxmlformats.org/officeDocument/2006/relationships/slideLayout" Target="../slideLayouts/slideLayout3.xml"/><Relationship Id="rId6" Type="http://schemas.openxmlformats.org/officeDocument/2006/relationships/image" Target="../media/image4.png"/><Relationship Id="rId5" Type="http://schemas.openxmlformats.org/officeDocument/2006/relationships/tags" Target="../tags/tag36.xml"/><Relationship Id="rId4" Type="http://schemas.openxmlformats.org/officeDocument/2006/relationships/image" Target="../media/image3.png"/><Relationship Id="rId3" Type="http://schemas.openxmlformats.org/officeDocument/2006/relationships/tags" Target="../tags/tag35.xml"/><Relationship Id="rId2" Type="http://schemas.openxmlformats.org/officeDocument/2006/relationships/image" Target="../media/image2.png"/><Relationship Id="rId1" Type="http://schemas.openxmlformats.org/officeDocument/2006/relationships/tags" Target="../tags/tag34.xml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2.xml"/><Relationship Id="rId8" Type="http://schemas.openxmlformats.org/officeDocument/2006/relationships/slideLayout" Target="../slideLayouts/slideLayout3.xml"/><Relationship Id="rId7" Type="http://schemas.openxmlformats.org/officeDocument/2006/relationships/image" Target="../media/image4.png"/><Relationship Id="rId6" Type="http://schemas.openxmlformats.org/officeDocument/2006/relationships/tags" Target="../tags/tag39.xml"/><Relationship Id="rId5" Type="http://schemas.openxmlformats.org/officeDocument/2006/relationships/image" Target="../media/image3.png"/><Relationship Id="rId4" Type="http://schemas.openxmlformats.org/officeDocument/2006/relationships/tags" Target="../tags/tag38.xml"/><Relationship Id="rId3" Type="http://schemas.openxmlformats.org/officeDocument/2006/relationships/image" Target="../media/image2.png"/><Relationship Id="rId2" Type="http://schemas.openxmlformats.org/officeDocument/2006/relationships/tags" Target="../tags/tag37.xml"/><Relationship Id="rId1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3.xml"/><Relationship Id="rId8" Type="http://schemas.openxmlformats.org/officeDocument/2006/relationships/slideLayout" Target="../slideLayouts/slideLayout3.xml"/><Relationship Id="rId7" Type="http://schemas.openxmlformats.org/officeDocument/2006/relationships/image" Target="../media/image4.png"/><Relationship Id="rId6" Type="http://schemas.openxmlformats.org/officeDocument/2006/relationships/tags" Target="../tags/tag42.xml"/><Relationship Id="rId5" Type="http://schemas.openxmlformats.org/officeDocument/2006/relationships/image" Target="../media/image3.png"/><Relationship Id="rId4" Type="http://schemas.openxmlformats.org/officeDocument/2006/relationships/tags" Target="../tags/tag41.xml"/><Relationship Id="rId3" Type="http://schemas.openxmlformats.org/officeDocument/2006/relationships/image" Target="../media/image2.png"/><Relationship Id="rId2" Type="http://schemas.openxmlformats.org/officeDocument/2006/relationships/tags" Target="../tags/tag40.xml"/><Relationship Id="rId1" Type="http://schemas.openxmlformats.org/officeDocument/2006/relationships/image" Target="../media/image15.jpeg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4.xml"/><Relationship Id="rId8" Type="http://schemas.openxmlformats.org/officeDocument/2006/relationships/slideLayout" Target="../slideLayouts/slideLayout3.xml"/><Relationship Id="rId7" Type="http://schemas.openxmlformats.org/officeDocument/2006/relationships/image" Target="../media/image4.png"/><Relationship Id="rId6" Type="http://schemas.openxmlformats.org/officeDocument/2006/relationships/tags" Target="../tags/tag45.xml"/><Relationship Id="rId5" Type="http://schemas.openxmlformats.org/officeDocument/2006/relationships/image" Target="../media/image3.png"/><Relationship Id="rId4" Type="http://schemas.openxmlformats.org/officeDocument/2006/relationships/tags" Target="../tags/tag44.xml"/><Relationship Id="rId3" Type="http://schemas.openxmlformats.org/officeDocument/2006/relationships/image" Target="../media/image2.png"/><Relationship Id="rId2" Type="http://schemas.openxmlformats.org/officeDocument/2006/relationships/tags" Target="../tags/tag43.xml"/><Relationship Id="rId1" Type="http://schemas.openxmlformats.org/officeDocument/2006/relationships/image" Target="../media/image6.jpeg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5.xml"/><Relationship Id="rId8" Type="http://schemas.openxmlformats.org/officeDocument/2006/relationships/slideLayout" Target="../slideLayouts/slideLayout3.xml"/><Relationship Id="rId7" Type="http://schemas.openxmlformats.org/officeDocument/2006/relationships/image" Target="../media/image4.png"/><Relationship Id="rId6" Type="http://schemas.openxmlformats.org/officeDocument/2006/relationships/tags" Target="../tags/tag48.xml"/><Relationship Id="rId5" Type="http://schemas.openxmlformats.org/officeDocument/2006/relationships/image" Target="../media/image3.png"/><Relationship Id="rId4" Type="http://schemas.openxmlformats.org/officeDocument/2006/relationships/tags" Target="../tags/tag47.xml"/><Relationship Id="rId3" Type="http://schemas.openxmlformats.org/officeDocument/2006/relationships/image" Target="../media/image2.png"/><Relationship Id="rId2" Type="http://schemas.openxmlformats.org/officeDocument/2006/relationships/tags" Target="../tags/tag46.xml"/><Relationship Id="rId1" Type="http://schemas.openxmlformats.org/officeDocument/2006/relationships/image" Target="../media/image16.jpeg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6.xml"/><Relationship Id="rId8" Type="http://schemas.openxmlformats.org/officeDocument/2006/relationships/slideLayout" Target="../slideLayouts/slideLayout3.xml"/><Relationship Id="rId7" Type="http://schemas.openxmlformats.org/officeDocument/2006/relationships/image" Target="../media/image4.png"/><Relationship Id="rId6" Type="http://schemas.openxmlformats.org/officeDocument/2006/relationships/tags" Target="../tags/tag51.xml"/><Relationship Id="rId5" Type="http://schemas.openxmlformats.org/officeDocument/2006/relationships/image" Target="../media/image3.png"/><Relationship Id="rId4" Type="http://schemas.openxmlformats.org/officeDocument/2006/relationships/tags" Target="../tags/tag50.xml"/><Relationship Id="rId3" Type="http://schemas.openxmlformats.org/officeDocument/2006/relationships/image" Target="../media/image2.png"/><Relationship Id="rId2" Type="http://schemas.openxmlformats.org/officeDocument/2006/relationships/tags" Target="../tags/tag49.xml"/><Relationship Id="rId1" Type="http://schemas.openxmlformats.org/officeDocument/2006/relationships/image" Target="../media/image17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7.xml"/><Relationship Id="rId7" Type="http://schemas.openxmlformats.org/officeDocument/2006/relationships/slideLayout" Target="../slideLayouts/slideLayout3.xml"/><Relationship Id="rId6" Type="http://schemas.openxmlformats.org/officeDocument/2006/relationships/image" Target="../media/image4.png"/><Relationship Id="rId5" Type="http://schemas.openxmlformats.org/officeDocument/2006/relationships/tags" Target="../tags/tag54.xml"/><Relationship Id="rId4" Type="http://schemas.openxmlformats.org/officeDocument/2006/relationships/image" Target="../media/image3.png"/><Relationship Id="rId3" Type="http://schemas.openxmlformats.org/officeDocument/2006/relationships/tags" Target="../tags/tag53.xml"/><Relationship Id="rId2" Type="http://schemas.openxmlformats.org/officeDocument/2006/relationships/image" Target="../media/image2.png"/><Relationship Id="rId1" Type="http://schemas.openxmlformats.org/officeDocument/2006/relationships/tags" Target="../tags/tag52.xml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8.xml"/><Relationship Id="rId8" Type="http://schemas.openxmlformats.org/officeDocument/2006/relationships/slideLayout" Target="../slideLayouts/slideLayout3.xml"/><Relationship Id="rId7" Type="http://schemas.openxmlformats.org/officeDocument/2006/relationships/image" Target="../media/image4.png"/><Relationship Id="rId6" Type="http://schemas.openxmlformats.org/officeDocument/2006/relationships/tags" Target="../tags/tag57.xml"/><Relationship Id="rId5" Type="http://schemas.openxmlformats.org/officeDocument/2006/relationships/image" Target="../media/image3.png"/><Relationship Id="rId4" Type="http://schemas.openxmlformats.org/officeDocument/2006/relationships/tags" Target="../tags/tag56.xml"/><Relationship Id="rId3" Type="http://schemas.openxmlformats.org/officeDocument/2006/relationships/image" Target="../media/image2.png"/><Relationship Id="rId2" Type="http://schemas.openxmlformats.org/officeDocument/2006/relationships/tags" Target="../tags/tag55.xml"/><Relationship Id="rId1" Type="http://schemas.openxmlformats.org/officeDocument/2006/relationships/image" Target="../media/image18.jpe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2.xml"/><Relationship Id="rId8" Type="http://schemas.openxmlformats.org/officeDocument/2006/relationships/slideLayout" Target="../slideLayouts/slideLayout3.xml"/><Relationship Id="rId7" Type="http://schemas.openxmlformats.org/officeDocument/2006/relationships/image" Target="../media/image4.png"/><Relationship Id="rId6" Type="http://schemas.openxmlformats.org/officeDocument/2006/relationships/tags" Target="../tags/tag6.xml"/><Relationship Id="rId5" Type="http://schemas.openxmlformats.org/officeDocument/2006/relationships/image" Target="../media/image3.png"/><Relationship Id="rId4" Type="http://schemas.openxmlformats.org/officeDocument/2006/relationships/tags" Target="../tags/tag5.xml"/><Relationship Id="rId3" Type="http://schemas.openxmlformats.org/officeDocument/2006/relationships/image" Target="../media/image2.png"/><Relationship Id="rId2" Type="http://schemas.openxmlformats.org/officeDocument/2006/relationships/tags" Target="../tags/tag4.xml"/><Relationship Id="rId1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9.xml"/><Relationship Id="rId8" Type="http://schemas.openxmlformats.org/officeDocument/2006/relationships/slideLayout" Target="../slideLayouts/slideLayout3.xml"/><Relationship Id="rId7" Type="http://schemas.openxmlformats.org/officeDocument/2006/relationships/image" Target="../media/image4.png"/><Relationship Id="rId6" Type="http://schemas.openxmlformats.org/officeDocument/2006/relationships/tags" Target="../tags/tag60.xml"/><Relationship Id="rId5" Type="http://schemas.openxmlformats.org/officeDocument/2006/relationships/image" Target="../media/image3.png"/><Relationship Id="rId4" Type="http://schemas.openxmlformats.org/officeDocument/2006/relationships/tags" Target="../tags/tag59.xml"/><Relationship Id="rId3" Type="http://schemas.openxmlformats.org/officeDocument/2006/relationships/image" Target="../media/image2.png"/><Relationship Id="rId2" Type="http://schemas.openxmlformats.org/officeDocument/2006/relationships/tags" Target="../tags/tag58.xml"/><Relationship Id="rId1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3.xml"/><Relationship Id="rId8" Type="http://schemas.openxmlformats.org/officeDocument/2006/relationships/slideLayout" Target="../slideLayouts/slideLayout3.xml"/><Relationship Id="rId7" Type="http://schemas.openxmlformats.org/officeDocument/2006/relationships/image" Target="../media/image4.png"/><Relationship Id="rId6" Type="http://schemas.openxmlformats.org/officeDocument/2006/relationships/tags" Target="../tags/tag9.xml"/><Relationship Id="rId5" Type="http://schemas.openxmlformats.org/officeDocument/2006/relationships/image" Target="../media/image3.png"/><Relationship Id="rId4" Type="http://schemas.openxmlformats.org/officeDocument/2006/relationships/tags" Target="../tags/tag8.xml"/><Relationship Id="rId3" Type="http://schemas.openxmlformats.org/officeDocument/2006/relationships/image" Target="../media/image2.png"/><Relationship Id="rId2" Type="http://schemas.openxmlformats.org/officeDocument/2006/relationships/tags" Target="../tags/tag7.xml"/><Relationship Id="rId1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4.xml"/><Relationship Id="rId8" Type="http://schemas.openxmlformats.org/officeDocument/2006/relationships/slideLayout" Target="../slideLayouts/slideLayout3.xml"/><Relationship Id="rId7" Type="http://schemas.openxmlformats.org/officeDocument/2006/relationships/image" Target="../media/image4.png"/><Relationship Id="rId6" Type="http://schemas.openxmlformats.org/officeDocument/2006/relationships/tags" Target="../tags/tag12.xml"/><Relationship Id="rId5" Type="http://schemas.openxmlformats.org/officeDocument/2006/relationships/image" Target="../media/image3.png"/><Relationship Id="rId4" Type="http://schemas.openxmlformats.org/officeDocument/2006/relationships/tags" Target="../tags/tag11.xml"/><Relationship Id="rId3" Type="http://schemas.openxmlformats.org/officeDocument/2006/relationships/image" Target="../media/image2.png"/><Relationship Id="rId2" Type="http://schemas.openxmlformats.org/officeDocument/2006/relationships/tags" Target="../tags/tag10.xml"/><Relationship Id="rId1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image" Target="../media/image4.png"/><Relationship Id="rId8" Type="http://schemas.openxmlformats.org/officeDocument/2006/relationships/tags" Target="../tags/tag15.xml"/><Relationship Id="rId7" Type="http://schemas.openxmlformats.org/officeDocument/2006/relationships/image" Target="../media/image3.png"/><Relationship Id="rId6" Type="http://schemas.openxmlformats.org/officeDocument/2006/relationships/tags" Target="../tags/tag14.xml"/><Relationship Id="rId5" Type="http://schemas.openxmlformats.org/officeDocument/2006/relationships/image" Target="../media/image2.png"/><Relationship Id="rId4" Type="http://schemas.openxmlformats.org/officeDocument/2006/relationships/tags" Target="../tags/tag13.xml"/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0" Type="http://schemas.openxmlformats.org/officeDocument/2006/relationships/slideLayout" Target="../slideLayouts/slideLayout3.xml"/><Relationship Id="rId1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5.xml"/><Relationship Id="rId8" Type="http://schemas.openxmlformats.org/officeDocument/2006/relationships/slideLayout" Target="../slideLayouts/slideLayout3.xml"/><Relationship Id="rId7" Type="http://schemas.openxmlformats.org/officeDocument/2006/relationships/image" Target="../media/image4.png"/><Relationship Id="rId6" Type="http://schemas.openxmlformats.org/officeDocument/2006/relationships/tags" Target="../tags/tag18.xml"/><Relationship Id="rId5" Type="http://schemas.openxmlformats.org/officeDocument/2006/relationships/image" Target="../media/image3.png"/><Relationship Id="rId4" Type="http://schemas.openxmlformats.org/officeDocument/2006/relationships/tags" Target="../tags/tag17.xml"/><Relationship Id="rId3" Type="http://schemas.openxmlformats.org/officeDocument/2006/relationships/image" Target="../media/image2.png"/><Relationship Id="rId2" Type="http://schemas.openxmlformats.org/officeDocument/2006/relationships/tags" Target="../tags/tag16.xml"/><Relationship Id="rId1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6.xml"/><Relationship Id="rId8" Type="http://schemas.openxmlformats.org/officeDocument/2006/relationships/slideLayout" Target="../slideLayouts/slideLayout3.xml"/><Relationship Id="rId7" Type="http://schemas.openxmlformats.org/officeDocument/2006/relationships/image" Target="../media/image4.png"/><Relationship Id="rId6" Type="http://schemas.openxmlformats.org/officeDocument/2006/relationships/tags" Target="../tags/tag21.xml"/><Relationship Id="rId5" Type="http://schemas.openxmlformats.org/officeDocument/2006/relationships/image" Target="../media/image3.png"/><Relationship Id="rId4" Type="http://schemas.openxmlformats.org/officeDocument/2006/relationships/tags" Target="../tags/tag20.xml"/><Relationship Id="rId3" Type="http://schemas.openxmlformats.org/officeDocument/2006/relationships/image" Target="../media/image2.png"/><Relationship Id="rId2" Type="http://schemas.openxmlformats.org/officeDocument/2006/relationships/tags" Target="../tags/tag19.xml"/><Relationship Id="rId1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7.xml"/><Relationship Id="rId8" Type="http://schemas.openxmlformats.org/officeDocument/2006/relationships/slideLayout" Target="../slideLayouts/slideLayout3.xml"/><Relationship Id="rId7" Type="http://schemas.openxmlformats.org/officeDocument/2006/relationships/image" Target="../media/image4.png"/><Relationship Id="rId6" Type="http://schemas.openxmlformats.org/officeDocument/2006/relationships/tags" Target="../tags/tag24.xml"/><Relationship Id="rId5" Type="http://schemas.openxmlformats.org/officeDocument/2006/relationships/image" Target="../media/image3.png"/><Relationship Id="rId4" Type="http://schemas.openxmlformats.org/officeDocument/2006/relationships/tags" Target="../tags/tag23.xml"/><Relationship Id="rId3" Type="http://schemas.openxmlformats.org/officeDocument/2006/relationships/image" Target="../media/image2.png"/><Relationship Id="rId2" Type="http://schemas.openxmlformats.org/officeDocument/2006/relationships/tags" Target="../tags/tag22.xml"/><Relationship Id="rId1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8.xml"/><Relationship Id="rId7" Type="http://schemas.openxmlformats.org/officeDocument/2006/relationships/slideLayout" Target="../slideLayouts/slideLayout3.xml"/><Relationship Id="rId6" Type="http://schemas.openxmlformats.org/officeDocument/2006/relationships/image" Target="../media/image4.png"/><Relationship Id="rId5" Type="http://schemas.openxmlformats.org/officeDocument/2006/relationships/tags" Target="../tags/tag27.xml"/><Relationship Id="rId4" Type="http://schemas.openxmlformats.org/officeDocument/2006/relationships/image" Target="../media/image3.png"/><Relationship Id="rId3" Type="http://schemas.openxmlformats.org/officeDocument/2006/relationships/tags" Target="../tags/tag26.xml"/><Relationship Id="rId2" Type="http://schemas.openxmlformats.org/officeDocument/2006/relationships/image" Target="../media/image2.png"/><Relationship Id="rId1" Type="http://schemas.openxmlformats.org/officeDocument/2006/relationships/tags" Target="../tags/tag2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1" cstate="print"/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/private/var/folders/g_/lbsh_h6s3pd5_t_hfb0b89m40000gn/T/com.kingsoft.wpsoffice.mac/picturecompress_20230825150550/output_1.jpgoutput_1"/>
          <p:cNvPicPr>
            <a:picLocks noChangeAspect="1"/>
          </p:cNvPicPr>
          <p:nvPr/>
        </p:nvPicPr>
        <p:blipFill>
          <a:blip r:embed="rId1"/>
          <a:srcRect t="19683" r="28698" b="69"/>
          <a:stretch>
            <a:fillRect/>
          </a:stretch>
        </p:blipFill>
        <p:spPr>
          <a:xfrm>
            <a:off x="3057525" y="0"/>
            <a:ext cx="6086475" cy="5137785"/>
          </a:xfrm>
          <a:prstGeom prst="rect">
            <a:avLst/>
          </a:prstGeom>
        </p:spPr>
      </p:pic>
      <p:sp>
        <p:nvSpPr>
          <p:cNvPr id="6" name="任意多边形: 形状 5"/>
          <p:cNvSpPr/>
          <p:nvPr/>
        </p:nvSpPr>
        <p:spPr>
          <a:xfrm>
            <a:off x="0" y="-64770"/>
            <a:ext cx="6987540" cy="5273040"/>
          </a:xfrm>
          <a:custGeom>
            <a:avLst/>
            <a:gdLst>
              <a:gd name="connsiteX0" fmla="*/ 0 w 6987540"/>
              <a:gd name="connsiteY0" fmla="*/ 0 h 5143500"/>
              <a:gd name="connsiteX1" fmla="*/ 3307080 w 6987540"/>
              <a:gd name="connsiteY1" fmla="*/ 15240 h 5143500"/>
              <a:gd name="connsiteX2" fmla="*/ 6987540 w 6987540"/>
              <a:gd name="connsiteY2" fmla="*/ 5143500 h 5143500"/>
              <a:gd name="connsiteX3" fmla="*/ 0 w 6987540"/>
              <a:gd name="connsiteY3" fmla="*/ 5128260 h 5143500"/>
              <a:gd name="connsiteX4" fmla="*/ 0 w 6987540"/>
              <a:gd name="connsiteY4" fmla="*/ 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87540" h="5143500">
                <a:moveTo>
                  <a:pt x="0" y="0"/>
                </a:moveTo>
                <a:lnTo>
                  <a:pt x="3307080" y="15240"/>
                </a:lnTo>
                <a:lnTo>
                  <a:pt x="6987540" y="5143500"/>
                </a:lnTo>
                <a:lnTo>
                  <a:pt x="0" y="512826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文本框 7"/>
          <p:cNvSpPr txBox="1">
            <a:spLocks noChangeAspect="1"/>
          </p:cNvSpPr>
          <p:nvPr/>
        </p:nvSpPr>
        <p:spPr>
          <a:xfrm>
            <a:off x="285274" y="2095679"/>
            <a:ext cx="4881562" cy="70675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algn="ctr"/>
            <a:r>
              <a:rPr lang="zh-CN" altLang="en-US" sz="4000" noProof="1">
                <a:solidFill>
                  <a:srgbClr val="2E2E2E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简约</a:t>
            </a:r>
            <a:r>
              <a:rPr lang="en-US" altLang="zh-CN" sz="4000" noProof="1">
                <a:solidFill>
                  <a:srgbClr val="2E2E2E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PPT</a:t>
            </a:r>
            <a:r>
              <a:rPr lang="zh-CN" altLang="en-US" sz="4000" noProof="1">
                <a:solidFill>
                  <a:srgbClr val="2E2E2E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模板</a:t>
            </a:r>
            <a:endParaRPr lang="en-US" altLang="zh-CN" sz="4000" noProof="1">
              <a:solidFill>
                <a:srgbClr val="2E2E2E"/>
              </a:solidFill>
              <a:latin typeface="幼圆" panose="02010509060101010101" pitchFamily="49" charset="-122"/>
              <a:ea typeface="幼圆" panose="02010509060101010101" pitchFamily="49" charset="-122"/>
            </a:endParaRPr>
          </a:p>
        </p:txBody>
      </p:sp>
      <p:sp>
        <p:nvSpPr>
          <p:cNvPr id="10" name="文本框 9"/>
          <p:cNvSpPr txBox="1">
            <a:spLocks noChangeArrowheads="1"/>
          </p:cNvSpPr>
          <p:nvPr/>
        </p:nvSpPr>
        <p:spPr bwMode="auto">
          <a:xfrm>
            <a:off x="2245360" y="2832100"/>
            <a:ext cx="961390" cy="275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0" hangingPunct="0"/>
            <a:r>
              <a:rPr lang="en-US" altLang="zh-CN" sz="1200" dirty="0">
                <a:solidFill>
                  <a:srgbClr val="2E2E2E"/>
                </a:solidFill>
                <a:latin typeface="Arial" panose="020B0704020202090204" pitchFamily="34" charset="0"/>
              </a:rPr>
              <a:t> PPT </a:t>
            </a:r>
            <a:r>
              <a:rPr lang="zh-CN" altLang="en-US" sz="1200" dirty="0">
                <a:solidFill>
                  <a:srgbClr val="2E2E2E"/>
                </a:solidFill>
                <a:latin typeface="Arial" panose="020B0704020202090204" pitchFamily="34" charset="0"/>
              </a:rPr>
              <a:t>模版</a:t>
            </a:r>
            <a:endParaRPr lang="zh-CN" altLang="en-US" sz="1200" dirty="0">
              <a:solidFill>
                <a:srgbClr val="2E2E2E"/>
              </a:solidFill>
              <a:latin typeface="Arial" panose="020B0704020202090204" pitchFamily="34" charset="0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1918018" y="3260408"/>
            <a:ext cx="1616075" cy="254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 noProof="1">
              <a:solidFill>
                <a:srgbClr val="2E2E2E"/>
              </a:solidFill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1873568" y="3271520"/>
            <a:ext cx="1704975" cy="232410"/>
          </a:xfrm>
          <a:prstGeom prst="rect">
            <a:avLst/>
          </a:prstGeom>
          <a:solidFill>
            <a:srgbClr val="2E2E2E"/>
          </a:solidFill>
          <a:ln>
            <a:noFill/>
          </a:ln>
        </p:spPr>
        <p:txBody>
          <a:bodyPr>
            <a:spAutoFit/>
          </a:bodyPr>
          <a:lstStyle/>
          <a:p>
            <a:pPr algn="ctr"/>
            <a:r>
              <a:rPr lang="zh-CN" altLang="en-US" sz="920" noProof="1">
                <a:solidFill>
                  <a:schemeClr val="bg1"/>
                </a:solidFill>
                <a:latin typeface="Arial" panose="020B0704020202090204" pitchFamily="34" charset="0"/>
              </a:rPr>
              <a:t>汇报人</a:t>
            </a:r>
            <a:r>
              <a:rPr lang="zh-CN" altLang="en-US" sz="920" noProof="1" smtClean="0">
                <a:solidFill>
                  <a:schemeClr val="bg1"/>
                </a:solidFill>
                <a:latin typeface="Arial" panose="020B0704020202090204" pitchFamily="34" charset="0"/>
              </a:rPr>
              <a:t>：商学院</a:t>
            </a:r>
            <a:endParaRPr lang="zh-CN" altLang="en-US" sz="920" noProof="1" smtClean="0">
              <a:solidFill>
                <a:schemeClr val="bg1"/>
              </a:solidFill>
              <a:latin typeface="Arial" panose="020B0704020202090204" pitchFamily="34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873568" y="3667760"/>
            <a:ext cx="1704975" cy="232410"/>
          </a:xfrm>
          <a:prstGeom prst="rect">
            <a:avLst/>
          </a:prstGeom>
          <a:solidFill>
            <a:srgbClr val="2E2E2E"/>
          </a:solidFill>
          <a:ln>
            <a:noFill/>
          </a:ln>
        </p:spPr>
        <p:txBody>
          <a:bodyPr>
            <a:spAutoFit/>
          </a:bodyPr>
          <a:p>
            <a:pPr algn="ctr"/>
            <a:r>
              <a:rPr lang="en-US" altLang="zh-CN" sz="920" noProof="1">
                <a:solidFill>
                  <a:schemeClr val="bg1"/>
                </a:solidFill>
                <a:latin typeface="Arial" panose="020B0704020202090204" pitchFamily="34" charset="0"/>
              </a:rPr>
              <a:t>2024</a:t>
            </a:r>
            <a:r>
              <a:rPr lang="zh-CN" altLang="en-US" sz="920" noProof="1">
                <a:solidFill>
                  <a:schemeClr val="bg1"/>
                </a:solidFill>
                <a:latin typeface="Arial" panose="020B0704020202090204" pitchFamily="34" charset="0"/>
              </a:rPr>
              <a:t>年</a:t>
            </a:r>
            <a:r>
              <a:rPr lang="en-US" altLang="zh-CN" sz="920" noProof="1">
                <a:solidFill>
                  <a:schemeClr val="bg1"/>
                </a:solidFill>
                <a:latin typeface="Arial" panose="020B0704020202090204" pitchFamily="34" charset="0"/>
              </a:rPr>
              <a:t>9</a:t>
            </a:r>
            <a:r>
              <a:rPr lang="zh-CN" altLang="en-US" sz="920" noProof="1">
                <a:solidFill>
                  <a:schemeClr val="bg1"/>
                </a:solidFill>
                <a:latin typeface="Arial" panose="020B0704020202090204" pitchFamily="34" charset="0"/>
              </a:rPr>
              <a:t>月</a:t>
            </a:r>
            <a:endParaRPr lang="zh-CN" altLang="en-US" sz="920" noProof="1">
              <a:solidFill>
                <a:schemeClr val="bg1"/>
              </a:solidFill>
              <a:latin typeface="Arial" panose="020B0704020202090204" pitchFamily="34" charset="0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0" y="0"/>
            <a:ext cx="3352165" cy="589915"/>
            <a:chOff x="1255" y="994"/>
            <a:chExt cx="6888" cy="1212"/>
          </a:xfrm>
        </p:grpSpPr>
        <p:grpSp>
          <p:nvGrpSpPr>
            <p:cNvPr id="11" name="组合 10"/>
            <p:cNvGrpSpPr/>
            <p:nvPr/>
          </p:nvGrpSpPr>
          <p:grpSpPr>
            <a:xfrm>
              <a:off x="1255" y="994"/>
              <a:ext cx="3518" cy="1213"/>
              <a:chOff x="1255" y="994"/>
              <a:chExt cx="3518" cy="1213"/>
            </a:xfrm>
          </p:grpSpPr>
          <p:pic>
            <p:nvPicPr>
              <p:cNvPr id="12" name="图片 11" descr="审大商学蓝色描边"/>
              <p:cNvPicPr>
                <a:picLocks noChangeAspect="1"/>
              </p:cNvPicPr>
              <p:nvPr>
                <p:custDataLst>
                  <p:tags r:id="rId2"/>
                </p:custDataLst>
              </p:nvPr>
            </p:nvPicPr>
            <p:blipFill>
              <a:blip r:embed="rId3"/>
              <a:srcRect l="44080" r="50658"/>
              <a:stretch>
                <a:fillRect/>
              </a:stretch>
            </p:blipFill>
            <p:spPr>
              <a:xfrm>
                <a:off x="4417" y="1166"/>
                <a:ext cx="356" cy="921"/>
              </a:xfrm>
              <a:prstGeom prst="rect">
                <a:avLst/>
              </a:prstGeom>
            </p:spPr>
          </p:pic>
          <p:pic>
            <p:nvPicPr>
              <p:cNvPr id="15" name="图片 14" descr="6_画板 1"/>
              <p:cNvPicPr>
                <a:picLocks noChangeAspect="1"/>
              </p:cNvPicPr>
              <p:nvPr>
                <p:custDataLst>
                  <p:tags r:id="rId4"/>
                </p:custDataLst>
              </p:nvPr>
            </p:nvPicPr>
            <p:blipFill>
              <a:blip r:embed="rId5"/>
              <a:srcRect l="21679" t="39299" r="21437" b="39748"/>
              <a:stretch>
                <a:fillRect/>
              </a:stretch>
            </p:blipFill>
            <p:spPr>
              <a:xfrm>
                <a:off x="1255" y="994"/>
                <a:ext cx="3293" cy="1213"/>
              </a:xfrm>
              <a:prstGeom prst="rect">
                <a:avLst/>
              </a:prstGeom>
            </p:spPr>
          </p:pic>
        </p:grpSp>
        <p:pic>
          <p:nvPicPr>
            <p:cNvPr id="16" name="图片 15" descr="精管理善治理(1)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7"/>
            <a:srcRect b="74403"/>
            <a:stretch>
              <a:fillRect/>
            </a:stretch>
          </p:blipFill>
          <p:spPr>
            <a:xfrm>
              <a:off x="4821" y="1329"/>
              <a:ext cx="3322" cy="665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2465">
        <p:dissolve/>
      </p:transition>
    </mc:Choice>
    <mc:Fallback>
      <p:transition spd="slow" advClick="0" advTm="2465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1"/>
      <p:bldP spid="10" grpId="2"/>
      <p:bldP spid="10" grpId="3"/>
      <p:bldP spid="14" grpId="1" animBg="1"/>
      <p:bldP spid="14" grpId="2" animBg="1"/>
      <p:bldP spid="14" grpId="3" animBg="1"/>
      <p:bldP spid="13" grpId="1" animBg="1"/>
      <p:bldP spid="13" grpId="2" animBg="1"/>
      <p:bldP spid="13" grpId="3" bldLvl="0" animBg="1"/>
      <p:bldP spid="3" grpId="1" animBg="1"/>
      <p:bldP spid="3" grpId="2" animBg="1"/>
      <p:bldP spid="3" grpId="3" bldLvl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3"/>
          <p:cNvSpPr>
            <a:spLocks noChangeArrowheads="1"/>
          </p:cNvSpPr>
          <p:nvPr/>
        </p:nvSpPr>
        <p:spPr bwMode="auto">
          <a:xfrm>
            <a:off x="914400" y="1599962"/>
            <a:ext cx="3657600" cy="1752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vert="horz" wrap="square" lIns="68580" tIns="34290" rIns="68580" bIns="34290" numCol="1" anchor="t" anchorCtr="0" compatLnSpc="1"/>
          <a:lstStyle/>
          <a:p>
            <a:endParaRPr lang="zh-CN" altLang="zh-CN" sz="150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Oval 4"/>
          <p:cNvSpPr>
            <a:spLocks noChangeArrowheads="1"/>
          </p:cNvSpPr>
          <p:nvPr/>
        </p:nvSpPr>
        <p:spPr bwMode="auto">
          <a:xfrm>
            <a:off x="1259682" y="3484721"/>
            <a:ext cx="716756" cy="720329"/>
          </a:xfrm>
          <a:prstGeom prst="ellipse">
            <a:avLst/>
          </a:prstGeom>
          <a:solidFill>
            <a:srgbClr val="F2F2F2">
              <a:alpha val="29803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42719B"/>
                </a:solidFill>
                <a:bevel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704020202090204" pitchFamily="34" charset="0"/>
              <a:buChar char="•"/>
              <a:defRPr sz="2800"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704020202090204" pitchFamily="34" charset="0"/>
              <a:buChar char="•"/>
              <a:defRPr sz="2400"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704020202090204" pitchFamily="34" charset="0"/>
              <a:buChar char="•"/>
              <a:defRPr sz="2000"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704020202090204" pitchFamily="34" charset="0"/>
              <a:buChar char="•"/>
              <a:defRPr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704020202090204" pitchFamily="34" charset="0"/>
              <a:buChar char="•"/>
              <a:defRPr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704020202090204" pitchFamily="34" charset="0"/>
              <a:buChar char="•"/>
              <a:defRPr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704020202090204" pitchFamily="34" charset="0"/>
              <a:buChar char="•"/>
              <a:defRPr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704020202090204" pitchFamily="34" charset="0"/>
              <a:buChar char="•"/>
              <a:defRPr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704020202090204" pitchFamily="34" charset="0"/>
              <a:buChar char="•"/>
              <a:defRPr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704020202090204" pitchFamily="34" charset="0"/>
              <a:buNone/>
            </a:pPr>
            <a:endParaRPr lang="zh-CN" altLang="zh-CN" sz="240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Oval 12"/>
          <p:cNvSpPr>
            <a:spLocks noChangeArrowheads="1"/>
          </p:cNvSpPr>
          <p:nvPr/>
        </p:nvSpPr>
        <p:spPr bwMode="auto">
          <a:xfrm>
            <a:off x="3239691" y="3484721"/>
            <a:ext cx="717947" cy="720329"/>
          </a:xfrm>
          <a:prstGeom prst="ellipse">
            <a:avLst/>
          </a:prstGeom>
          <a:solidFill>
            <a:srgbClr val="F2F2F2">
              <a:alpha val="29803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42719B"/>
                </a:solidFill>
                <a:bevel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704020202090204" pitchFamily="34" charset="0"/>
              <a:buChar char="•"/>
              <a:defRPr sz="2800"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704020202090204" pitchFamily="34" charset="0"/>
              <a:buChar char="•"/>
              <a:defRPr sz="2400"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704020202090204" pitchFamily="34" charset="0"/>
              <a:buChar char="•"/>
              <a:defRPr sz="2000"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704020202090204" pitchFamily="34" charset="0"/>
              <a:buChar char="•"/>
              <a:defRPr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704020202090204" pitchFamily="34" charset="0"/>
              <a:buChar char="•"/>
              <a:defRPr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704020202090204" pitchFamily="34" charset="0"/>
              <a:buChar char="•"/>
              <a:defRPr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704020202090204" pitchFamily="34" charset="0"/>
              <a:buChar char="•"/>
              <a:defRPr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704020202090204" pitchFamily="34" charset="0"/>
              <a:buChar char="•"/>
              <a:defRPr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704020202090204" pitchFamily="34" charset="0"/>
              <a:buChar char="•"/>
              <a:defRPr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704020202090204" pitchFamily="34" charset="0"/>
              <a:buNone/>
            </a:pPr>
            <a:endParaRPr lang="zh-CN" altLang="zh-CN" sz="240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Oval 14"/>
          <p:cNvSpPr>
            <a:spLocks noChangeArrowheads="1"/>
          </p:cNvSpPr>
          <p:nvPr/>
        </p:nvSpPr>
        <p:spPr bwMode="auto">
          <a:xfrm>
            <a:off x="5219701" y="3484721"/>
            <a:ext cx="716756" cy="720329"/>
          </a:xfrm>
          <a:prstGeom prst="ellipse">
            <a:avLst/>
          </a:prstGeom>
          <a:solidFill>
            <a:srgbClr val="F2F2F2">
              <a:alpha val="29803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42719B"/>
                </a:solidFill>
                <a:bevel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704020202090204" pitchFamily="34" charset="0"/>
              <a:buChar char="•"/>
              <a:defRPr sz="2800"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704020202090204" pitchFamily="34" charset="0"/>
              <a:buChar char="•"/>
              <a:defRPr sz="2400"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704020202090204" pitchFamily="34" charset="0"/>
              <a:buChar char="•"/>
              <a:defRPr sz="2000"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704020202090204" pitchFamily="34" charset="0"/>
              <a:buChar char="•"/>
              <a:defRPr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704020202090204" pitchFamily="34" charset="0"/>
              <a:buChar char="•"/>
              <a:defRPr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704020202090204" pitchFamily="34" charset="0"/>
              <a:buChar char="•"/>
              <a:defRPr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704020202090204" pitchFamily="34" charset="0"/>
              <a:buChar char="•"/>
              <a:defRPr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704020202090204" pitchFamily="34" charset="0"/>
              <a:buChar char="•"/>
              <a:defRPr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704020202090204" pitchFamily="34" charset="0"/>
              <a:buChar char="•"/>
              <a:defRPr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704020202090204" pitchFamily="34" charset="0"/>
              <a:buNone/>
            </a:pPr>
            <a:endParaRPr lang="zh-CN" altLang="zh-CN" sz="240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Oval 16"/>
          <p:cNvSpPr>
            <a:spLocks noChangeArrowheads="1"/>
          </p:cNvSpPr>
          <p:nvPr/>
        </p:nvSpPr>
        <p:spPr bwMode="auto">
          <a:xfrm>
            <a:off x="7198519" y="3484721"/>
            <a:ext cx="715566" cy="720329"/>
          </a:xfrm>
          <a:prstGeom prst="ellipse">
            <a:avLst/>
          </a:prstGeom>
          <a:noFill/>
          <a:ln>
            <a:noFill/>
          </a:ln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704020202090204" pitchFamily="34" charset="0"/>
              <a:buChar char="•"/>
              <a:defRPr sz="2800"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704020202090204" pitchFamily="34" charset="0"/>
              <a:buChar char="•"/>
              <a:defRPr sz="2400"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704020202090204" pitchFamily="34" charset="0"/>
              <a:buChar char="•"/>
              <a:defRPr sz="2000"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704020202090204" pitchFamily="34" charset="0"/>
              <a:buChar char="•"/>
              <a:defRPr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704020202090204" pitchFamily="34" charset="0"/>
              <a:buChar char="•"/>
              <a:defRPr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704020202090204" pitchFamily="34" charset="0"/>
              <a:buChar char="•"/>
              <a:defRPr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704020202090204" pitchFamily="34" charset="0"/>
              <a:buChar char="•"/>
              <a:defRPr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704020202090204" pitchFamily="34" charset="0"/>
              <a:buChar char="•"/>
              <a:defRPr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704020202090204" pitchFamily="34" charset="0"/>
              <a:buChar char="•"/>
              <a:defRPr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704020202090204" pitchFamily="34" charset="0"/>
              <a:buNone/>
            </a:pPr>
            <a:endParaRPr lang="zh-CN" altLang="zh-CN" sz="240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6" name="Group 20"/>
          <p:cNvGrpSpPr/>
          <p:nvPr/>
        </p:nvGrpSpPr>
        <p:grpSpPr bwMode="auto">
          <a:xfrm>
            <a:off x="1427560" y="3640693"/>
            <a:ext cx="401240" cy="404813"/>
            <a:chOff x="0" y="0"/>
            <a:chExt cx="401822" cy="404317"/>
          </a:xfrm>
          <a:solidFill>
            <a:srgbClr val="2E2E2E"/>
          </a:solidFill>
        </p:grpSpPr>
        <p:sp>
          <p:nvSpPr>
            <p:cNvPr id="18" name="Freeform 42"/>
            <p:cNvSpPr>
              <a:spLocks noEditPoints="1" noChangeArrowheads="1"/>
            </p:cNvSpPr>
            <p:nvPr/>
          </p:nvSpPr>
          <p:spPr bwMode="auto">
            <a:xfrm>
              <a:off x="0" y="0"/>
              <a:ext cx="401822" cy="404317"/>
            </a:xfrm>
            <a:custGeom>
              <a:avLst/>
              <a:gdLst>
                <a:gd name="T0" fmla="*/ 661681284 w 121"/>
                <a:gd name="T1" fmla="*/ 0 h 121"/>
                <a:gd name="T2" fmla="*/ 0 w 121"/>
                <a:gd name="T3" fmla="*/ 681087023 h 121"/>
                <a:gd name="T4" fmla="*/ 661681284 w 121"/>
                <a:gd name="T5" fmla="*/ 1351010219 h 121"/>
                <a:gd name="T6" fmla="*/ 1334387766 w 121"/>
                <a:gd name="T7" fmla="*/ 681087023 h 121"/>
                <a:gd name="T8" fmla="*/ 661681284 w 121"/>
                <a:gd name="T9" fmla="*/ 0 h 121"/>
                <a:gd name="T10" fmla="*/ 661681284 w 121"/>
                <a:gd name="T11" fmla="*/ 1239355239 h 121"/>
                <a:gd name="T12" fmla="*/ 110278554 w 121"/>
                <a:gd name="T13" fmla="*/ 681087023 h 121"/>
                <a:gd name="T14" fmla="*/ 661681284 w 121"/>
                <a:gd name="T15" fmla="*/ 111654980 h 121"/>
                <a:gd name="T16" fmla="*/ 1224109212 w 121"/>
                <a:gd name="T17" fmla="*/ 681087023 h 121"/>
                <a:gd name="T18" fmla="*/ 661681284 w 121"/>
                <a:gd name="T19" fmla="*/ 1239355239 h 12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21"/>
                <a:gd name="T31" fmla="*/ 0 h 121"/>
                <a:gd name="T32" fmla="*/ 121 w 121"/>
                <a:gd name="T33" fmla="*/ 121 h 121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21" h="121">
                  <a:moveTo>
                    <a:pt x="60" y="0"/>
                  </a:moveTo>
                  <a:cubicBezTo>
                    <a:pt x="27" y="0"/>
                    <a:pt x="0" y="27"/>
                    <a:pt x="0" y="61"/>
                  </a:cubicBezTo>
                  <a:cubicBezTo>
                    <a:pt x="0" y="94"/>
                    <a:pt x="27" y="121"/>
                    <a:pt x="60" y="121"/>
                  </a:cubicBezTo>
                  <a:cubicBezTo>
                    <a:pt x="94" y="121"/>
                    <a:pt x="121" y="94"/>
                    <a:pt x="121" y="61"/>
                  </a:cubicBezTo>
                  <a:cubicBezTo>
                    <a:pt x="121" y="27"/>
                    <a:pt x="94" y="0"/>
                    <a:pt x="60" y="0"/>
                  </a:cubicBezTo>
                  <a:close/>
                  <a:moveTo>
                    <a:pt x="60" y="111"/>
                  </a:moveTo>
                  <a:cubicBezTo>
                    <a:pt x="32" y="111"/>
                    <a:pt x="10" y="89"/>
                    <a:pt x="10" y="61"/>
                  </a:cubicBezTo>
                  <a:cubicBezTo>
                    <a:pt x="10" y="33"/>
                    <a:pt x="32" y="10"/>
                    <a:pt x="60" y="10"/>
                  </a:cubicBezTo>
                  <a:cubicBezTo>
                    <a:pt x="88" y="10"/>
                    <a:pt x="111" y="33"/>
                    <a:pt x="111" y="61"/>
                  </a:cubicBezTo>
                  <a:cubicBezTo>
                    <a:pt x="111" y="89"/>
                    <a:pt x="88" y="111"/>
                    <a:pt x="60" y="111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5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9" name="Freeform 43"/>
            <p:cNvSpPr>
              <a:spLocks noChangeArrowheads="1"/>
            </p:cNvSpPr>
            <p:nvPr/>
          </p:nvSpPr>
          <p:spPr bwMode="auto">
            <a:xfrm>
              <a:off x="107320" y="97336"/>
              <a:ext cx="139764" cy="199662"/>
            </a:xfrm>
            <a:custGeom>
              <a:avLst/>
              <a:gdLst>
                <a:gd name="T0" fmla="*/ 465094659 w 42"/>
                <a:gd name="T1" fmla="*/ 664415237 h 60"/>
                <a:gd name="T2" fmla="*/ 465094659 w 42"/>
                <a:gd name="T3" fmla="*/ 0 h 60"/>
                <a:gd name="T4" fmla="*/ 0 w 42"/>
                <a:gd name="T5" fmla="*/ 465089335 h 60"/>
                <a:gd name="T6" fmla="*/ 465094659 w 42"/>
                <a:gd name="T7" fmla="*/ 664415237 h 6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2"/>
                <a:gd name="T13" fmla="*/ 0 h 60"/>
                <a:gd name="T14" fmla="*/ 42 w 42"/>
                <a:gd name="T15" fmla="*/ 60 h 6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2" h="60">
                  <a:moveTo>
                    <a:pt x="42" y="60"/>
                  </a:moveTo>
                  <a:cubicBezTo>
                    <a:pt x="42" y="0"/>
                    <a:pt x="42" y="0"/>
                    <a:pt x="42" y="0"/>
                  </a:cubicBezTo>
                  <a:cubicBezTo>
                    <a:pt x="0" y="42"/>
                    <a:pt x="0" y="42"/>
                    <a:pt x="0" y="42"/>
                  </a:cubicBezTo>
                  <a:cubicBezTo>
                    <a:pt x="29" y="42"/>
                    <a:pt x="42" y="60"/>
                    <a:pt x="42" y="6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5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0" name="Group 23"/>
          <p:cNvGrpSpPr/>
          <p:nvPr/>
        </p:nvGrpSpPr>
        <p:grpSpPr bwMode="auto">
          <a:xfrm>
            <a:off x="3437335" y="3684746"/>
            <a:ext cx="389334" cy="339329"/>
            <a:chOff x="0" y="0"/>
            <a:chExt cx="389342" cy="339426"/>
          </a:xfrm>
          <a:solidFill>
            <a:srgbClr val="2E2E2E"/>
          </a:solidFill>
        </p:grpSpPr>
        <p:sp>
          <p:nvSpPr>
            <p:cNvPr id="21" name="Freeform 110"/>
            <p:cNvSpPr>
              <a:spLocks noChangeArrowheads="1"/>
            </p:cNvSpPr>
            <p:nvPr/>
          </p:nvSpPr>
          <p:spPr bwMode="auto">
            <a:xfrm>
              <a:off x="259561" y="102327"/>
              <a:ext cx="102328" cy="102328"/>
            </a:xfrm>
            <a:custGeom>
              <a:avLst/>
              <a:gdLst>
                <a:gd name="T0" fmla="*/ 0 w 41"/>
                <a:gd name="T1" fmla="*/ 242931664 h 41"/>
                <a:gd name="T2" fmla="*/ 18686091 w 41"/>
                <a:gd name="T3" fmla="*/ 255390722 h 41"/>
                <a:gd name="T4" fmla="*/ 255390722 w 41"/>
                <a:gd name="T5" fmla="*/ 18686091 h 41"/>
                <a:gd name="T6" fmla="*/ 242931664 w 41"/>
                <a:gd name="T7" fmla="*/ 0 h 41"/>
                <a:gd name="T8" fmla="*/ 0 w 41"/>
                <a:gd name="T9" fmla="*/ 242931664 h 4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1"/>
                <a:gd name="T16" fmla="*/ 0 h 41"/>
                <a:gd name="T17" fmla="*/ 41 w 41"/>
                <a:gd name="T18" fmla="*/ 41 h 4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1" h="41">
                  <a:moveTo>
                    <a:pt x="0" y="39"/>
                  </a:moveTo>
                  <a:lnTo>
                    <a:pt x="3" y="41"/>
                  </a:lnTo>
                  <a:lnTo>
                    <a:pt x="41" y="3"/>
                  </a:lnTo>
                  <a:lnTo>
                    <a:pt x="39" y="0"/>
                  </a:lnTo>
                  <a:lnTo>
                    <a:pt x="0" y="39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101600" dir="18900000" sy="23000" kx="-1200000" algn="bl" rotWithShape="0">
                <a:prstClr val="black">
                  <a:alpha val="20000"/>
                </a:prstClr>
              </a:outerShdw>
            </a:effec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2" name="Freeform 111"/>
            <p:cNvSpPr>
              <a:spLocks noChangeArrowheads="1"/>
            </p:cNvSpPr>
            <p:nvPr/>
          </p:nvSpPr>
          <p:spPr bwMode="auto">
            <a:xfrm>
              <a:off x="237098" y="74873"/>
              <a:ext cx="109814" cy="114806"/>
            </a:xfrm>
            <a:custGeom>
              <a:avLst/>
              <a:gdLst>
                <a:gd name="T0" fmla="*/ 230469637 w 44"/>
                <a:gd name="T1" fmla="*/ 0 h 46"/>
                <a:gd name="T2" fmla="*/ 0 w 44"/>
                <a:gd name="T3" fmla="*/ 242929496 h 46"/>
                <a:gd name="T4" fmla="*/ 37374197 w 44"/>
                <a:gd name="T5" fmla="*/ 286530818 h 46"/>
                <a:gd name="T6" fmla="*/ 274070786 w 44"/>
                <a:gd name="T7" fmla="*/ 49830796 h 46"/>
                <a:gd name="T8" fmla="*/ 230469637 w 44"/>
                <a:gd name="T9" fmla="*/ 0 h 4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4"/>
                <a:gd name="T16" fmla="*/ 0 h 46"/>
                <a:gd name="T17" fmla="*/ 44 w 44"/>
                <a:gd name="T18" fmla="*/ 46 h 4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4" h="46">
                  <a:moveTo>
                    <a:pt x="37" y="0"/>
                  </a:moveTo>
                  <a:lnTo>
                    <a:pt x="0" y="39"/>
                  </a:lnTo>
                  <a:lnTo>
                    <a:pt x="6" y="46"/>
                  </a:lnTo>
                  <a:lnTo>
                    <a:pt x="44" y="8"/>
                  </a:lnTo>
                  <a:lnTo>
                    <a:pt x="37" y="0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101600" dir="18900000" sy="23000" kx="-1200000" algn="bl" rotWithShape="0">
                <a:prstClr val="black">
                  <a:alpha val="20000"/>
                </a:prstClr>
              </a:outerShdw>
            </a:effec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3" name="Freeform 112"/>
            <p:cNvSpPr>
              <a:spLocks noChangeArrowheads="1"/>
            </p:cNvSpPr>
            <p:nvPr/>
          </p:nvSpPr>
          <p:spPr bwMode="auto">
            <a:xfrm>
              <a:off x="217132" y="59898"/>
              <a:ext cx="104823" cy="104823"/>
            </a:xfrm>
            <a:custGeom>
              <a:avLst/>
              <a:gdLst>
                <a:gd name="T0" fmla="*/ 0 w 42"/>
                <a:gd name="T1" fmla="*/ 236700317 h 42"/>
                <a:gd name="T2" fmla="*/ 24915429 w 42"/>
                <a:gd name="T3" fmla="*/ 261615746 h 42"/>
                <a:gd name="T4" fmla="*/ 261615746 w 42"/>
                <a:gd name="T5" fmla="*/ 24915429 h 42"/>
                <a:gd name="T6" fmla="*/ 236700317 w 42"/>
                <a:gd name="T7" fmla="*/ 0 h 42"/>
                <a:gd name="T8" fmla="*/ 0 w 42"/>
                <a:gd name="T9" fmla="*/ 236700317 h 4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2"/>
                <a:gd name="T16" fmla="*/ 0 h 42"/>
                <a:gd name="T17" fmla="*/ 42 w 42"/>
                <a:gd name="T18" fmla="*/ 42 h 4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2" h="42">
                  <a:moveTo>
                    <a:pt x="0" y="38"/>
                  </a:moveTo>
                  <a:lnTo>
                    <a:pt x="4" y="42"/>
                  </a:lnTo>
                  <a:lnTo>
                    <a:pt x="42" y="4"/>
                  </a:lnTo>
                  <a:lnTo>
                    <a:pt x="38" y="0"/>
                  </a:lnTo>
                  <a:lnTo>
                    <a:pt x="0" y="38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101600" dir="18900000" sy="23000" kx="-1200000" algn="bl" rotWithShape="0">
                <a:prstClr val="black">
                  <a:alpha val="20000"/>
                </a:prstClr>
              </a:outerShdw>
            </a:effec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4" name="Freeform 113"/>
            <p:cNvSpPr>
              <a:spLocks noChangeArrowheads="1"/>
            </p:cNvSpPr>
            <p:nvPr/>
          </p:nvSpPr>
          <p:spPr bwMode="auto">
            <a:xfrm>
              <a:off x="189679" y="162226"/>
              <a:ext cx="69882" cy="69882"/>
            </a:xfrm>
            <a:custGeom>
              <a:avLst/>
              <a:gdLst>
                <a:gd name="T0" fmla="*/ 174410497 w 28"/>
                <a:gd name="T1" fmla="*/ 124579640 h 28"/>
                <a:gd name="T2" fmla="*/ 49830858 w 28"/>
                <a:gd name="T3" fmla="*/ 0 h 28"/>
                <a:gd name="T4" fmla="*/ 0 w 28"/>
                <a:gd name="T5" fmla="*/ 124579640 h 28"/>
                <a:gd name="T6" fmla="*/ 56060339 w 28"/>
                <a:gd name="T7" fmla="*/ 174410497 h 28"/>
                <a:gd name="T8" fmla="*/ 174410497 w 28"/>
                <a:gd name="T9" fmla="*/ 124579640 h 2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8"/>
                <a:gd name="T16" fmla="*/ 0 h 28"/>
                <a:gd name="T17" fmla="*/ 28 w 28"/>
                <a:gd name="T18" fmla="*/ 28 h 2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8" h="28">
                  <a:moveTo>
                    <a:pt x="28" y="20"/>
                  </a:moveTo>
                  <a:lnTo>
                    <a:pt x="8" y="0"/>
                  </a:lnTo>
                  <a:lnTo>
                    <a:pt x="0" y="20"/>
                  </a:lnTo>
                  <a:lnTo>
                    <a:pt x="9" y="28"/>
                  </a:lnTo>
                  <a:lnTo>
                    <a:pt x="28" y="20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101600" dir="18900000" sy="23000" kx="-1200000" algn="bl" rotWithShape="0">
                <a:prstClr val="black">
                  <a:alpha val="20000"/>
                </a:prstClr>
              </a:outerShdw>
            </a:effec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5" name="Freeform 114"/>
            <p:cNvSpPr>
              <a:spLocks noChangeArrowheads="1"/>
            </p:cNvSpPr>
            <p:nvPr/>
          </p:nvSpPr>
          <p:spPr bwMode="auto">
            <a:xfrm>
              <a:off x="172208" y="219628"/>
              <a:ext cx="34941" cy="32446"/>
            </a:xfrm>
            <a:custGeom>
              <a:avLst/>
              <a:gdLst>
                <a:gd name="T0" fmla="*/ 0 w 14"/>
                <a:gd name="T1" fmla="*/ 80980224 h 13"/>
                <a:gd name="T2" fmla="*/ 87205249 w 14"/>
                <a:gd name="T3" fmla="*/ 37375296 h 13"/>
                <a:gd name="T4" fmla="*/ 37374391 w 14"/>
                <a:gd name="T5" fmla="*/ 0 h 13"/>
                <a:gd name="T6" fmla="*/ 0 w 14"/>
                <a:gd name="T7" fmla="*/ 80980224 h 1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4"/>
                <a:gd name="T13" fmla="*/ 0 h 13"/>
                <a:gd name="T14" fmla="*/ 14 w 14"/>
                <a:gd name="T15" fmla="*/ 13 h 1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4" h="13">
                  <a:moveTo>
                    <a:pt x="0" y="13"/>
                  </a:moveTo>
                  <a:lnTo>
                    <a:pt x="14" y="6"/>
                  </a:lnTo>
                  <a:lnTo>
                    <a:pt x="6" y="0"/>
                  </a:lnTo>
                  <a:lnTo>
                    <a:pt x="0" y="13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101600" dir="18900000" sy="23000" kx="-1200000" algn="bl" rotWithShape="0">
                <a:prstClr val="black">
                  <a:alpha val="20000"/>
                </a:prstClr>
              </a:outerShdw>
            </a:effec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6" name="Freeform 115"/>
            <p:cNvSpPr>
              <a:spLocks noChangeArrowheads="1"/>
            </p:cNvSpPr>
            <p:nvPr/>
          </p:nvSpPr>
          <p:spPr bwMode="auto">
            <a:xfrm>
              <a:off x="319460" y="34941"/>
              <a:ext cx="69882" cy="69882"/>
            </a:xfrm>
            <a:custGeom>
              <a:avLst/>
              <a:gdLst>
                <a:gd name="T0" fmla="*/ 43603872 w 28"/>
                <a:gd name="T1" fmla="*/ 0 h 28"/>
                <a:gd name="T2" fmla="*/ 0 w 28"/>
                <a:gd name="T3" fmla="*/ 49830858 h 28"/>
                <a:gd name="T4" fmla="*/ 124579640 w 28"/>
                <a:gd name="T5" fmla="*/ 174410497 h 28"/>
                <a:gd name="T6" fmla="*/ 174410497 w 28"/>
                <a:gd name="T7" fmla="*/ 124579640 h 28"/>
                <a:gd name="T8" fmla="*/ 43603872 w 28"/>
                <a:gd name="T9" fmla="*/ 0 h 2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8"/>
                <a:gd name="T16" fmla="*/ 0 h 28"/>
                <a:gd name="T17" fmla="*/ 28 w 28"/>
                <a:gd name="T18" fmla="*/ 28 h 2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8" h="28">
                  <a:moveTo>
                    <a:pt x="7" y="0"/>
                  </a:moveTo>
                  <a:lnTo>
                    <a:pt x="0" y="8"/>
                  </a:lnTo>
                  <a:lnTo>
                    <a:pt x="20" y="28"/>
                  </a:lnTo>
                  <a:lnTo>
                    <a:pt x="28" y="20"/>
                  </a:lnTo>
                  <a:lnTo>
                    <a:pt x="7" y="0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101600" dir="18900000" sy="23000" kx="-1200000" algn="bl" rotWithShape="0">
                <a:prstClr val="black">
                  <a:alpha val="20000"/>
                </a:prstClr>
              </a:outerShdw>
            </a:effec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7" name="Freeform 116"/>
            <p:cNvSpPr>
              <a:spLocks noChangeArrowheads="1"/>
            </p:cNvSpPr>
            <p:nvPr/>
          </p:nvSpPr>
          <p:spPr bwMode="auto">
            <a:xfrm>
              <a:off x="0" y="0"/>
              <a:ext cx="279527" cy="339426"/>
            </a:xfrm>
            <a:custGeom>
              <a:avLst/>
              <a:gdLst>
                <a:gd name="T0" fmla="*/ 647806318 w 112"/>
                <a:gd name="T1" fmla="*/ 629121099 h 136"/>
                <a:gd name="T2" fmla="*/ 516997665 w 112"/>
                <a:gd name="T3" fmla="*/ 629121099 h 136"/>
                <a:gd name="T4" fmla="*/ 516997665 w 112"/>
                <a:gd name="T5" fmla="*/ 803531156 h 136"/>
                <a:gd name="T6" fmla="*/ 43601220 w 112"/>
                <a:gd name="T7" fmla="*/ 803531156 h 136"/>
                <a:gd name="T8" fmla="*/ 43601220 w 112"/>
                <a:gd name="T9" fmla="*/ 199325423 h 136"/>
                <a:gd name="T10" fmla="*/ 647806318 w 112"/>
                <a:gd name="T11" fmla="*/ 199325423 h 136"/>
                <a:gd name="T12" fmla="*/ 647806318 w 112"/>
                <a:gd name="T13" fmla="*/ 249156154 h 136"/>
                <a:gd name="T14" fmla="*/ 697636998 w 112"/>
                <a:gd name="T15" fmla="*/ 199325423 h 136"/>
                <a:gd name="T16" fmla="*/ 697636998 w 112"/>
                <a:gd name="T17" fmla="*/ 37374297 h 136"/>
                <a:gd name="T18" fmla="*/ 604202602 w 112"/>
                <a:gd name="T19" fmla="*/ 37374297 h 136"/>
                <a:gd name="T20" fmla="*/ 604202602 w 112"/>
                <a:gd name="T21" fmla="*/ 124579325 h 136"/>
                <a:gd name="T22" fmla="*/ 591746180 w 112"/>
                <a:gd name="T23" fmla="*/ 124579325 h 136"/>
                <a:gd name="T24" fmla="*/ 591746180 w 112"/>
                <a:gd name="T25" fmla="*/ 0 h 136"/>
                <a:gd name="T26" fmla="*/ 554371923 w 112"/>
                <a:gd name="T27" fmla="*/ 0 h 136"/>
                <a:gd name="T28" fmla="*/ 554371923 w 112"/>
                <a:gd name="T29" fmla="*/ 124579325 h 136"/>
                <a:gd name="T30" fmla="*/ 541915501 w 112"/>
                <a:gd name="T31" fmla="*/ 124579325 h 136"/>
                <a:gd name="T32" fmla="*/ 541915501 w 112"/>
                <a:gd name="T33" fmla="*/ 37374297 h 136"/>
                <a:gd name="T34" fmla="*/ 492082326 w 112"/>
                <a:gd name="T35" fmla="*/ 37374297 h 136"/>
                <a:gd name="T36" fmla="*/ 492082326 w 112"/>
                <a:gd name="T37" fmla="*/ 124579325 h 136"/>
                <a:gd name="T38" fmla="*/ 473396445 w 112"/>
                <a:gd name="T39" fmla="*/ 124579325 h 136"/>
                <a:gd name="T40" fmla="*/ 473396445 w 112"/>
                <a:gd name="T41" fmla="*/ 0 h 136"/>
                <a:gd name="T42" fmla="*/ 448481105 w 112"/>
                <a:gd name="T43" fmla="*/ 0 h 136"/>
                <a:gd name="T44" fmla="*/ 448481105 w 112"/>
                <a:gd name="T45" fmla="*/ 124579325 h 136"/>
                <a:gd name="T46" fmla="*/ 423565766 w 112"/>
                <a:gd name="T47" fmla="*/ 124579325 h 136"/>
                <a:gd name="T48" fmla="*/ 423565766 w 112"/>
                <a:gd name="T49" fmla="*/ 37374297 h 136"/>
                <a:gd name="T50" fmla="*/ 373735086 w 112"/>
                <a:gd name="T51" fmla="*/ 37374297 h 136"/>
                <a:gd name="T52" fmla="*/ 373735086 w 112"/>
                <a:gd name="T53" fmla="*/ 124579325 h 136"/>
                <a:gd name="T54" fmla="*/ 355046710 w 112"/>
                <a:gd name="T55" fmla="*/ 124579325 h 136"/>
                <a:gd name="T56" fmla="*/ 355046710 w 112"/>
                <a:gd name="T57" fmla="*/ 0 h 136"/>
                <a:gd name="T58" fmla="*/ 330131370 w 112"/>
                <a:gd name="T59" fmla="*/ 0 h 136"/>
                <a:gd name="T60" fmla="*/ 330131370 w 112"/>
                <a:gd name="T61" fmla="*/ 124579325 h 136"/>
                <a:gd name="T62" fmla="*/ 317674948 w 112"/>
                <a:gd name="T63" fmla="*/ 124579325 h 136"/>
                <a:gd name="T64" fmla="*/ 317674948 w 112"/>
                <a:gd name="T65" fmla="*/ 37374297 h 136"/>
                <a:gd name="T66" fmla="*/ 267841773 w 112"/>
                <a:gd name="T67" fmla="*/ 37374297 h 136"/>
                <a:gd name="T68" fmla="*/ 267841773 w 112"/>
                <a:gd name="T69" fmla="*/ 124579325 h 136"/>
                <a:gd name="T70" fmla="*/ 249155892 w 112"/>
                <a:gd name="T71" fmla="*/ 124579325 h 136"/>
                <a:gd name="T72" fmla="*/ 249155892 w 112"/>
                <a:gd name="T73" fmla="*/ 0 h 136"/>
                <a:gd name="T74" fmla="*/ 218011094 w 112"/>
                <a:gd name="T75" fmla="*/ 0 h 136"/>
                <a:gd name="T76" fmla="*/ 218011094 w 112"/>
                <a:gd name="T77" fmla="*/ 124579325 h 136"/>
                <a:gd name="T78" fmla="*/ 199325213 w 112"/>
                <a:gd name="T79" fmla="*/ 124579325 h 136"/>
                <a:gd name="T80" fmla="*/ 199325213 w 112"/>
                <a:gd name="T81" fmla="*/ 37374297 h 136"/>
                <a:gd name="T82" fmla="*/ 155721497 w 112"/>
                <a:gd name="T83" fmla="*/ 37374297 h 136"/>
                <a:gd name="T84" fmla="*/ 155721497 w 112"/>
                <a:gd name="T85" fmla="*/ 124579325 h 136"/>
                <a:gd name="T86" fmla="*/ 143265075 w 112"/>
                <a:gd name="T87" fmla="*/ 124579325 h 136"/>
                <a:gd name="T88" fmla="*/ 143265075 w 112"/>
                <a:gd name="T89" fmla="*/ 0 h 136"/>
                <a:gd name="T90" fmla="*/ 105890817 w 112"/>
                <a:gd name="T91" fmla="*/ 0 h 136"/>
                <a:gd name="T92" fmla="*/ 105890817 w 112"/>
                <a:gd name="T93" fmla="*/ 124579325 h 136"/>
                <a:gd name="T94" fmla="*/ 93434396 w 112"/>
                <a:gd name="T95" fmla="*/ 124579325 h 136"/>
                <a:gd name="T96" fmla="*/ 93434396 w 112"/>
                <a:gd name="T97" fmla="*/ 37374297 h 136"/>
                <a:gd name="T98" fmla="*/ 0 w 112"/>
                <a:gd name="T99" fmla="*/ 37374297 h 136"/>
                <a:gd name="T100" fmla="*/ 0 w 112"/>
                <a:gd name="T101" fmla="*/ 149494691 h 136"/>
                <a:gd name="T102" fmla="*/ 0 w 112"/>
                <a:gd name="T103" fmla="*/ 174410057 h 136"/>
                <a:gd name="T104" fmla="*/ 0 w 112"/>
                <a:gd name="T105" fmla="*/ 847132423 h 136"/>
                <a:gd name="T106" fmla="*/ 554371923 w 112"/>
                <a:gd name="T107" fmla="*/ 847132423 h 136"/>
                <a:gd name="T108" fmla="*/ 697636998 w 112"/>
                <a:gd name="T109" fmla="*/ 685181297 h 136"/>
                <a:gd name="T110" fmla="*/ 697636998 w 112"/>
                <a:gd name="T111" fmla="*/ 523227675 h 136"/>
                <a:gd name="T112" fmla="*/ 647806318 w 112"/>
                <a:gd name="T113" fmla="*/ 573060902 h 136"/>
                <a:gd name="T114" fmla="*/ 647806318 w 112"/>
                <a:gd name="T115" fmla="*/ 629121099 h 1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112"/>
                <a:gd name="T175" fmla="*/ 0 h 136"/>
                <a:gd name="T176" fmla="*/ 112 w 112"/>
                <a:gd name="T177" fmla="*/ 136 h 1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112" h="136">
                  <a:moveTo>
                    <a:pt x="104" y="101"/>
                  </a:moveTo>
                  <a:lnTo>
                    <a:pt x="83" y="101"/>
                  </a:lnTo>
                  <a:lnTo>
                    <a:pt x="83" y="129"/>
                  </a:lnTo>
                  <a:lnTo>
                    <a:pt x="7" y="129"/>
                  </a:lnTo>
                  <a:lnTo>
                    <a:pt x="7" y="32"/>
                  </a:lnTo>
                  <a:lnTo>
                    <a:pt x="104" y="32"/>
                  </a:lnTo>
                  <a:lnTo>
                    <a:pt x="104" y="40"/>
                  </a:lnTo>
                  <a:lnTo>
                    <a:pt x="112" y="32"/>
                  </a:lnTo>
                  <a:lnTo>
                    <a:pt x="112" y="6"/>
                  </a:lnTo>
                  <a:lnTo>
                    <a:pt x="97" y="6"/>
                  </a:lnTo>
                  <a:lnTo>
                    <a:pt x="97" y="20"/>
                  </a:lnTo>
                  <a:lnTo>
                    <a:pt x="95" y="20"/>
                  </a:lnTo>
                  <a:lnTo>
                    <a:pt x="95" y="0"/>
                  </a:lnTo>
                  <a:lnTo>
                    <a:pt x="89" y="0"/>
                  </a:lnTo>
                  <a:lnTo>
                    <a:pt x="89" y="20"/>
                  </a:lnTo>
                  <a:lnTo>
                    <a:pt x="87" y="20"/>
                  </a:lnTo>
                  <a:lnTo>
                    <a:pt x="87" y="6"/>
                  </a:lnTo>
                  <a:lnTo>
                    <a:pt x="79" y="6"/>
                  </a:lnTo>
                  <a:lnTo>
                    <a:pt x="79" y="20"/>
                  </a:lnTo>
                  <a:lnTo>
                    <a:pt x="76" y="20"/>
                  </a:lnTo>
                  <a:lnTo>
                    <a:pt x="76" y="0"/>
                  </a:lnTo>
                  <a:lnTo>
                    <a:pt x="72" y="0"/>
                  </a:lnTo>
                  <a:lnTo>
                    <a:pt x="72" y="20"/>
                  </a:lnTo>
                  <a:lnTo>
                    <a:pt x="68" y="20"/>
                  </a:lnTo>
                  <a:lnTo>
                    <a:pt x="68" y="6"/>
                  </a:lnTo>
                  <a:lnTo>
                    <a:pt x="60" y="6"/>
                  </a:lnTo>
                  <a:lnTo>
                    <a:pt x="60" y="20"/>
                  </a:lnTo>
                  <a:lnTo>
                    <a:pt x="57" y="20"/>
                  </a:lnTo>
                  <a:lnTo>
                    <a:pt x="57" y="0"/>
                  </a:lnTo>
                  <a:lnTo>
                    <a:pt x="53" y="0"/>
                  </a:lnTo>
                  <a:lnTo>
                    <a:pt x="53" y="20"/>
                  </a:lnTo>
                  <a:lnTo>
                    <a:pt x="51" y="20"/>
                  </a:lnTo>
                  <a:lnTo>
                    <a:pt x="51" y="6"/>
                  </a:lnTo>
                  <a:lnTo>
                    <a:pt x="43" y="6"/>
                  </a:lnTo>
                  <a:lnTo>
                    <a:pt x="43" y="20"/>
                  </a:lnTo>
                  <a:lnTo>
                    <a:pt x="40" y="20"/>
                  </a:lnTo>
                  <a:lnTo>
                    <a:pt x="40" y="0"/>
                  </a:lnTo>
                  <a:lnTo>
                    <a:pt x="35" y="0"/>
                  </a:lnTo>
                  <a:lnTo>
                    <a:pt x="35" y="20"/>
                  </a:lnTo>
                  <a:lnTo>
                    <a:pt x="32" y="20"/>
                  </a:lnTo>
                  <a:lnTo>
                    <a:pt x="32" y="6"/>
                  </a:lnTo>
                  <a:lnTo>
                    <a:pt x="25" y="6"/>
                  </a:lnTo>
                  <a:lnTo>
                    <a:pt x="25" y="20"/>
                  </a:lnTo>
                  <a:lnTo>
                    <a:pt x="23" y="20"/>
                  </a:lnTo>
                  <a:lnTo>
                    <a:pt x="23" y="0"/>
                  </a:lnTo>
                  <a:lnTo>
                    <a:pt x="17" y="0"/>
                  </a:lnTo>
                  <a:lnTo>
                    <a:pt x="17" y="20"/>
                  </a:lnTo>
                  <a:lnTo>
                    <a:pt x="15" y="20"/>
                  </a:lnTo>
                  <a:lnTo>
                    <a:pt x="15" y="6"/>
                  </a:lnTo>
                  <a:lnTo>
                    <a:pt x="0" y="6"/>
                  </a:lnTo>
                  <a:lnTo>
                    <a:pt x="0" y="24"/>
                  </a:lnTo>
                  <a:lnTo>
                    <a:pt x="0" y="28"/>
                  </a:lnTo>
                  <a:lnTo>
                    <a:pt x="0" y="136"/>
                  </a:lnTo>
                  <a:lnTo>
                    <a:pt x="89" y="136"/>
                  </a:lnTo>
                  <a:lnTo>
                    <a:pt x="112" y="110"/>
                  </a:lnTo>
                  <a:lnTo>
                    <a:pt x="112" y="84"/>
                  </a:lnTo>
                  <a:lnTo>
                    <a:pt x="104" y="92"/>
                  </a:lnTo>
                  <a:lnTo>
                    <a:pt x="104" y="101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101600" dir="18900000" sy="23000" kx="-1200000" algn="bl" rotWithShape="0">
                <a:prstClr val="black">
                  <a:alpha val="20000"/>
                </a:prstClr>
              </a:outerShdw>
            </a:effec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8" name="Rectangle 117"/>
            <p:cNvSpPr>
              <a:spLocks noChangeArrowheads="1"/>
            </p:cNvSpPr>
            <p:nvPr/>
          </p:nvSpPr>
          <p:spPr bwMode="auto">
            <a:xfrm>
              <a:off x="49916" y="114806"/>
              <a:ext cx="109814" cy="17471"/>
            </a:xfrm>
            <a:prstGeom prst="rect">
              <a:avLst/>
            </a:prstGeom>
            <a:grpFill/>
            <a:ln>
              <a:noFill/>
            </a:ln>
            <a:effectLst>
              <a:outerShdw blurRad="101600" dir="18900000" sy="23000" kx="-1200000" algn="bl" rotWithShape="0">
                <a:prstClr val="black">
                  <a:alpha val="20000"/>
                </a:prstClr>
              </a:outerShdw>
            </a:effec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zh-CN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9" name="Rectangle 118"/>
            <p:cNvSpPr>
              <a:spLocks noChangeArrowheads="1"/>
            </p:cNvSpPr>
            <p:nvPr/>
          </p:nvSpPr>
          <p:spPr bwMode="auto">
            <a:xfrm>
              <a:off x="49916" y="154738"/>
              <a:ext cx="109814" cy="17471"/>
            </a:xfrm>
            <a:prstGeom prst="rect">
              <a:avLst/>
            </a:prstGeom>
            <a:grpFill/>
            <a:ln>
              <a:noFill/>
            </a:ln>
            <a:effectLst>
              <a:outerShdw blurRad="101600" dir="18900000" sy="23000" kx="-1200000" algn="bl" rotWithShape="0">
                <a:prstClr val="black">
                  <a:alpha val="20000"/>
                </a:prstClr>
              </a:outerShdw>
            </a:effec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zh-CN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0" name="Rectangle 119"/>
            <p:cNvSpPr>
              <a:spLocks noChangeArrowheads="1"/>
            </p:cNvSpPr>
            <p:nvPr/>
          </p:nvSpPr>
          <p:spPr bwMode="auto">
            <a:xfrm>
              <a:off x="49916" y="199662"/>
              <a:ext cx="109814" cy="14975"/>
            </a:xfrm>
            <a:prstGeom prst="rect">
              <a:avLst/>
            </a:prstGeom>
            <a:grpFill/>
            <a:ln>
              <a:noFill/>
            </a:ln>
            <a:effectLst>
              <a:outerShdw blurRad="101600" dir="18900000" sy="23000" kx="-1200000" algn="bl" rotWithShape="0">
                <a:prstClr val="black">
                  <a:alpha val="20000"/>
                </a:prstClr>
              </a:outerShdw>
            </a:effec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zh-CN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1" name="Rectangle 120"/>
            <p:cNvSpPr>
              <a:spLocks noChangeArrowheads="1"/>
            </p:cNvSpPr>
            <p:nvPr/>
          </p:nvSpPr>
          <p:spPr bwMode="auto">
            <a:xfrm>
              <a:off x="49916" y="242091"/>
              <a:ext cx="109814" cy="17471"/>
            </a:xfrm>
            <a:prstGeom prst="rect">
              <a:avLst/>
            </a:prstGeom>
            <a:grpFill/>
            <a:ln>
              <a:noFill/>
            </a:ln>
            <a:effectLst>
              <a:outerShdw blurRad="101600" dir="18900000" sy="23000" kx="-1200000" algn="bl" rotWithShape="0">
                <a:prstClr val="black">
                  <a:alpha val="20000"/>
                </a:prstClr>
              </a:outerShdw>
            </a:effec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zh-CN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2" name="Group 35"/>
          <p:cNvGrpSpPr/>
          <p:nvPr/>
        </p:nvGrpSpPr>
        <p:grpSpPr bwMode="auto">
          <a:xfrm>
            <a:off x="7366397" y="3650218"/>
            <a:ext cx="379809" cy="376238"/>
            <a:chOff x="0" y="0"/>
            <a:chExt cx="379359" cy="376864"/>
          </a:xfrm>
          <a:solidFill>
            <a:schemeClr val="tx2"/>
          </a:solidFill>
        </p:grpSpPr>
        <p:sp>
          <p:nvSpPr>
            <p:cNvPr id="33" name="Freeform 150"/>
            <p:cNvSpPr>
              <a:spLocks noEditPoints="1" noChangeArrowheads="1"/>
            </p:cNvSpPr>
            <p:nvPr/>
          </p:nvSpPr>
          <p:spPr bwMode="auto">
            <a:xfrm>
              <a:off x="0" y="0"/>
              <a:ext cx="379359" cy="376864"/>
            </a:xfrm>
            <a:custGeom>
              <a:avLst/>
              <a:gdLst>
                <a:gd name="T0" fmla="*/ 631200133 w 114"/>
                <a:gd name="T1" fmla="*/ 0 h 114"/>
                <a:gd name="T2" fmla="*/ 0 w 114"/>
                <a:gd name="T3" fmla="*/ 622923134 h 114"/>
                <a:gd name="T4" fmla="*/ 631200133 w 114"/>
                <a:gd name="T5" fmla="*/ 1245846268 h 114"/>
                <a:gd name="T6" fmla="*/ 1262396938 w 114"/>
                <a:gd name="T7" fmla="*/ 622923134 h 114"/>
                <a:gd name="T8" fmla="*/ 631200133 w 114"/>
                <a:gd name="T9" fmla="*/ 0 h 114"/>
                <a:gd name="T10" fmla="*/ 631200133 w 114"/>
                <a:gd name="T11" fmla="*/ 1180275237 h 114"/>
                <a:gd name="T12" fmla="*/ 66441068 w 114"/>
                <a:gd name="T13" fmla="*/ 622923134 h 114"/>
                <a:gd name="T14" fmla="*/ 631200133 w 114"/>
                <a:gd name="T15" fmla="*/ 65571030 h 114"/>
                <a:gd name="T16" fmla="*/ 1195955869 w 114"/>
                <a:gd name="T17" fmla="*/ 622923134 h 114"/>
                <a:gd name="T18" fmla="*/ 631200133 w 114"/>
                <a:gd name="T19" fmla="*/ 1180275237 h 11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14"/>
                <a:gd name="T31" fmla="*/ 0 h 114"/>
                <a:gd name="T32" fmla="*/ 114 w 114"/>
                <a:gd name="T33" fmla="*/ 114 h 114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14" h="114">
                  <a:moveTo>
                    <a:pt x="57" y="0"/>
                  </a:moveTo>
                  <a:cubicBezTo>
                    <a:pt x="25" y="0"/>
                    <a:pt x="0" y="25"/>
                    <a:pt x="0" y="57"/>
                  </a:cubicBezTo>
                  <a:cubicBezTo>
                    <a:pt x="0" y="89"/>
                    <a:pt x="25" y="114"/>
                    <a:pt x="57" y="114"/>
                  </a:cubicBezTo>
                  <a:cubicBezTo>
                    <a:pt x="89" y="114"/>
                    <a:pt x="114" y="89"/>
                    <a:pt x="114" y="57"/>
                  </a:cubicBezTo>
                  <a:cubicBezTo>
                    <a:pt x="114" y="25"/>
                    <a:pt x="89" y="0"/>
                    <a:pt x="57" y="0"/>
                  </a:cubicBezTo>
                  <a:close/>
                  <a:moveTo>
                    <a:pt x="57" y="108"/>
                  </a:moveTo>
                  <a:cubicBezTo>
                    <a:pt x="29" y="108"/>
                    <a:pt x="6" y="85"/>
                    <a:pt x="6" y="57"/>
                  </a:cubicBezTo>
                  <a:cubicBezTo>
                    <a:pt x="6" y="29"/>
                    <a:pt x="29" y="6"/>
                    <a:pt x="57" y="6"/>
                  </a:cubicBezTo>
                  <a:cubicBezTo>
                    <a:pt x="85" y="6"/>
                    <a:pt x="108" y="29"/>
                    <a:pt x="108" y="57"/>
                  </a:cubicBezTo>
                  <a:cubicBezTo>
                    <a:pt x="108" y="85"/>
                    <a:pt x="85" y="108"/>
                    <a:pt x="57" y="108"/>
                  </a:cubicBez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4" name="Rectangle 151"/>
            <p:cNvSpPr>
              <a:spLocks noChangeArrowheads="1"/>
            </p:cNvSpPr>
            <p:nvPr/>
          </p:nvSpPr>
          <p:spPr bwMode="auto">
            <a:xfrm>
              <a:off x="144756" y="272040"/>
              <a:ext cx="22463" cy="42429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704020202090204" pitchFamily="34" charset="0"/>
                <a:buChar char="•"/>
                <a:defRPr sz="2800">
                  <a:solidFill>
                    <a:schemeClr val="tx1"/>
                  </a:solidFill>
                  <a:latin typeface="方正兰亭黑_GBK" panose="02000000000000000000" pitchFamily="2" charset="-122"/>
                  <a:ea typeface="方正兰亭黑_GBK" panose="02000000000000000000" pitchFamily="2" charset="-122"/>
                  <a:sym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704020202090204" pitchFamily="34" charset="0"/>
                <a:buChar char="•"/>
                <a:defRPr sz="2400">
                  <a:solidFill>
                    <a:schemeClr val="tx1"/>
                  </a:solidFill>
                  <a:latin typeface="方正兰亭黑_GBK" panose="02000000000000000000" pitchFamily="2" charset="-122"/>
                  <a:ea typeface="方正兰亭黑_GBK" panose="02000000000000000000" pitchFamily="2" charset="-122"/>
                  <a:sym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704020202090204" pitchFamily="34" charset="0"/>
                <a:buChar char="•"/>
                <a:defRPr sz="2000">
                  <a:solidFill>
                    <a:schemeClr val="tx1"/>
                  </a:solidFill>
                  <a:latin typeface="方正兰亭黑_GBK" panose="02000000000000000000" pitchFamily="2" charset="-122"/>
                  <a:ea typeface="方正兰亭黑_GBK" panose="02000000000000000000" pitchFamily="2" charset="-122"/>
                  <a:sym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704020202090204" pitchFamily="34" charset="0"/>
                <a:buChar char="•"/>
                <a:defRPr>
                  <a:solidFill>
                    <a:schemeClr val="tx1"/>
                  </a:solidFill>
                  <a:latin typeface="方正兰亭黑_GBK" panose="02000000000000000000" pitchFamily="2" charset="-122"/>
                  <a:ea typeface="方正兰亭黑_GBK" panose="02000000000000000000" pitchFamily="2" charset="-122"/>
                  <a:sym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704020202090204" pitchFamily="34" charset="0"/>
                <a:buChar char="•"/>
                <a:defRPr>
                  <a:solidFill>
                    <a:schemeClr val="tx1"/>
                  </a:solidFill>
                  <a:latin typeface="方正兰亭黑_GBK" panose="02000000000000000000" pitchFamily="2" charset="-122"/>
                  <a:ea typeface="方正兰亭黑_GBK" panose="02000000000000000000" pitchFamily="2" charset="-122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704020202090204" pitchFamily="34" charset="0"/>
                <a:buChar char="•"/>
                <a:defRPr>
                  <a:solidFill>
                    <a:schemeClr val="tx1"/>
                  </a:solidFill>
                  <a:latin typeface="方正兰亭黑_GBK" panose="02000000000000000000" pitchFamily="2" charset="-122"/>
                  <a:ea typeface="方正兰亭黑_GBK" panose="02000000000000000000" pitchFamily="2" charset="-122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704020202090204" pitchFamily="34" charset="0"/>
                <a:buChar char="•"/>
                <a:defRPr>
                  <a:solidFill>
                    <a:schemeClr val="tx1"/>
                  </a:solidFill>
                  <a:latin typeface="方正兰亭黑_GBK" panose="02000000000000000000" pitchFamily="2" charset="-122"/>
                  <a:ea typeface="方正兰亭黑_GBK" panose="02000000000000000000" pitchFamily="2" charset="-122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704020202090204" pitchFamily="34" charset="0"/>
                <a:buChar char="•"/>
                <a:defRPr>
                  <a:solidFill>
                    <a:schemeClr val="tx1"/>
                  </a:solidFill>
                  <a:latin typeface="方正兰亭黑_GBK" panose="02000000000000000000" pitchFamily="2" charset="-122"/>
                  <a:ea typeface="方正兰亭黑_GBK" panose="02000000000000000000" pitchFamily="2" charset="-122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704020202090204" pitchFamily="34" charset="0"/>
                <a:buChar char="•"/>
                <a:defRPr>
                  <a:solidFill>
                    <a:schemeClr val="tx1"/>
                  </a:solidFill>
                  <a:latin typeface="方正兰亭黑_GBK" panose="02000000000000000000" pitchFamily="2" charset="-122"/>
                  <a:ea typeface="方正兰亭黑_GBK" panose="02000000000000000000" pitchFamily="2" charset="-122"/>
                  <a:sym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 typeface="Arial" panose="020B0704020202090204" pitchFamily="34" charset="0"/>
                <a:buNone/>
              </a:pPr>
              <a:endParaRPr lang="zh-CN" altLang="zh-CN" sz="135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5" name="Rectangle 152"/>
            <p:cNvSpPr>
              <a:spLocks noChangeArrowheads="1"/>
            </p:cNvSpPr>
            <p:nvPr/>
          </p:nvSpPr>
          <p:spPr bwMode="auto">
            <a:xfrm>
              <a:off x="179697" y="272040"/>
              <a:ext cx="19966" cy="42429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704020202090204" pitchFamily="34" charset="0"/>
                <a:buChar char="•"/>
                <a:defRPr sz="2800">
                  <a:solidFill>
                    <a:schemeClr val="tx1"/>
                  </a:solidFill>
                  <a:latin typeface="方正兰亭黑_GBK" panose="02000000000000000000" pitchFamily="2" charset="-122"/>
                  <a:ea typeface="方正兰亭黑_GBK" panose="02000000000000000000" pitchFamily="2" charset="-122"/>
                  <a:sym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704020202090204" pitchFamily="34" charset="0"/>
                <a:buChar char="•"/>
                <a:defRPr sz="2400">
                  <a:solidFill>
                    <a:schemeClr val="tx1"/>
                  </a:solidFill>
                  <a:latin typeface="方正兰亭黑_GBK" panose="02000000000000000000" pitchFamily="2" charset="-122"/>
                  <a:ea typeface="方正兰亭黑_GBK" panose="02000000000000000000" pitchFamily="2" charset="-122"/>
                  <a:sym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704020202090204" pitchFamily="34" charset="0"/>
                <a:buChar char="•"/>
                <a:defRPr sz="2000">
                  <a:solidFill>
                    <a:schemeClr val="tx1"/>
                  </a:solidFill>
                  <a:latin typeface="方正兰亭黑_GBK" panose="02000000000000000000" pitchFamily="2" charset="-122"/>
                  <a:ea typeface="方正兰亭黑_GBK" panose="02000000000000000000" pitchFamily="2" charset="-122"/>
                  <a:sym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704020202090204" pitchFamily="34" charset="0"/>
                <a:buChar char="•"/>
                <a:defRPr>
                  <a:solidFill>
                    <a:schemeClr val="tx1"/>
                  </a:solidFill>
                  <a:latin typeface="方正兰亭黑_GBK" panose="02000000000000000000" pitchFamily="2" charset="-122"/>
                  <a:ea typeface="方正兰亭黑_GBK" panose="02000000000000000000" pitchFamily="2" charset="-122"/>
                  <a:sym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704020202090204" pitchFamily="34" charset="0"/>
                <a:buChar char="•"/>
                <a:defRPr>
                  <a:solidFill>
                    <a:schemeClr val="tx1"/>
                  </a:solidFill>
                  <a:latin typeface="方正兰亭黑_GBK" panose="02000000000000000000" pitchFamily="2" charset="-122"/>
                  <a:ea typeface="方正兰亭黑_GBK" panose="02000000000000000000" pitchFamily="2" charset="-122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704020202090204" pitchFamily="34" charset="0"/>
                <a:buChar char="•"/>
                <a:defRPr>
                  <a:solidFill>
                    <a:schemeClr val="tx1"/>
                  </a:solidFill>
                  <a:latin typeface="方正兰亭黑_GBK" panose="02000000000000000000" pitchFamily="2" charset="-122"/>
                  <a:ea typeface="方正兰亭黑_GBK" panose="02000000000000000000" pitchFamily="2" charset="-122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704020202090204" pitchFamily="34" charset="0"/>
                <a:buChar char="•"/>
                <a:defRPr>
                  <a:solidFill>
                    <a:schemeClr val="tx1"/>
                  </a:solidFill>
                  <a:latin typeface="方正兰亭黑_GBK" panose="02000000000000000000" pitchFamily="2" charset="-122"/>
                  <a:ea typeface="方正兰亭黑_GBK" panose="02000000000000000000" pitchFamily="2" charset="-122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704020202090204" pitchFamily="34" charset="0"/>
                <a:buChar char="•"/>
                <a:defRPr>
                  <a:solidFill>
                    <a:schemeClr val="tx1"/>
                  </a:solidFill>
                  <a:latin typeface="方正兰亭黑_GBK" panose="02000000000000000000" pitchFamily="2" charset="-122"/>
                  <a:ea typeface="方正兰亭黑_GBK" panose="02000000000000000000" pitchFamily="2" charset="-122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704020202090204" pitchFamily="34" charset="0"/>
                <a:buChar char="•"/>
                <a:defRPr>
                  <a:solidFill>
                    <a:schemeClr val="tx1"/>
                  </a:solidFill>
                  <a:latin typeface="方正兰亭黑_GBK" panose="02000000000000000000" pitchFamily="2" charset="-122"/>
                  <a:ea typeface="方正兰亭黑_GBK" panose="02000000000000000000" pitchFamily="2" charset="-122"/>
                  <a:sym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 typeface="Arial" panose="020B0704020202090204" pitchFamily="34" charset="0"/>
                <a:buNone/>
              </a:pPr>
              <a:endParaRPr lang="zh-CN" altLang="zh-CN" sz="135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6" name="Rectangle 153"/>
            <p:cNvSpPr>
              <a:spLocks noChangeArrowheads="1"/>
            </p:cNvSpPr>
            <p:nvPr/>
          </p:nvSpPr>
          <p:spPr bwMode="auto">
            <a:xfrm>
              <a:off x="214638" y="272040"/>
              <a:ext cx="19966" cy="42429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704020202090204" pitchFamily="34" charset="0"/>
                <a:buChar char="•"/>
                <a:defRPr sz="2800">
                  <a:solidFill>
                    <a:schemeClr val="tx1"/>
                  </a:solidFill>
                  <a:latin typeface="方正兰亭黑_GBK" panose="02000000000000000000" pitchFamily="2" charset="-122"/>
                  <a:ea typeface="方正兰亭黑_GBK" panose="02000000000000000000" pitchFamily="2" charset="-122"/>
                  <a:sym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704020202090204" pitchFamily="34" charset="0"/>
                <a:buChar char="•"/>
                <a:defRPr sz="2400">
                  <a:solidFill>
                    <a:schemeClr val="tx1"/>
                  </a:solidFill>
                  <a:latin typeface="方正兰亭黑_GBK" panose="02000000000000000000" pitchFamily="2" charset="-122"/>
                  <a:ea typeface="方正兰亭黑_GBK" panose="02000000000000000000" pitchFamily="2" charset="-122"/>
                  <a:sym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704020202090204" pitchFamily="34" charset="0"/>
                <a:buChar char="•"/>
                <a:defRPr sz="2000">
                  <a:solidFill>
                    <a:schemeClr val="tx1"/>
                  </a:solidFill>
                  <a:latin typeface="方正兰亭黑_GBK" panose="02000000000000000000" pitchFamily="2" charset="-122"/>
                  <a:ea typeface="方正兰亭黑_GBK" panose="02000000000000000000" pitchFamily="2" charset="-122"/>
                  <a:sym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704020202090204" pitchFamily="34" charset="0"/>
                <a:buChar char="•"/>
                <a:defRPr>
                  <a:solidFill>
                    <a:schemeClr val="tx1"/>
                  </a:solidFill>
                  <a:latin typeface="方正兰亭黑_GBK" panose="02000000000000000000" pitchFamily="2" charset="-122"/>
                  <a:ea typeface="方正兰亭黑_GBK" panose="02000000000000000000" pitchFamily="2" charset="-122"/>
                  <a:sym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704020202090204" pitchFamily="34" charset="0"/>
                <a:buChar char="•"/>
                <a:defRPr>
                  <a:solidFill>
                    <a:schemeClr val="tx1"/>
                  </a:solidFill>
                  <a:latin typeface="方正兰亭黑_GBK" panose="02000000000000000000" pitchFamily="2" charset="-122"/>
                  <a:ea typeface="方正兰亭黑_GBK" panose="02000000000000000000" pitchFamily="2" charset="-122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704020202090204" pitchFamily="34" charset="0"/>
                <a:buChar char="•"/>
                <a:defRPr>
                  <a:solidFill>
                    <a:schemeClr val="tx1"/>
                  </a:solidFill>
                  <a:latin typeface="方正兰亭黑_GBK" panose="02000000000000000000" pitchFamily="2" charset="-122"/>
                  <a:ea typeface="方正兰亭黑_GBK" panose="02000000000000000000" pitchFamily="2" charset="-122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704020202090204" pitchFamily="34" charset="0"/>
                <a:buChar char="•"/>
                <a:defRPr>
                  <a:solidFill>
                    <a:schemeClr val="tx1"/>
                  </a:solidFill>
                  <a:latin typeface="方正兰亭黑_GBK" panose="02000000000000000000" pitchFamily="2" charset="-122"/>
                  <a:ea typeface="方正兰亭黑_GBK" panose="02000000000000000000" pitchFamily="2" charset="-122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704020202090204" pitchFamily="34" charset="0"/>
                <a:buChar char="•"/>
                <a:defRPr>
                  <a:solidFill>
                    <a:schemeClr val="tx1"/>
                  </a:solidFill>
                  <a:latin typeface="方正兰亭黑_GBK" panose="02000000000000000000" pitchFamily="2" charset="-122"/>
                  <a:ea typeface="方正兰亭黑_GBK" panose="02000000000000000000" pitchFamily="2" charset="-122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704020202090204" pitchFamily="34" charset="0"/>
                <a:buChar char="•"/>
                <a:defRPr>
                  <a:solidFill>
                    <a:schemeClr val="tx1"/>
                  </a:solidFill>
                  <a:latin typeface="方正兰亭黑_GBK" panose="02000000000000000000" pitchFamily="2" charset="-122"/>
                  <a:ea typeface="方正兰亭黑_GBK" panose="02000000000000000000" pitchFamily="2" charset="-122"/>
                  <a:sym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 typeface="Arial" panose="020B0704020202090204" pitchFamily="34" charset="0"/>
                <a:buNone/>
              </a:pPr>
              <a:endParaRPr lang="zh-CN" altLang="zh-CN" sz="135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7" name="Freeform 154"/>
            <p:cNvSpPr>
              <a:spLocks noChangeArrowheads="1"/>
            </p:cNvSpPr>
            <p:nvPr/>
          </p:nvSpPr>
          <p:spPr bwMode="auto">
            <a:xfrm>
              <a:off x="117303" y="107318"/>
              <a:ext cx="82362" cy="84857"/>
            </a:xfrm>
            <a:custGeom>
              <a:avLst/>
              <a:gdLst>
                <a:gd name="T0" fmla="*/ 206217976 w 25"/>
                <a:gd name="T1" fmla="*/ 253464465 h 25"/>
                <a:gd name="T2" fmla="*/ 238780616 w 25"/>
                <a:gd name="T3" fmla="*/ 288028418 h 25"/>
                <a:gd name="T4" fmla="*/ 271339962 w 25"/>
                <a:gd name="T5" fmla="*/ 253464465 h 25"/>
                <a:gd name="T6" fmla="*/ 238780616 w 25"/>
                <a:gd name="T7" fmla="*/ 218900511 h 25"/>
                <a:gd name="T8" fmla="*/ 227925304 w 25"/>
                <a:gd name="T9" fmla="*/ 218900511 h 25"/>
                <a:gd name="T10" fmla="*/ 0 w 25"/>
                <a:gd name="T11" fmla="*/ 0 h 25"/>
                <a:gd name="T12" fmla="*/ 206217976 w 25"/>
                <a:gd name="T13" fmla="*/ 253464465 h 25"/>
                <a:gd name="T14" fmla="*/ 206217976 w 25"/>
                <a:gd name="T15" fmla="*/ 253464465 h 2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5"/>
                <a:gd name="T25" fmla="*/ 0 h 25"/>
                <a:gd name="T26" fmla="*/ 25 w 25"/>
                <a:gd name="T27" fmla="*/ 25 h 25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5" h="25">
                  <a:moveTo>
                    <a:pt x="19" y="22"/>
                  </a:moveTo>
                  <a:cubicBezTo>
                    <a:pt x="19" y="24"/>
                    <a:pt x="20" y="25"/>
                    <a:pt x="22" y="25"/>
                  </a:cubicBezTo>
                  <a:cubicBezTo>
                    <a:pt x="24" y="25"/>
                    <a:pt x="25" y="24"/>
                    <a:pt x="25" y="22"/>
                  </a:cubicBezTo>
                  <a:cubicBezTo>
                    <a:pt x="25" y="21"/>
                    <a:pt x="24" y="19"/>
                    <a:pt x="22" y="19"/>
                  </a:cubicBezTo>
                  <a:cubicBezTo>
                    <a:pt x="22" y="19"/>
                    <a:pt x="22" y="19"/>
                    <a:pt x="21" y="1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9" y="22"/>
                    <a:pt x="19" y="22"/>
                    <a:pt x="19" y="22"/>
                  </a:cubicBez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8" name="Freeform 155"/>
            <p:cNvSpPr>
              <a:spLocks noChangeArrowheads="1"/>
            </p:cNvSpPr>
            <p:nvPr/>
          </p:nvSpPr>
          <p:spPr bwMode="auto">
            <a:xfrm>
              <a:off x="67387" y="272040"/>
              <a:ext cx="22463" cy="19966"/>
            </a:xfrm>
            <a:custGeom>
              <a:avLst/>
              <a:gdLst>
                <a:gd name="T0" fmla="*/ 0 w 9"/>
                <a:gd name="T1" fmla="*/ 37373856 h 8"/>
                <a:gd name="T2" fmla="*/ 18689216 w 9"/>
                <a:gd name="T3" fmla="*/ 49830145 h 8"/>
                <a:gd name="T4" fmla="*/ 56065152 w 9"/>
                <a:gd name="T5" fmla="*/ 6229392 h 8"/>
                <a:gd name="T6" fmla="*/ 43605675 w 9"/>
                <a:gd name="T7" fmla="*/ 0 h 8"/>
                <a:gd name="T8" fmla="*/ 0 w 9"/>
                <a:gd name="T9" fmla="*/ 37373856 h 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"/>
                <a:gd name="T16" fmla="*/ 0 h 8"/>
                <a:gd name="T17" fmla="*/ 9 w 9"/>
                <a:gd name="T18" fmla="*/ 8 h 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" h="8">
                  <a:moveTo>
                    <a:pt x="0" y="6"/>
                  </a:moveTo>
                  <a:lnTo>
                    <a:pt x="3" y="8"/>
                  </a:lnTo>
                  <a:lnTo>
                    <a:pt x="9" y="1"/>
                  </a:lnTo>
                  <a:lnTo>
                    <a:pt x="7" y="0"/>
                  </a:lnTo>
                  <a:lnTo>
                    <a:pt x="0" y="6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9" name="Freeform 156"/>
            <p:cNvSpPr>
              <a:spLocks noChangeArrowheads="1"/>
            </p:cNvSpPr>
            <p:nvPr/>
          </p:nvSpPr>
          <p:spPr bwMode="auto">
            <a:xfrm>
              <a:off x="47421" y="227116"/>
              <a:ext cx="27454" cy="14975"/>
            </a:xfrm>
            <a:custGeom>
              <a:avLst/>
              <a:gdLst>
                <a:gd name="T0" fmla="*/ 56061068 w 11"/>
                <a:gd name="T1" fmla="*/ 0 h 6"/>
                <a:gd name="T2" fmla="*/ 0 w 11"/>
                <a:gd name="T3" fmla="*/ 18688800 h 6"/>
                <a:gd name="T4" fmla="*/ 6229562 w 11"/>
                <a:gd name="T5" fmla="*/ 37375104 h 6"/>
                <a:gd name="T6" fmla="*/ 68520192 w 11"/>
                <a:gd name="T7" fmla="*/ 18688800 h 6"/>
                <a:gd name="T8" fmla="*/ 56061068 w 11"/>
                <a:gd name="T9" fmla="*/ 0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"/>
                <a:gd name="T16" fmla="*/ 0 h 6"/>
                <a:gd name="T17" fmla="*/ 11 w 11"/>
                <a:gd name="T18" fmla="*/ 6 h 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" h="6">
                  <a:moveTo>
                    <a:pt x="9" y="0"/>
                  </a:moveTo>
                  <a:lnTo>
                    <a:pt x="0" y="3"/>
                  </a:lnTo>
                  <a:lnTo>
                    <a:pt x="1" y="6"/>
                  </a:lnTo>
                  <a:lnTo>
                    <a:pt x="11" y="3"/>
                  </a:lnTo>
                  <a:lnTo>
                    <a:pt x="9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0" name="Freeform 157"/>
            <p:cNvSpPr>
              <a:spLocks noChangeArrowheads="1"/>
            </p:cNvSpPr>
            <p:nvPr/>
          </p:nvSpPr>
          <p:spPr bwMode="auto">
            <a:xfrm>
              <a:off x="79865" y="74874"/>
              <a:ext cx="19966" cy="22463"/>
            </a:xfrm>
            <a:custGeom>
              <a:avLst/>
              <a:gdLst>
                <a:gd name="T0" fmla="*/ 0 w 8"/>
                <a:gd name="T1" fmla="*/ 18689216 h 9"/>
                <a:gd name="T2" fmla="*/ 43600753 w 8"/>
                <a:gd name="T3" fmla="*/ 56065152 h 9"/>
                <a:gd name="T4" fmla="*/ 49830145 w 8"/>
                <a:gd name="T5" fmla="*/ 43605675 h 9"/>
                <a:gd name="T6" fmla="*/ 12458784 w 8"/>
                <a:gd name="T7" fmla="*/ 0 h 9"/>
                <a:gd name="T8" fmla="*/ 0 w 8"/>
                <a:gd name="T9" fmla="*/ 18689216 h 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"/>
                <a:gd name="T16" fmla="*/ 0 h 9"/>
                <a:gd name="T17" fmla="*/ 8 w 8"/>
                <a:gd name="T18" fmla="*/ 9 h 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" h="9">
                  <a:moveTo>
                    <a:pt x="0" y="3"/>
                  </a:moveTo>
                  <a:lnTo>
                    <a:pt x="7" y="9"/>
                  </a:lnTo>
                  <a:lnTo>
                    <a:pt x="8" y="7"/>
                  </a:lnTo>
                  <a:lnTo>
                    <a:pt x="2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1" name="Freeform 158"/>
            <p:cNvSpPr>
              <a:spLocks noChangeArrowheads="1"/>
            </p:cNvSpPr>
            <p:nvPr/>
          </p:nvSpPr>
          <p:spPr bwMode="auto">
            <a:xfrm>
              <a:off x="49916" y="124789"/>
              <a:ext cx="27454" cy="12480"/>
            </a:xfrm>
            <a:custGeom>
              <a:avLst/>
              <a:gdLst>
                <a:gd name="T0" fmla="*/ 68520192 w 11"/>
                <a:gd name="T1" fmla="*/ 18690048 h 5"/>
                <a:gd name="T2" fmla="*/ 12459124 w 11"/>
                <a:gd name="T3" fmla="*/ 0 h 5"/>
                <a:gd name="T4" fmla="*/ 0 w 11"/>
                <a:gd name="T5" fmla="*/ 18690048 h 5"/>
                <a:gd name="T6" fmla="*/ 62290630 w 11"/>
                <a:gd name="T7" fmla="*/ 31150080 h 5"/>
                <a:gd name="T8" fmla="*/ 68520192 w 11"/>
                <a:gd name="T9" fmla="*/ 18690048 h 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"/>
                <a:gd name="T16" fmla="*/ 0 h 5"/>
                <a:gd name="T17" fmla="*/ 11 w 11"/>
                <a:gd name="T18" fmla="*/ 5 h 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" h="5">
                  <a:moveTo>
                    <a:pt x="11" y="3"/>
                  </a:moveTo>
                  <a:lnTo>
                    <a:pt x="2" y="0"/>
                  </a:lnTo>
                  <a:lnTo>
                    <a:pt x="0" y="3"/>
                  </a:lnTo>
                  <a:lnTo>
                    <a:pt x="10" y="5"/>
                  </a:lnTo>
                  <a:lnTo>
                    <a:pt x="11" y="3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2" name="Rectangle 159"/>
            <p:cNvSpPr>
              <a:spLocks noChangeArrowheads="1"/>
            </p:cNvSpPr>
            <p:nvPr/>
          </p:nvSpPr>
          <p:spPr bwMode="auto">
            <a:xfrm>
              <a:off x="187185" y="34941"/>
              <a:ext cx="7488" cy="22463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704020202090204" pitchFamily="34" charset="0"/>
                <a:buChar char="•"/>
                <a:defRPr sz="2800">
                  <a:solidFill>
                    <a:schemeClr val="tx1"/>
                  </a:solidFill>
                  <a:latin typeface="方正兰亭黑_GBK" panose="02000000000000000000" pitchFamily="2" charset="-122"/>
                  <a:ea typeface="方正兰亭黑_GBK" panose="02000000000000000000" pitchFamily="2" charset="-122"/>
                  <a:sym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704020202090204" pitchFamily="34" charset="0"/>
                <a:buChar char="•"/>
                <a:defRPr sz="2400">
                  <a:solidFill>
                    <a:schemeClr val="tx1"/>
                  </a:solidFill>
                  <a:latin typeface="方正兰亭黑_GBK" panose="02000000000000000000" pitchFamily="2" charset="-122"/>
                  <a:ea typeface="方正兰亭黑_GBK" panose="02000000000000000000" pitchFamily="2" charset="-122"/>
                  <a:sym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704020202090204" pitchFamily="34" charset="0"/>
                <a:buChar char="•"/>
                <a:defRPr sz="2000">
                  <a:solidFill>
                    <a:schemeClr val="tx1"/>
                  </a:solidFill>
                  <a:latin typeface="方正兰亭黑_GBK" panose="02000000000000000000" pitchFamily="2" charset="-122"/>
                  <a:ea typeface="方正兰亭黑_GBK" panose="02000000000000000000" pitchFamily="2" charset="-122"/>
                  <a:sym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704020202090204" pitchFamily="34" charset="0"/>
                <a:buChar char="•"/>
                <a:defRPr>
                  <a:solidFill>
                    <a:schemeClr val="tx1"/>
                  </a:solidFill>
                  <a:latin typeface="方正兰亭黑_GBK" panose="02000000000000000000" pitchFamily="2" charset="-122"/>
                  <a:ea typeface="方正兰亭黑_GBK" panose="02000000000000000000" pitchFamily="2" charset="-122"/>
                  <a:sym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704020202090204" pitchFamily="34" charset="0"/>
                <a:buChar char="•"/>
                <a:defRPr>
                  <a:solidFill>
                    <a:schemeClr val="tx1"/>
                  </a:solidFill>
                  <a:latin typeface="方正兰亭黑_GBK" panose="02000000000000000000" pitchFamily="2" charset="-122"/>
                  <a:ea typeface="方正兰亭黑_GBK" panose="02000000000000000000" pitchFamily="2" charset="-122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704020202090204" pitchFamily="34" charset="0"/>
                <a:buChar char="•"/>
                <a:defRPr>
                  <a:solidFill>
                    <a:schemeClr val="tx1"/>
                  </a:solidFill>
                  <a:latin typeface="方正兰亭黑_GBK" panose="02000000000000000000" pitchFamily="2" charset="-122"/>
                  <a:ea typeface="方正兰亭黑_GBK" panose="02000000000000000000" pitchFamily="2" charset="-122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704020202090204" pitchFamily="34" charset="0"/>
                <a:buChar char="•"/>
                <a:defRPr>
                  <a:solidFill>
                    <a:schemeClr val="tx1"/>
                  </a:solidFill>
                  <a:latin typeface="方正兰亭黑_GBK" panose="02000000000000000000" pitchFamily="2" charset="-122"/>
                  <a:ea typeface="方正兰亭黑_GBK" panose="02000000000000000000" pitchFamily="2" charset="-122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704020202090204" pitchFamily="34" charset="0"/>
                <a:buChar char="•"/>
                <a:defRPr>
                  <a:solidFill>
                    <a:schemeClr val="tx1"/>
                  </a:solidFill>
                  <a:latin typeface="方正兰亭黑_GBK" panose="02000000000000000000" pitchFamily="2" charset="-122"/>
                  <a:ea typeface="方正兰亭黑_GBK" panose="02000000000000000000" pitchFamily="2" charset="-122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704020202090204" pitchFamily="34" charset="0"/>
                <a:buChar char="•"/>
                <a:defRPr>
                  <a:solidFill>
                    <a:schemeClr val="tx1"/>
                  </a:solidFill>
                  <a:latin typeface="方正兰亭黑_GBK" panose="02000000000000000000" pitchFamily="2" charset="-122"/>
                  <a:ea typeface="方正兰亭黑_GBK" panose="02000000000000000000" pitchFamily="2" charset="-122"/>
                  <a:sym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 typeface="Arial" panose="020B0704020202090204" pitchFamily="34" charset="0"/>
                <a:buNone/>
              </a:pPr>
              <a:endParaRPr lang="zh-CN" altLang="zh-CN" sz="135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3" name="Freeform 160"/>
            <p:cNvSpPr>
              <a:spLocks noChangeArrowheads="1"/>
            </p:cNvSpPr>
            <p:nvPr/>
          </p:nvSpPr>
          <p:spPr bwMode="auto">
            <a:xfrm>
              <a:off x="119798" y="44924"/>
              <a:ext cx="17471" cy="22463"/>
            </a:xfrm>
            <a:custGeom>
              <a:avLst/>
              <a:gdLst>
                <a:gd name="T0" fmla="*/ 43605120 w 7"/>
                <a:gd name="T1" fmla="*/ 49835413 h 9"/>
                <a:gd name="T2" fmla="*/ 18688978 w 7"/>
                <a:gd name="T3" fmla="*/ 0 h 9"/>
                <a:gd name="T4" fmla="*/ 0 w 7"/>
                <a:gd name="T5" fmla="*/ 12459477 h 9"/>
                <a:gd name="T6" fmla="*/ 24916142 w 7"/>
                <a:gd name="T7" fmla="*/ 56065152 h 9"/>
                <a:gd name="T8" fmla="*/ 43605120 w 7"/>
                <a:gd name="T9" fmla="*/ 49835413 h 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"/>
                <a:gd name="T16" fmla="*/ 0 h 9"/>
                <a:gd name="T17" fmla="*/ 7 w 7"/>
                <a:gd name="T18" fmla="*/ 9 h 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" h="9">
                  <a:moveTo>
                    <a:pt x="7" y="8"/>
                  </a:moveTo>
                  <a:lnTo>
                    <a:pt x="3" y="0"/>
                  </a:lnTo>
                  <a:lnTo>
                    <a:pt x="0" y="2"/>
                  </a:lnTo>
                  <a:lnTo>
                    <a:pt x="4" y="9"/>
                  </a:lnTo>
                  <a:lnTo>
                    <a:pt x="7" y="8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4" name="Freeform 161"/>
            <p:cNvSpPr>
              <a:spLocks noChangeArrowheads="1"/>
            </p:cNvSpPr>
            <p:nvPr/>
          </p:nvSpPr>
          <p:spPr bwMode="auto">
            <a:xfrm>
              <a:off x="234604" y="44924"/>
              <a:ext cx="12480" cy="27454"/>
            </a:xfrm>
            <a:custGeom>
              <a:avLst/>
              <a:gdLst>
                <a:gd name="T0" fmla="*/ 0 w 5"/>
                <a:gd name="T1" fmla="*/ 56061068 h 11"/>
                <a:gd name="T2" fmla="*/ 12460032 w 5"/>
                <a:gd name="T3" fmla="*/ 68520192 h 11"/>
                <a:gd name="T4" fmla="*/ 31150080 w 5"/>
                <a:gd name="T5" fmla="*/ 12459124 h 11"/>
                <a:gd name="T6" fmla="*/ 12460032 w 5"/>
                <a:gd name="T7" fmla="*/ 0 h 11"/>
                <a:gd name="T8" fmla="*/ 0 w 5"/>
                <a:gd name="T9" fmla="*/ 56061068 h 1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"/>
                <a:gd name="T16" fmla="*/ 0 h 11"/>
                <a:gd name="T17" fmla="*/ 5 w 5"/>
                <a:gd name="T18" fmla="*/ 11 h 1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" h="11">
                  <a:moveTo>
                    <a:pt x="0" y="9"/>
                  </a:moveTo>
                  <a:lnTo>
                    <a:pt x="2" y="11"/>
                  </a:lnTo>
                  <a:lnTo>
                    <a:pt x="5" y="2"/>
                  </a:lnTo>
                  <a:lnTo>
                    <a:pt x="2" y="0"/>
                  </a:lnTo>
                  <a:lnTo>
                    <a:pt x="0" y="9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5" name="Freeform 162"/>
            <p:cNvSpPr>
              <a:spLocks noChangeArrowheads="1"/>
            </p:cNvSpPr>
            <p:nvPr/>
          </p:nvSpPr>
          <p:spPr bwMode="auto">
            <a:xfrm>
              <a:off x="277033" y="272040"/>
              <a:ext cx="22463" cy="19966"/>
            </a:xfrm>
            <a:custGeom>
              <a:avLst/>
              <a:gdLst>
                <a:gd name="T0" fmla="*/ 0 w 9"/>
                <a:gd name="T1" fmla="*/ 6229392 h 8"/>
                <a:gd name="T2" fmla="*/ 49835413 w 9"/>
                <a:gd name="T3" fmla="*/ 49830145 h 8"/>
                <a:gd name="T4" fmla="*/ 56065152 w 9"/>
                <a:gd name="T5" fmla="*/ 37373856 h 8"/>
                <a:gd name="T6" fmla="*/ 18689216 w 9"/>
                <a:gd name="T7" fmla="*/ 0 h 8"/>
                <a:gd name="T8" fmla="*/ 0 w 9"/>
                <a:gd name="T9" fmla="*/ 6229392 h 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"/>
                <a:gd name="T16" fmla="*/ 0 h 8"/>
                <a:gd name="T17" fmla="*/ 9 w 9"/>
                <a:gd name="T18" fmla="*/ 8 h 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" h="8">
                  <a:moveTo>
                    <a:pt x="0" y="1"/>
                  </a:moveTo>
                  <a:lnTo>
                    <a:pt x="8" y="8"/>
                  </a:lnTo>
                  <a:lnTo>
                    <a:pt x="9" y="6"/>
                  </a:lnTo>
                  <a:lnTo>
                    <a:pt x="3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6" name="Freeform 163"/>
            <p:cNvSpPr>
              <a:spLocks noChangeArrowheads="1"/>
            </p:cNvSpPr>
            <p:nvPr/>
          </p:nvSpPr>
          <p:spPr bwMode="auto">
            <a:xfrm>
              <a:off x="304486" y="227116"/>
              <a:ext cx="24958" cy="14975"/>
            </a:xfrm>
            <a:custGeom>
              <a:avLst/>
              <a:gdLst>
                <a:gd name="T0" fmla="*/ 0 w 10"/>
                <a:gd name="T1" fmla="*/ 18688800 h 6"/>
                <a:gd name="T2" fmla="*/ 56060660 w 10"/>
                <a:gd name="T3" fmla="*/ 37375104 h 6"/>
                <a:gd name="T4" fmla="*/ 62290176 w 10"/>
                <a:gd name="T5" fmla="*/ 18688800 h 6"/>
                <a:gd name="T6" fmla="*/ 6229517 w 10"/>
                <a:gd name="T7" fmla="*/ 0 h 6"/>
                <a:gd name="T8" fmla="*/ 0 w 10"/>
                <a:gd name="T9" fmla="*/ 18688800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"/>
                <a:gd name="T16" fmla="*/ 0 h 6"/>
                <a:gd name="T17" fmla="*/ 10 w 10"/>
                <a:gd name="T18" fmla="*/ 6 h 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" h="6">
                  <a:moveTo>
                    <a:pt x="0" y="3"/>
                  </a:moveTo>
                  <a:lnTo>
                    <a:pt x="9" y="6"/>
                  </a:lnTo>
                  <a:lnTo>
                    <a:pt x="10" y="3"/>
                  </a:lnTo>
                  <a:lnTo>
                    <a:pt x="1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7" name="Freeform 164"/>
            <p:cNvSpPr>
              <a:spLocks noChangeArrowheads="1"/>
            </p:cNvSpPr>
            <p:nvPr/>
          </p:nvSpPr>
          <p:spPr bwMode="auto">
            <a:xfrm>
              <a:off x="274536" y="74874"/>
              <a:ext cx="22463" cy="22463"/>
            </a:xfrm>
            <a:custGeom>
              <a:avLst/>
              <a:gdLst>
                <a:gd name="T0" fmla="*/ 56065152 w 9"/>
                <a:gd name="T1" fmla="*/ 18689216 h 9"/>
                <a:gd name="T2" fmla="*/ 49835413 w 9"/>
                <a:gd name="T3" fmla="*/ 0 h 9"/>
                <a:gd name="T4" fmla="*/ 0 w 9"/>
                <a:gd name="T5" fmla="*/ 43605675 h 9"/>
                <a:gd name="T6" fmla="*/ 12459477 w 9"/>
                <a:gd name="T7" fmla="*/ 56065152 h 9"/>
                <a:gd name="T8" fmla="*/ 56065152 w 9"/>
                <a:gd name="T9" fmla="*/ 18689216 h 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"/>
                <a:gd name="T16" fmla="*/ 0 h 9"/>
                <a:gd name="T17" fmla="*/ 9 w 9"/>
                <a:gd name="T18" fmla="*/ 9 h 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" h="9">
                  <a:moveTo>
                    <a:pt x="9" y="3"/>
                  </a:moveTo>
                  <a:lnTo>
                    <a:pt x="8" y="0"/>
                  </a:lnTo>
                  <a:lnTo>
                    <a:pt x="0" y="7"/>
                  </a:lnTo>
                  <a:lnTo>
                    <a:pt x="2" y="9"/>
                  </a:lnTo>
                  <a:lnTo>
                    <a:pt x="9" y="3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8" name="Freeform 165"/>
            <p:cNvSpPr>
              <a:spLocks noChangeArrowheads="1"/>
            </p:cNvSpPr>
            <p:nvPr/>
          </p:nvSpPr>
          <p:spPr bwMode="auto">
            <a:xfrm>
              <a:off x="299494" y="124789"/>
              <a:ext cx="27454" cy="12480"/>
            </a:xfrm>
            <a:custGeom>
              <a:avLst/>
              <a:gdLst>
                <a:gd name="T0" fmla="*/ 62290630 w 11"/>
                <a:gd name="T1" fmla="*/ 0 h 5"/>
                <a:gd name="T2" fmla="*/ 0 w 11"/>
                <a:gd name="T3" fmla="*/ 18690048 h 5"/>
                <a:gd name="T4" fmla="*/ 12459124 w 11"/>
                <a:gd name="T5" fmla="*/ 31150080 h 5"/>
                <a:gd name="T6" fmla="*/ 68520192 w 11"/>
                <a:gd name="T7" fmla="*/ 18690048 h 5"/>
                <a:gd name="T8" fmla="*/ 62290630 w 11"/>
                <a:gd name="T9" fmla="*/ 0 h 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"/>
                <a:gd name="T16" fmla="*/ 0 h 5"/>
                <a:gd name="T17" fmla="*/ 11 w 11"/>
                <a:gd name="T18" fmla="*/ 5 h 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" h="5">
                  <a:moveTo>
                    <a:pt x="10" y="0"/>
                  </a:moveTo>
                  <a:lnTo>
                    <a:pt x="0" y="3"/>
                  </a:lnTo>
                  <a:lnTo>
                    <a:pt x="2" y="5"/>
                  </a:lnTo>
                  <a:lnTo>
                    <a:pt x="11" y="3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9" name="Rectangle 166"/>
            <p:cNvSpPr>
              <a:spLocks noChangeArrowheads="1"/>
            </p:cNvSpPr>
            <p:nvPr/>
          </p:nvSpPr>
          <p:spPr bwMode="auto">
            <a:xfrm>
              <a:off x="39933" y="174705"/>
              <a:ext cx="24958" cy="7488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704020202090204" pitchFamily="34" charset="0"/>
                <a:buChar char="•"/>
                <a:defRPr sz="2800">
                  <a:solidFill>
                    <a:schemeClr val="tx1"/>
                  </a:solidFill>
                  <a:latin typeface="方正兰亭黑_GBK" panose="02000000000000000000" pitchFamily="2" charset="-122"/>
                  <a:ea typeface="方正兰亭黑_GBK" panose="02000000000000000000" pitchFamily="2" charset="-122"/>
                  <a:sym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704020202090204" pitchFamily="34" charset="0"/>
                <a:buChar char="•"/>
                <a:defRPr sz="2400">
                  <a:solidFill>
                    <a:schemeClr val="tx1"/>
                  </a:solidFill>
                  <a:latin typeface="方正兰亭黑_GBK" panose="02000000000000000000" pitchFamily="2" charset="-122"/>
                  <a:ea typeface="方正兰亭黑_GBK" panose="02000000000000000000" pitchFamily="2" charset="-122"/>
                  <a:sym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704020202090204" pitchFamily="34" charset="0"/>
                <a:buChar char="•"/>
                <a:defRPr sz="2000">
                  <a:solidFill>
                    <a:schemeClr val="tx1"/>
                  </a:solidFill>
                  <a:latin typeface="方正兰亭黑_GBK" panose="02000000000000000000" pitchFamily="2" charset="-122"/>
                  <a:ea typeface="方正兰亭黑_GBK" panose="02000000000000000000" pitchFamily="2" charset="-122"/>
                  <a:sym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704020202090204" pitchFamily="34" charset="0"/>
                <a:buChar char="•"/>
                <a:defRPr>
                  <a:solidFill>
                    <a:schemeClr val="tx1"/>
                  </a:solidFill>
                  <a:latin typeface="方正兰亭黑_GBK" panose="02000000000000000000" pitchFamily="2" charset="-122"/>
                  <a:ea typeface="方正兰亭黑_GBK" panose="02000000000000000000" pitchFamily="2" charset="-122"/>
                  <a:sym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704020202090204" pitchFamily="34" charset="0"/>
                <a:buChar char="•"/>
                <a:defRPr>
                  <a:solidFill>
                    <a:schemeClr val="tx1"/>
                  </a:solidFill>
                  <a:latin typeface="方正兰亭黑_GBK" panose="02000000000000000000" pitchFamily="2" charset="-122"/>
                  <a:ea typeface="方正兰亭黑_GBK" panose="02000000000000000000" pitchFamily="2" charset="-122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704020202090204" pitchFamily="34" charset="0"/>
                <a:buChar char="•"/>
                <a:defRPr>
                  <a:solidFill>
                    <a:schemeClr val="tx1"/>
                  </a:solidFill>
                  <a:latin typeface="方正兰亭黑_GBK" panose="02000000000000000000" pitchFamily="2" charset="-122"/>
                  <a:ea typeface="方正兰亭黑_GBK" panose="02000000000000000000" pitchFamily="2" charset="-122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704020202090204" pitchFamily="34" charset="0"/>
                <a:buChar char="•"/>
                <a:defRPr>
                  <a:solidFill>
                    <a:schemeClr val="tx1"/>
                  </a:solidFill>
                  <a:latin typeface="方正兰亭黑_GBK" panose="02000000000000000000" pitchFamily="2" charset="-122"/>
                  <a:ea typeface="方正兰亭黑_GBK" panose="02000000000000000000" pitchFamily="2" charset="-122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704020202090204" pitchFamily="34" charset="0"/>
                <a:buChar char="•"/>
                <a:defRPr>
                  <a:solidFill>
                    <a:schemeClr val="tx1"/>
                  </a:solidFill>
                  <a:latin typeface="方正兰亭黑_GBK" panose="02000000000000000000" pitchFamily="2" charset="-122"/>
                  <a:ea typeface="方正兰亭黑_GBK" panose="02000000000000000000" pitchFamily="2" charset="-122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704020202090204" pitchFamily="34" charset="0"/>
                <a:buChar char="•"/>
                <a:defRPr>
                  <a:solidFill>
                    <a:schemeClr val="tx1"/>
                  </a:solidFill>
                  <a:latin typeface="方正兰亭黑_GBK" panose="02000000000000000000" pitchFamily="2" charset="-122"/>
                  <a:ea typeface="方正兰亭黑_GBK" panose="02000000000000000000" pitchFamily="2" charset="-122"/>
                  <a:sym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 typeface="Arial" panose="020B0704020202090204" pitchFamily="34" charset="0"/>
                <a:buNone/>
              </a:pPr>
              <a:endParaRPr lang="zh-CN" altLang="zh-CN" sz="135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0" name="Rectangle 167"/>
            <p:cNvSpPr>
              <a:spLocks noChangeArrowheads="1"/>
            </p:cNvSpPr>
            <p:nvPr/>
          </p:nvSpPr>
          <p:spPr bwMode="auto">
            <a:xfrm>
              <a:off x="316965" y="177200"/>
              <a:ext cx="27454" cy="7488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704020202090204" pitchFamily="34" charset="0"/>
                <a:buChar char="•"/>
                <a:defRPr sz="2800">
                  <a:solidFill>
                    <a:schemeClr val="tx1"/>
                  </a:solidFill>
                  <a:latin typeface="方正兰亭黑_GBK" panose="02000000000000000000" pitchFamily="2" charset="-122"/>
                  <a:ea typeface="方正兰亭黑_GBK" panose="02000000000000000000" pitchFamily="2" charset="-122"/>
                  <a:sym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704020202090204" pitchFamily="34" charset="0"/>
                <a:buChar char="•"/>
                <a:defRPr sz="2400">
                  <a:solidFill>
                    <a:schemeClr val="tx1"/>
                  </a:solidFill>
                  <a:latin typeface="方正兰亭黑_GBK" panose="02000000000000000000" pitchFamily="2" charset="-122"/>
                  <a:ea typeface="方正兰亭黑_GBK" panose="02000000000000000000" pitchFamily="2" charset="-122"/>
                  <a:sym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704020202090204" pitchFamily="34" charset="0"/>
                <a:buChar char="•"/>
                <a:defRPr sz="2000">
                  <a:solidFill>
                    <a:schemeClr val="tx1"/>
                  </a:solidFill>
                  <a:latin typeface="方正兰亭黑_GBK" panose="02000000000000000000" pitchFamily="2" charset="-122"/>
                  <a:ea typeface="方正兰亭黑_GBK" panose="02000000000000000000" pitchFamily="2" charset="-122"/>
                  <a:sym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704020202090204" pitchFamily="34" charset="0"/>
                <a:buChar char="•"/>
                <a:defRPr>
                  <a:solidFill>
                    <a:schemeClr val="tx1"/>
                  </a:solidFill>
                  <a:latin typeface="方正兰亭黑_GBK" panose="02000000000000000000" pitchFamily="2" charset="-122"/>
                  <a:ea typeface="方正兰亭黑_GBK" panose="02000000000000000000" pitchFamily="2" charset="-122"/>
                  <a:sym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704020202090204" pitchFamily="34" charset="0"/>
                <a:buChar char="•"/>
                <a:defRPr>
                  <a:solidFill>
                    <a:schemeClr val="tx1"/>
                  </a:solidFill>
                  <a:latin typeface="方正兰亭黑_GBK" panose="02000000000000000000" pitchFamily="2" charset="-122"/>
                  <a:ea typeface="方正兰亭黑_GBK" panose="02000000000000000000" pitchFamily="2" charset="-122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704020202090204" pitchFamily="34" charset="0"/>
                <a:buChar char="•"/>
                <a:defRPr>
                  <a:solidFill>
                    <a:schemeClr val="tx1"/>
                  </a:solidFill>
                  <a:latin typeface="方正兰亭黑_GBK" panose="02000000000000000000" pitchFamily="2" charset="-122"/>
                  <a:ea typeface="方正兰亭黑_GBK" panose="02000000000000000000" pitchFamily="2" charset="-122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704020202090204" pitchFamily="34" charset="0"/>
                <a:buChar char="•"/>
                <a:defRPr>
                  <a:solidFill>
                    <a:schemeClr val="tx1"/>
                  </a:solidFill>
                  <a:latin typeface="方正兰亭黑_GBK" panose="02000000000000000000" pitchFamily="2" charset="-122"/>
                  <a:ea typeface="方正兰亭黑_GBK" panose="02000000000000000000" pitchFamily="2" charset="-122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704020202090204" pitchFamily="34" charset="0"/>
                <a:buChar char="•"/>
                <a:defRPr>
                  <a:solidFill>
                    <a:schemeClr val="tx1"/>
                  </a:solidFill>
                  <a:latin typeface="方正兰亭黑_GBK" panose="02000000000000000000" pitchFamily="2" charset="-122"/>
                  <a:ea typeface="方正兰亭黑_GBK" panose="02000000000000000000" pitchFamily="2" charset="-122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704020202090204" pitchFamily="34" charset="0"/>
                <a:buChar char="•"/>
                <a:defRPr>
                  <a:solidFill>
                    <a:schemeClr val="tx1"/>
                  </a:solidFill>
                  <a:latin typeface="方正兰亭黑_GBK" panose="02000000000000000000" pitchFamily="2" charset="-122"/>
                  <a:ea typeface="方正兰亭黑_GBK" panose="02000000000000000000" pitchFamily="2" charset="-122"/>
                  <a:sym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 typeface="Arial" panose="020B0704020202090204" pitchFamily="34" charset="0"/>
                <a:buNone/>
              </a:pPr>
              <a:endParaRPr lang="zh-CN" altLang="zh-CN" sz="135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51" name="Group 54"/>
          <p:cNvGrpSpPr/>
          <p:nvPr/>
        </p:nvGrpSpPr>
        <p:grpSpPr bwMode="auto">
          <a:xfrm>
            <a:off x="5431631" y="3685937"/>
            <a:ext cx="300038" cy="389334"/>
            <a:chOff x="0" y="0"/>
            <a:chExt cx="299494" cy="389342"/>
          </a:xfrm>
          <a:solidFill>
            <a:srgbClr val="2E2E2E"/>
          </a:solidFill>
        </p:grpSpPr>
        <p:sp>
          <p:nvSpPr>
            <p:cNvPr id="52" name="Freeform 170"/>
            <p:cNvSpPr>
              <a:spLocks noChangeArrowheads="1"/>
            </p:cNvSpPr>
            <p:nvPr/>
          </p:nvSpPr>
          <p:spPr bwMode="auto">
            <a:xfrm>
              <a:off x="0" y="112310"/>
              <a:ext cx="299494" cy="277032"/>
            </a:xfrm>
            <a:custGeom>
              <a:avLst/>
              <a:gdLst>
                <a:gd name="T0" fmla="*/ 498314756 w 90"/>
                <a:gd name="T1" fmla="*/ 924659386 h 83"/>
                <a:gd name="T2" fmla="*/ 996629512 w 90"/>
                <a:gd name="T3" fmla="*/ 0 h 83"/>
                <a:gd name="T4" fmla="*/ 0 w 90"/>
                <a:gd name="T5" fmla="*/ 0 h 83"/>
                <a:gd name="T6" fmla="*/ 498314756 w 90"/>
                <a:gd name="T7" fmla="*/ 924659386 h 8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90"/>
                <a:gd name="T13" fmla="*/ 0 h 83"/>
                <a:gd name="T14" fmla="*/ 90 w 90"/>
                <a:gd name="T15" fmla="*/ 83 h 8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90" h="83">
                  <a:moveTo>
                    <a:pt x="45" y="83"/>
                  </a:moveTo>
                  <a:cubicBezTo>
                    <a:pt x="90" y="59"/>
                    <a:pt x="90" y="0"/>
                    <a:pt x="9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59"/>
                    <a:pt x="45" y="83"/>
                  </a:cubicBezTo>
                  <a:close/>
                </a:path>
              </a:pathLst>
            </a:custGeom>
            <a:grpFill/>
            <a:ln>
              <a:noFill/>
            </a:ln>
            <a:effectLst>
              <a:outerShdw blurRad="101600" dir="18900000" sy="23000" kx="-1200000" algn="bl" rotWithShape="0">
                <a:prstClr val="black">
                  <a:alpha val="20000"/>
                </a:prstClr>
              </a:outerShdw>
            </a:effec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3" name="Freeform 171"/>
            <p:cNvSpPr>
              <a:spLocks noChangeArrowheads="1"/>
            </p:cNvSpPr>
            <p:nvPr/>
          </p:nvSpPr>
          <p:spPr bwMode="auto">
            <a:xfrm>
              <a:off x="0" y="0"/>
              <a:ext cx="299494" cy="94840"/>
            </a:xfrm>
            <a:custGeom>
              <a:avLst/>
              <a:gdLst>
                <a:gd name="T0" fmla="*/ 930188431 w 90"/>
                <a:gd name="T1" fmla="*/ 0 h 29"/>
                <a:gd name="T2" fmla="*/ 753007781 w 90"/>
                <a:gd name="T3" fmla="*/ 171124063 h 29"/>
                <a:gd name="T4" fmla="*/ 575830458 w 90"/>
                <a:gd name="T5" fmla="*/ 0 h 29"/>
                <a:gd name="T6" fmla="*/ 431873676 w 90"/>
                <a:gd name="T7" fmla="*/ 0 h 29"/>
                <a:gd name="T8" fmla="*/ 254693025 w 90"/>
                <a:gd name="T9" fmla="*/ 171124063 h 29"/>
                <a:gd name="T10" fmla="*/ 77515703 w 90"/>
                <a:gd name="T11" fmla="*/ 0 h 29"/>
                <a:gd name="T12" fmla="*/ 0 w 90"/>
                <a:gd name="T13" fmla="*/ 0 h 29"/>
                <a:gd name="T14" fmla="*/ 0 w 90"/>
                <a:gd name="T15" fmla="*/ 310159503 h 29"/>
                <a:gd name="T16" fmla="*/ 996629512 w 90"/>
                <a:gd name="T17" fmla="*/ 310159503 h 29"/>
                <a:gd name="T18" fmla="*/ 996629512 w 90"/>
                <a:gd name="T19" fmla="*/ 0 h 29"/>
                <a:gd name="T20" fmla="*/ 930188431 w 90"/>
                <a:gd name="T21" fmla="*/ 0 h 2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90"/>
                <a:gd name="T34" fmla="*/ 0 h 29"/>
                <a:gd name="T35" fmla="*/ 90 w 90"/>
                <a:gd name="T36" fmla="*/ 29 h 29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90" h="29">
                  <a:moveTo>
                    <a:pt x="84" y="0"/>
                  </a:moveTo>
                  <a:cubicBezTo>
                    <a:pt x="84" y="9"/>
                    <a:pt x="77" y="16"/>
                    <a:pt x="68" y="16"/>
                  </a:cubicBezTo>
                  <a:cubicBezTo>
                    <a:pt x="59" y="16"/>
                    <a:pt x="52" y="9"/>
                    <a:pt x="52" y="0"/>
                  </a:cubicBezTo>
                  <a:cubicBezTo>
                    <a:pt x="39" y="0"/>
                    <a:pt x="39" y="0"/>
                    <a:pt x="39" y="0"/>
                  </a:cubicBezTo>
                  <a:cubicBezTo>
                    <a:pt x="39" y="9"/>
                    <a:pt x="32" y="16"/>
                    <a:pt x="23" y="16"/>
                  </a:cubicBezTo>
                  <a:cubicBezTo>
                    <a:pt x="14" y="16"/>
                    <a:pt x="7" y="9"/>
                    <a:pt x="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90" y="29"/>
                    <a:pt x="90" y="29"/>
                    <a:pt x="90" y="29"/>
                  </a:cubicBezTo>
                  <a:cubicBezTo>
                    <a:pt x="90" y="0"/>
                    <a:pt x="90" y="0"/>
                    <a:pt x="90" y="0"/>
                  </a:cubicBezTo>
                  <a:lnTo>
                    <a:pt x="84" y="0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101600" dir="18900000" sy="23000" kx="-1200000" algn="bl" rotWithShape="0">
                <a:prstClr val="black">
                  <a:alpha val="20000"/>
                </a:prstClr>
              </a:outerShdw>
            </a:effec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54" name="矩形 104"/>
          <p:cNvSpPr>
            <a:spLocks noChangeArrowheads="1"/>
          </p:cNvSpPr>
          <p:nvPr/>
        </p:nvSpPr>
        <p:spPr bwMode="auto">
          <a:xfrm>
            <a:off x="3958194" y="1476058"/>
            <a:ext cx="974090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73" tIns="34287" rIns="68573" bIns="34287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704020202090204" pitchFamily="34" charset="0"/>
              <a:buChar char="•"/>
              <a:defRPr sz="2800"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704020202090204" pitchFamily="34" charset="0"/>
              <a:buChar char="•"/>
              <a:defRPr sz="2400"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704020202090204" pitchFamily="34" charset="0"/>
              <a:buChar char="•"/>
              <a:defRPr sz="2000"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704020202090204" pitchFamily="34" charset="0"/>
              <a:buChar char="•"/>
              <a:defRPr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704020202090204" pitchFamily="34" charset="0"/>
              <a:buChar char="•"/>
              <a:defRPr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704020202090204" pitchFamily="34" charset="0"/>
              <a:buChar char="•"/>
              <a:defRPr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704020202090204" pitchFamily="34" charset="0"/>
              <a:buChar char="•"/>
              <a:defRPr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704020202090204" pitchFamily="34" charset="0"/>
              <a:buChar char="•"/>
              <a:defRPr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704020202090204" pitchFamily="34" charset="0"/>
              <a:buChar char="•"/>
              <a:defRPr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9pPr>
          </a:lstStyle>
          <a:p>
            <a:pPr algn="r" eaLnBrk="1" hangingPunct="1">
              <a:lnSpc>
                <a:spcPct val="100000"/>
              </a:lnSpc>
              <a:spcBef>
                <a:spcPct val="0"/>
              </a:spcBef>
              <a:buFont typeface="Arial" panose="020B0704020202090204" pitchFamily="34" charset="0"/>
              <a:buNone/>
            </a:pPr>
            <a:r>
              <a:rPr lang="zh-CN" altLang="en-US" sz="165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方正兰亭黑_GBK" panose="02000000000000000000" pitchFamily="2" charset="-122"/>
              </a:rPr>
              <a:t>输入内容</a:t>
            </a:r>
            <a:endParaRPr lang="zh-CN" altLang="en-US" sz="165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方正兰亭黑_GBK" panose="02000000000000000000" pitchFamily="2" charset="-122"/>
            </a:endParaRPr>
          </a:p>
        </p:txBody>
      </p:sp>
      <p:sp>
        <p:nvSpPr>
          <p:cNvPr id="55" name="矩形 47"/>
          <p:cNvSpPr>
            <a:spLocks noChangeArrowheads="1"/>
          </p:cNvSpPr>
          <p:nvPr/>
        </p:nvSpPr>
        <p:spPr bwMode="auto">
          <a:xfrm>
            <a:off x="1785462" y="1815387"/>
            <a:ext cx="3146822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</a:extLst>
        </p:spPr>
        <p:txBody>
          <a:bodyPr lIns="68573" tIns="34287" rIns="68573" bIns="34287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704020202090204" pitchFamily="34" charset="0"/>
              <a:buChar char="•"/>
              <a:defRPr sz="2800"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704020202090204" pitchFamily="34" charset="0"/>
              <a:buChar char="•"/>
              <a:defRPr sz="2400"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704020202090204" pitchFamily="34" charset="0"/>
              <a:buChar char="•"/>
              <a:defRPr sz="2000"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704020202090204" pitchFamily="34" charset="0"/>
              <a:buChar char="•"/>
              <a:defRPr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704020202090204" pitchFamily="34" charset="0"/>
              <a:buChar char="•"/>
              <a:defRPr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704020202090204" pitchFamily="34" charset="0"/>
              <a:buChar char="•"/>
              <a:defRPr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704020202090204" pitchFamily="34" charset="0"/>
              <a:buChar char="•"/>
              <a:defRPr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704020202090204" pitchFamily="34" charset="0"/>
              <a:buChar char="•"/>
              <a:defRPr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704020202090204" pitchFamily="34" charset="0"/>
              <a:buChar char="•"/>
              <a:defRPr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9pPr>
          </a:lstStyle>
          <a:p>
            <a:pPr algn="r" eaLnBrk="1" hangingPunct="1">
              <a:lnSpc>
                <a:spcPct val="120000"/>
              </a:lnSpc>
              <a:spcBef>
                <a:spcPct val="0"/>
              </a:spcBef>
              <a:buFont typeface="Arial" panose="020B0704020202090204" pitchFamily="34" charset="0"/>
              <a:buNone/>
            </a:pPr>
            <a:r>
              <a:rPr lang="zh-CN" altLang="en-US" sz="105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方正兰亭黑_GBK" panose="02000000000000000000" pitchFamily="2" charset="-122"/>
              </a:rPr>
              <a:t>输入内容</a:t>
            </a:r>
            <a:endParaRPr lang="zh-CN" altLang="en-US" sz="105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方正兰亭黑_GBK" panose="02000000000000000000" pitchFamily="2" charset="-122"/>
            </a:endParaRPr>
          </a:p>
        </p:txBody>
      </p:sp>
      <p:sp>
        <p:nvSpPr>
          <p:cNvPr id="56" name="矩形 106"/>
          <p:cNvSpPr>
            <a:spLocks noChangeArrowheads="1"/>
          </p:cNvSpPr>
          <p:nvPr/>
        </p:nvSpPr>
        <p:spPr bwMode="auto">
          <a:xfrm>
            <a:off x="1035844" y="4196318"/>
            <a:ext cx="1164431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73" tIns="34287" rIns="68573" bIns="34287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704020202090204" pitchFamily="34" charset="0"/>
              <a:buChar char="•"/>
              <a:defRPr sz="2800"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704020202090204" pitchFamily="34" charset="0"/>
              <a:buChar char="•"/>
              <a:defRPr sz="2400"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704020202090204" pitchFamily="34" charset="0"/>
              <a:buChar char="•"/>
              <a:defRPr sz="2000"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704020202090204" pitchFamily="34" charset="0"/>
              <a:buChar char="•"/>
              <a:defRPr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704020202090204" pitchFamily="34" charset="0"/>
              <a:buChar char="•"/>
              <a:defRPr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704020202090204" pitchFamily="34" charset="0"/>
              <a:buChar char="•"/>
              <a:defRPr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704020202090204" pitchFamily="34" charset="0"/>
              <a:buChar char="•"/>
              <a:defRPr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704020202090204" pitchFamily="34" charset="0"/>
              <a:buChar char="•"/>
              <a:defRPr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704020202090204" pitchFamily="34" charset="0"/>
              <a:buChar char="•"/>
              <a:defRPr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704020202090204" pitchFamily="34" charset="0"/>
              <a:buNone/>
            </a:pPr>
            <a:r>
              <a:rPr lang="zh-CN" altLang="en-US" sz="165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方正兰亭黑_GBK" panose="02000000000000000000" pitchFamily="2" charset="-122"/>
              </a:rPr>
              <a:t>输入内容</a:t>
            </a:r>
            <a:endParaRPr lang="zh-CN" altLang="en-US" sz="165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方正兰亭黑_GBK" panose="02000000000000000000" pitchFamily="2" charset="-122"/>
            </a:endParaRPr>
          </a:p>
        </p:txBody>
      </p:sp>
      <p:sp>
        <p:nvSpPr>
          <p:cNvPr id="57" name="矩形 47"/>
          <p:cNvSpPr>
            <a:spLocks noChangeArrowheads="1"/>
          </p:cNvSpPr>
          <p:nvPr/>
        </p:nvSpPr>
        <p:spPr bwMode="auto">
          <a:xfrm>
            <a:off x="878682" y="4484350"/>
            <a:ext cx="1478756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</a:extLst>
        </p:spPr>
        <p:txBody>
          <a:bodyPr lIns="68573" tIns="34287" rIns="68573" bIns="34287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704020202090204" pitchFamily="34" charset="0"/>
              <a:buChar char="•"/>
              <a:defRPr sz="2800"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704020202090204" pitchFamily="34" charset="0"/>
              <a:buChar char="•"/>
              <a:defRPr sz="2400"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704020202090204" pitchFamily="34" charset="0"/>
              <a:buChar char="•"/>
              <a:defRPr sz="2000"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704020202090204" pitchFamily="34" charset="0"/>
              <a:buChar char="•"/>
              <a:defRPr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704020202090204" pitchFamily="34" charset="0"/>
              <a:buChar char="•"/>
              <a:defRPr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704020202090204" pitchFamily="34" charset="0"/>
              <a:buChar char="•"/>
              <a:defRPr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704020202090204" pitchFamily="34" charset="0"/>
              <a:buChar char="•"/>
              <a:defRPr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704020202090204" pitchFamily="34" charset="0"/>
              <a:buChar char="•"/>
              <a:defRPr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704020202090204" pitchFamily="34" charset="0"/>
              <a:buChar char="•"/>
              <a:defRPr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20000"/>
              </a:lnSpc>
              <a:spcBef>
                <a:spcPct val="0"/>
              </a:spcBef>
              <a:buFont typeface="Arial" panose="020B0704020202090204" pitchFamily="34" charset="0"/>
              <a:buNone/>
            </a:pPr>
            <a:r>
              <a:rPr lang="zh-CN" altLang="en-US" sz="105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方正兰亭黑_GBK" panose="02000000000000000000" pitchFamily="2" charset="-122"/>
              </a:rPr>
              <a:t>输入内容</a:t>
            </a:r>
            <a:endParaRPr lang="zh-CN" altLang="en-US" sz="105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方正兰亭黑_GBK" panose="02000000000000000000" pitchFamily="2" charset="-122"/>
            </a:endParaRPr>
          </a:p>
        </p:txBody>
      </p:sp>
      <p:sp>
        <p:nvSpPr>
          <p:cNvPr id="58" name="矩形 108"/>
          <p:cNvSpPr>
            <a:spLocks noChangeArrowheads="1"/>
          </p:cNvSpPr>
          <p:nvPr/>
        </p:nvSpPr>
        <p:spPr bwMode="auto">
          <a:xfrm>
            <a:off x="3015854" y="4196318"/>
            <a:ext cx="1163240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73" tIns="34287" rIns="68573" bIns="34287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704020202090204" pitchFamily="34" charset="0"/>
              <a:buChar char="•"/>
              <a:defRPr sz="2800"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704020202090204" pitchFamily="34" charset="0"/>
              <a:buChar char="•"/>
              <a:defRPr sz="2400"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704020202090204" pitchFamily="34" charset="0"/>
              <a:buChar char="•"/>
              <a:defRPr sz="2000"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704020202090204" pitchFamily="34" charset="0"/>
              <a:buChar char="•"/>
              <a:defRPr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704020202090204" pitchFamily="34" charset="0"/>
              <a:buChar char="•"/>
              <a:defRPr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704020202090204" pitchFamily="34" charset="0"/>
              <a:buChar char="•"/>
              <a:defRPr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704020202090204" pitchFamily="34" charset="0"/>
              <a:buChar char="•"/>
              <a:defRPr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704020202090204" pitchFamily="34" charset="0"/>
              <a:buChar char="•"/>
              <a:defRPr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704020202090204" pitchFamily="34" charset="0"/>
              <a:buChar char="•"/>
              <a:defRPr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704020202090204" pitchFamily="34" charset="0"/>
              <a:buNone/>
            </a:pPr>
            <a:r>
              <a:rPr lang="zh-CN" altLang="en-US" sz="165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方正兰亭黑_GBK" panose="02000000000000000000" pitchFamily="2" charset="-122"/>
              </a:rPr>
              <a:t>输入内容</a:t>
            </a:r>
            <a:endParaRPr lang="zh-CN" altLang="en-US" sz="165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方正兰亭黑_GBK" panose="02000000000000000000" pitchFamily="2" charset="-122"/>
            </a:endParaRPr>
          </a:p>
        </p:txBody>
      </p:sp>
      <p:sp>
        <p:nvSpPr>
          <p:cNvPr id="59" name="矩形 47"/>
          <p:cNvSpPr>
            <a:spLocks noChangeArrowheads="1"/>
          </p:cNvSpPr>
          <p:nvPr/>
        </p:nvSpPr>
        <p:spPr bwMode="auto">
          <a:xfrm>
            <a:off x="2858692" y="4484350"/>
            <a:ext cx="1478756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</a:extLst>
        </p:spPr>
        <p:txBody>
          <a:bodyPr lIns="68573" tIns="34287" rIns="68573" bIns="34287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704020202090204" pitchFamily="34" charset="0"/>
              <a:buChar char="•"/>
              <a:defRPr sz="2800"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704020202090204" pitchFamily="34" charset="0"/>
              <a:buChar char="•"/>
              <a:defRPr sz="2400"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704020202090204" pitchFamily="34" charset="0"/>
              <a:buChar char="•"/>
              <a:defRPr sz="2000"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704020202090204" pitchFamily="34" charset="0"/>
              <a:buChar char="•"/>
              <a:defRPr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704020202090204" pitchFamily="34" charset="0"/>
              <a:buChar char="•"/>
              <a:defRPr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704020202090204" pitchFamily="34" charset="0"/>
              <a:buChar char="•"/>
              <a:defRPr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704020202090204" pitchFamily="34" charset="0"/>
              <a:buChar char="•"/>
              <a:defRPr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704020202090204" pitchFamily="34" charset="0"/>
              <a:buChar char="•"/>
              <a:defRPr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704020202090204" pitchFamily="34" charset="0"/>
              <a:buChar char="•"/>
              <a:defRPr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20000"/>
              </a:lnSpc>
              <a:spcBef>
                <a:spcPct val="0"/>
              </a:spcBef>
              <a:buFont typeface="Arial" panose="020B0704020202090204" pitchFamily="34" charset="0"/>
              <a:buNone/>
            </a:pPr>
            <a:r>
              <a:rPr lang="zh-CN" altLang="en-US" sz="105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方正兰亭黑_GBK" panose="02000000000000000000" pitchFamily="2" charset="-122"/>
              </a:rPr>
              <a:t>输入内容</a:t>
            </a:r>
            <a:endParaRPr lang="zh-CN" altLang="en-US" sz="105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方正兰亭黑_GBK" panose="02000000000000000000" pitchFamily="2" charset="-122"/>
            </a:endParaRPr>
          </a:p>
        </p:txBody>
      </p:sp>
      <p:sp>
        <p:nvSpPr>
          <p:cNvPr id="60" name="矩形 110"/>
          <p:cNvSpPr>
            <a:spLocks noChangeArrowheads="1"/>
          </p:cNvSpPr>
          <p:nvPr/>
        </p:nvSpPr>
        <p:spPr bwMode="auto">
          <a:xfrm>
            <a:off x="6974682" y="4196318"/>
            <a:ext cx="1164431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73" tIns="34287" rIns="68573" bIns="34287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704020202090204" pitchFamily="34" charset="0"/>
              <a:buChar char="•"/>
              <a:defRPr sz="2800"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704020202090204" pitchFamily="34" charset="0"/>
              <a:buChar char="•"/>
              <a:defRPr sz="2400"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704020202090204" pitchFamily="34" charset="0"/>
              <a:buChar char="•"/>
              <a:defRPr sz="2000"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704020202090204" pitchFamily="34" charset="0"/>
              <a:buChar char="•"/>
              <a:defRPr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704020202090204" pitchFamily="34" charset="0"/>
              <a:buChar char="•"/>
              <a:defRPr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704020202090204" pitchFamily="34" charset="0"/>
              <a:buChar char="•"/>
              <a:defRPr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704020202090204" pitchFamily="34" charset="0"/>
              <a:buChar char="•"/>
              <a:defRPr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704020202090204" pitchFamily="34" charset="0"/>
              <a:buChar char="•"/>
              <a:defRPr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704020202090204" pitchFamily="34" charset="0"/>
              <a:buChar char="•"/>
              <a:defRPr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704020202090204" pitchFamily="34" charset="0"/>
              <a:buNone/>
            </a:pPr>
            <a:r>
              <a:rPr lang="zh-CN" altLang="en-US" sz="165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方正兰亭黑_GBK" panose="02000000000000000000" pitchFamily="2" charset="-122"/>
              </a:rPr>
              <a:t>输入内容</a:t>
            </a:r>
            <a:endParaRPr lang="zh-CN" altLang="en-US" sz="165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方正兰亭黑_GBK" panose="02000000000000000000" pitchFamily="2" charset="-122"/>
            </a:endParaRPr>
          </a:p>
        </p:txBody>
      </p:sp>
      <p:sp>
        <p:nvSpPr>
          <p:cNvPr id="61" name="矩形 47"/>
          <p:cNvSpPr>
            <a:spLocks noChangeArrowheads="1"/>
          </p:cNvSpPr>
          <p:nvPr/>
        </p:nvSpPr>
        <p:spPr bwMode="auto">
          <a:xfrm>
            <a:off x="6817519" y="4484350"/>
            <a:ext cx="1478756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</a:extLst>
        </p:spPr>
        <p:txBody>
          <a:bodyPr lIns="68573" tIns="34287" rIns="68573" bIns="34287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704020202090204" pitchFamily="34" charset="0"/>
              <a:buChar char="•"/>
              <a:defRPr sz="2800"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704020202090204" pitchFamily="34" charset="0"/>
              <a:buChar char="•"/>
              <a:defRPr sz="2400"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704020202090204" pitchFamily="34" charset="0"/>
              <a:buChar char="•"/>
              <a:defRPr sz="2000"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704020202090204" pitchFamily="34" charset="0"/>
              <a:buChar char="•"/>
              <a:defRPr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704020202090204" pitchFamily="34" charset="0"/>
              <a:buChar char="•"/>
              <a:defRPr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704020202090204" pitchFamily="34" charset="0"/>
              <a:buChar char="•"/>
              <a:defRPr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704020202090204" pitchFamily="34" charset="0"/>
              <a:buChar char="•"/>
              <a:defRPr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704020202090204" pitchFamily="34" charset="0"/>
              <a:buChar char="•"/>
              <a:defRPr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704020202090204" pitchFamily="34" charset="0"/>
              <a:buChar char="•"/>
              <a:defRPr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20000"/>
              </a:lnSpc>
              <a:spcBef>
                <a:spcPct val="0"/>
              </a:spcBef>
              <a:buFont typeface="Arial" panose="020B0704020202090204" pitchFamily="34" charset="0"/>
              <a:buNone/>
            </a:pPr>
            <a:r>
              <a:rPr lang="zh-CN" altLang="en-US" sz="105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方正兰亭黑_GBK" panose="02000000000000000000" pitchFamily="2" charset="-122"/>
              </a:rPr>
              <a:t>输入内容</a:t>
            </a:r>
            <a:endParaRPr lang="zh-CN" altLang="en-US" sz="105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方正兰亭黑_GBK" panose="02000000000000000000" pitchFamily="2" charset="-122"/>
            </a:endParaRPr>
          </a:p>
        </p:txBody>
      </p:sp>
      <p:sp>
        <p:nvSpPr>
          <p:cNvPr id="62" name="矩形 112"/>
          <p:cNvSpPr>
            <a:spLocks noChangeArrowheads="1"/>
          </p:cNvSpPr>
          <p:nvPr/>
        </p:nvSpPr>
        <p:spPr bwMode="auto">
          <a:xfrm>
            <a:off x="4995863" y="4196318"/>
            <a:ext cx="1163241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73" tIns="34287" rIns="68573" bIns="34287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704020202090204" pitchFamily="34" charset="0"/>
              <a:buChar char="•"/>
              <a:defRPr sz="2800"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704020202090204" pitchFamily="34" charset="0"/>
              <a:buChar char="•"/>
              <a:defRPr sz="2400"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704020202090204" pitchFamily="34" charset="0"/>
              <a:buChar char="•"/>
              <a:defRPr sz="2000"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704020202090204" pitchFamily="34" charset="0"/>
              <a:buChar char="•"/>
              <a:defRPr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704020202090204" pitchFamily="34" charset="0"/>
              <a:buChar char="•"/>
              <a:defRPr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704020202090204" pitchFamily="34" charset="0"/>
              <a:buChar char="•"/>
              <a:defRPr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704020202090204" pitchFamily="34" charset="0"/>
              <a:buChar char="•"/>
              <a:defRPr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704020202090204" pitchFamily="34" charset="0"/>
              <a:buChar char="•"/>
              <a:defRPr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704020202090204" pitchFamily="34" charset="0"/>
              <a:buChar char="•"/>
              <a:defRPr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704020202090204" pitchFamily="34" charset="0"/>
              <a:buNone/>
            </a:pPr>
            <a:r>
              <a:rPr lang="zh-CN" altLang="en-US" sz="165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方正兰亭黑_GBK" panose="02000000000000000000" pitchFamily="2" charset="-122"/>
              </a:rPr>
              <a:t>输入内容</a:t>
            </a:r>
            <a:endParaRPr lang="zh-CN" altLang="en-US" sz="165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方正兰亭黑_GBK" panose="02000000000000000000" pitchFamily="2" charset="-122"/>
            </a:endParaRPr>
          </a:p>
        </p:txBody>
      </p:sp>
      <p:sp>
        <p:nvSpPr>
          <p:cNvPr id="63" name="矩形 47"/>
          <p:cNvSpPr>
            <a:spLocks noChangeArrowheads="1"/>
          </p:cNvSpPr>
          <p:nvPr/>
        </p:nvSpPr>
        <p:spPr bwMode="auto">
          <a:xfrm>
            <a:off x="4837510" y="4484350"/>
            <a:ext cx="1478756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</a:extLst>
        </p:spPr>
        <p:txBody>
          <a:bodyPr lIns="68573" tIns="34287" rIns="68573" bIns="34287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704020202090204" pitchFamily="34" charset="0"/>
              <a:buChar char="•"/>
              <a:defRPr sz="2800"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704020202090204" pitchFamily="34" charset="0"/>
              <a:buChar char="•"/>
              <a:defRPr sz="2400"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704020202090204" pitchFamily="34" charset="0"/>
              <a:buChar char="•"/>
              <a:defRPr sz="2000"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704020202090204" pitchFamily="34" charset="0"/>
              <a:buChar char="•"/>
              <a:defRPr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704020202090204" pitchFamily="34" charset="0"/>
              <a:buChar char="•"/>
              <a:defRPr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704020202090204" pitchFamily="34" charset="0"/>
              <a:buChar char="•"/>
              <a:defRPr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704020202090204" pitchFamily="34" charset="0"/>
              <a:buChar char="•"/>
              <a:defRPr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704020202090204" pitchFamily="34" charset="0"/>
              <a:buChar char="•"/>
              <a:defRPr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704020202090204" pitchFamily="34" charset="0"/>
              <a:buChar char="•"/>
              <a:defRPr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20000"/>
              </a:lnSpc>
              <a:spcBef>
                <a:spcPct val="0"/>
              </a:spcBef>
              <a:buFont typeface="Arial" panose="020B0704020202090204" pitchFamily="34" charset="0"/>
              <a:buNone/>
            </a:pPr>
            <a:r>
              <a:rPr lang="zh-CN" altLang="en-US" sz="105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方正兰亭黑_GBK" panose="02000000000000000000" pitchFamily="2" charset="-122"/>
              </a:rPr>
              <a:t>输入内容</a:t>
            </a:r>
            <a:endParaRPr lang="zh-CN" altLang="en-US" sz="105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方正兰亭黑_GBK" panose="02000000000000000000" pitchFamily="2" charset="-122"/>
            </a:endParaRPr>
          </a:p>
        </p:txBody>
      </p:sp>
      <p:sp>
        <p:nvSpPr>
          <p:cNvPr id="4" name="任意多边形: 形状 9"/>
          <p:cNvSpPr/>
          <p:nvPr/>
        </p:nvSpPr>
        <p:spPr>
          <a:xfrm>
            <a:off x="532448" y="826770"/>
            <a:ext cx="1052512" cy="300038"/>
          </a:xfrm>
          <a:custGeom>
            <a:avLst/>
            <a:gdLst>
              <a:gd name="connsiteX0" fmla="*/ 0 w 904875"/>
              <a:gd name="connsiteY0" fmla="*/ 0 h 300038"/>
              <a:gd name="connsiteX1" fmla="*/ 604837 w 904875"/>
              <a:gd name="connsiteY1" fmla="*/ 0 h 300038"/>
              <a:gd name="connsiteX2" fmla="*/ 904875 w 904875"/>
              <a:gd name="connsiteY2" fmla="*/ 300038 h 300038"/>
              <a:gd name="connsiteX3" fmla="*/ 4762 w 904875"/>
              <a:gd name="connsiteY3" fmla="*/ 300038 h 300038"/>
              <a:gd name="connsiteX4" fmla="*/ 0 w 904875"/>
              <a:gd name="connsiteY4" fmla="*/ 0 h 300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04875" h="300038">
                <a:moveTo>
                  <a:pt x="0" y="0"/>
                </a:moveTo>
                <a:lnTo>
                  <a:pt x="604837" y="0"/>
                </a:lnTo>
                <a:lnTo>
                  <a:pt x="904875" y="300038"/>
                </a:lnTo>
                <a:lnTo>
                  <a:pt x="4762" y="300038"/>
                </a:lnTo>
                <a:cubicBezTo>
                  <a:pt x="3175" y="200025"/>
                  <a:pt x="1587" y="100013"/>
                  <a:pt x="0" y="0"/>
                </a:cubicBezTo>
                <a:close/>
              </a:path>
            </a:pathLst>
          </a:custGeom>
          <a:solidFill>
            <a:srgbClr val="2E2E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5" name="组合 7"/>
          <p:cNvGrpSpPr/>
          <p:nvPr/>
        </p:nvGrpSpPr>
        <p:grpSpPr bwMode="auto">
          <a:xfrm rot="5400000">
            <a:off x="144993" y="795020"/>
            <a:ext cx="68263" cy="363538"/>
            <a:chOff x="959" y="1331"/>
            <a:chExt cx="108" cy="572"/>
          </a:xfrm>
        </p:grpSpPr>
        <p:cxnSp>
          <p:nvCxnSpPr>
            <p:cNvPr id="6" name="直接连接符 5"/>
            <p:cNvCxnSpPr/>
            <p:nvPr/>
          </p:nvCxnSpPr>
          <p:spPr>
            <a:xfrm>
              <a:off x="1012" y="1363"/>
              <a:ext cx="0" cy="54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椭圆 16"/>
            <p:cNvSpPr/>
            <p:nvPr/>
          </p:nvSpPr>
          <p:spPr>
            <a:xfrm>
              <a:off x="959" y="1331"/>
              <a:ext cx="108" cy="10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 noProof="1"/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1668631" y="942658"/>
            <a:ext cx="6747659" cy="68263"/>
            <a:chOff x="3461553" y="517741"/>
            <a:chExt cx="6747659" cy="68263"/>
          </a:xfrm>
        </p:grpSpPr>
        <p:cxnSp>
          <p:nvCxnSpPr>
            <p:cNvPr id="8" name="直接连接符 7"/>
            <p:cNvCxnSpPr/>
            <p:nvPr/>
          </p:nvCxnSpPr>
          <p:spPr>
            <a:xfrm flipV="1">
              <a:off x="3495533" y="551874"/>
              <a:ext cx="6713679" cy="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3" name="椭圆 72"/>
            <p:cNvSpPr/>
            <p:nvPr/>
          </p:nvSpPr>
          <p:spPr bwMode="auto">
            <a:xfrm rot="16200000">
              <a:off x="3461401" y="517893"/>
              <a:ext cx="68263" cy="6796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 noProof="1"/>
            </a:p>
          </p:txBody>
        </p:sp>
      </p:grpSp>
      <p:sp>
        <p:nvSpPr>
          <p:cNvPr id="74" name="文本框 73"/>
          <p:cNvSpPr txBox="1">
            <a:spLocks noChangeArrowheads="1"/>
          </p:cNvSpPr>
          <p:nvPr/>
        </p:nvSpPr>
        <p:spPr bwMode="auto">
          <a:xfrm>
            <a:off x="620683" y="830595"/>
            <a:ext cx="678845" cy="2914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0" hangingPunct="0"/>
            <a:r>
              <a:rPr lang="zh-CN" altLang="en-US" dirty="0">
                <a:solidFill>
                  <a:schemeClr val="bg1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输入</a:t>
            </a:r>
            <a:endParaRPr lang="zh-CN" altLang="en-US" dirty="0">
              <a:solidFill>
                <a:schemeClr val="bg1"/>
              </a:solidFill>
              <a:latin typeface="幼圆" panose="02010509060101010101" pitchFamily="49" charset="-122"/>
              <a:ea typeface="幼圆" panose="02010509060101010101" pitchFamily="49" charset="-122"/>
            </a:endParaRPr>
          </a:p>
        </p:txBody>
      </p:sp>
      <p:pic>
        <p:nvPicPr>
          <p:cNvPr id="75" name="图片 74" descr="/private/var/folders/g_/lbsh_h6s3pd5_t_hfb0b89m40000gn/T/com.kingsoft.wpsoffice.mac/picturecompress_20230825221611/output_1.jpgoutput_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411470" y="1476375"/>
            <a:ext cx="3004820" cy="2000250"/>
          </a:xfrm>
          <a:prstGeom prst="rect">
            <a:avLst/>
          </a:prstGeom>
        </p:spPr>
      </p:pic>
      <p:grpSp>
        <p:nvGrpSpPr>
          <p:cNvPr id="10" name="组合 9"/>
          <p:cNvGrpSpPr/>
          <p:nvPr/>
        </p:nvGrpSpPr>
        <p:grpSpPr>
          <a:xfrm>
            <a:off x="0" y="0"/>
            <a:ext cx="3352165" cy="589915"/>
            <a:chOff x="1255" y="994"/>
            <a:chExt cx="6888" cy="1212"/>
          </a:xfrm>
        </p:grpSpPr>
        <p:grpSp>
          <p:nvGrpSpPr>
            <p:cNvPr id="64" name="组合 63"/>
            <p:cNvGrpSpPr/>
            <p:nvPr/>
          </p:nvGrpSpPr>
          <p:grpSpPr>
            <a:xfrm>
              <a:off x="1255" y="994"/>
              <a:ext cx="3518" cy="1213"/>
              <a:chOff x="1255" y="994"/>
              <a:chExt cx="3518" cy="1213"/>
            </a:xfrm>
          </p:grpSpPr>
          <p:pic>
            <p:nvPicPr>
              <p:cNvPr id="65" name="图片 64" descr="审大商学蓝色描边"/>
              <p:cNvPicPr>
                <a:picLocks noChangeAspect="1"/>
              </p:cNvPicPr>
              <p:nvPr>
                <p:custDataLst>
                  <p:tags r:id="rId2"/>
                </p:custDataLst>
              </p:nvPr>
            </p:nvPicPr>
            <p:blipFill>
              <a:blip r:embed="rId3"/>
              <a:srcRect l="44080" r="50658"/>
              <a:stretch>
                <a:fillRect/>
              </a:stretch>
            </p:blipFill>
            <p:spPr>
              <a:xfrm>
                <a:off x="4417" y="1166"/>
                <a:ext cx="356" cy="921"/>
              </a:xfrm>
              <a:prstGeom prst="rect">
                <a:avLst/>
              </a:prstGeom>
            </p:spPr>
          </p:pic>
          <p:pic>
            <p:nvPicPr>
              <p:cNvPr id="66" name="图片 65" descr="6_画板 1"/>
              <p:cNvPicPr>
                <a:picLocks noChangeAspect="1"/>
              </p:cNvPicPr>
              <p:nvPr>
                <p:custDataLst>
                  <p:tags r:id="rId4"/>
                </p:custDataLst>
              </p:nvPr>
            </p:nvPicPr>
            <p:blipFill>
              <a:blip r:embed="rId5"/>
              <a:srcRect l="21679" t="39299" r="21437" b="39748"/>
              <a:stretch>
                <a:fillRect/>
              </a:stretch>
            </p:blipFill>
            <p:spPr>
              <a:xfrm>
                <a:off x="1255" y="994"/>
                <a:ext cx="3293" cy="1213"/>
              </a:xfrm>
              <a:prstGeom prst="rect">
                <a:avLst/>
              </a:prstGeom>
            </p:spPr>
          </p:pic>
        </p:grpSp>
        <p:pic>
          <p:nvPicPr>
            <p:cNvPr id="67" name="图片 66" descr="精管理善治理(1)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7"/>
            <a:srcRect b="74403"/>
            <a:stretch>
              <a:fillRect/>
            </a:stretch>
          </p:blipFill>
          <p:spPr>
            <a:xfrm>
              <a:off x="4821" y="1329"/>
              <a:ext cx="3322" cy="665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1040">
        <p14:switch dir="r"/>
      </p:transition>
    </mc:Choice>
    <mc:Fallback>
      <p:transition spd="slow" advClick="0" advTm="104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1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1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17" dur="4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21" dur="4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25" dur="4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1" presetClass="entr" presetSubtype="1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29" dur="4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33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36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39" dur="2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42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ldLvl="0" animBg="1" autoUpdateAnimBg="0"/>
      <p:bldP spid="12" grpId="0" bldLvl="0" animBg="1" autoUpdateAnimBg="0"/>
      <p:bldP spid="13" grpId="0" bldLvl="0" animBg="1" autoUpdateAnimBg="0"/>
      <p:bldP spid="14" grpId="0" bldLvl="0" animBg="1" autoUpdateAnimBg="0"/>
      <p:bldP spid="15" grpId="0" bldLvl="0"/>
      <p:bldP spid="54" grpId="0" bldLvl="0" autoUpdateAnimBg="0"/>
      <p:bldP spid="55" grpId="0" bldLvl="0" autoUpdateAnimBg="0"/>
      <p:bldP spid="56" grpId="0"/>
      <p:bldP spid="57" grpId="0"/>
      <p:bldP spid="58" grpId="0"/>
      <p:bldP spid="59" grpId="0"/>
      <p:bldP spid="60" grpId="0"/>
      <p:bldP spid="61" grpId="0"/>
      <p:bldP spid="62" grpId="0"/>
      <p:bldP spid="63" grpId="0"/>
      <p:bldP spid="7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/private/var/folders/g_/lbsh_h6s3pd5_t_hfb0b89m40000gn/T/com.kingsoft.wpsoffice.mac/picturecompress_20230825153422/output_1.jpgoutput_1"/>
          <p:cNvPicPr>
            <a:picLocks noChangeAspect="1"/>
          </p:cNvPicPr>
          <p:nvPr/>
        </p:nvPicPr>
        <p:blipFill>
          <a:blip r:embed="rId1">
            <a:alphaModFix amt="40000"/>
          </a:blip>
          <a:srcRect l="-458" t="-628" r="458" b="65194"/>
          <a:stretch>
            <a:fillRect/>
          </a:stretch>
        </p:blipFill>
        <p:spPr>
          <a:xfrm>
            <a:off x="-31750" y="-60325"/>
            <a:ext cx="9175750" cy="3646170"/>
          </a:xfrm>
          <a:prstGeom prst="rect">
            <a:avLst/>
          </a:prstGeom>
        </p:spPr>
      </p:pic>
      <p:pic>
        <p:nvPicPr>
          <p:cNvPr id="4" name="图片 3" descr="/private/var/folders/g_/lbsh_h6s3pd5_t_hfb0b89m40000gn/T/com.kingsoft.wpsoffice.mac/picturecompress_20230825153422/output_1.jpgoutput_1"/>
          <p:cNvPicPr>
            <a:picLocks noChangeAspect="1"/>
          </p:cNvPicPr>
          <p:nvPr/>
        </p:nvPicPr>
        <p:blipFill>
          <a:blip r:embed="rId1"/>
          <a:srcRect t="32941" b="19238"/>
          <a:stretch>
            <a:fillRect/>
          </a:stretch>
        </p:blipFill>
        <p:spPr>
          <a:xfrm>
            <a:off x="0" y="3606165"/>
            <a:ext cx="9143365" cy="1546860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0" y="1546860"/>
            <a:ext cx="9144000" cy="2072640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 noProof="1"/>
          </a:p>
        </p:txBody>
      </p:sp>
      <p:sp>
        <p:nvSpPr>
          <p:cNvPr id="9" name="文本框 8"/>
          <p:cNvSpPr txBox="1">
            <a:spLocks noChangeAspect="1" noChangeArrowheads="1"/>
          </p:cNvSpPr>
          <p:nvPr/>
        </p:nvSpPr>
        <p:spPr bwMode="auto">
          <a:xfrm>
            <a:off x="2729706" y="1701800"/>
            <a:ext cx="3684588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0" hangingPunct="0"/>
            <a:r>
              <a:rPr lang="zh-CN" altLang="en-US" sz="4400" dirty="0">
                <a:solidFill>
                  <a:schemeClr val="bg1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输入内容</a:t>
            </a:r>
            <a:r>
              <a:rPr lang="zh-CN" altLang="en-US" sz="4400" dirty="0">
                <a:solidFill>
                  <a:schemeClr val="bg1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三</a:t>
            </a:r>
            <a:endParaRPr lang="zh-CN" altLang="en-US" sz="4400" dirty="0">
              <a:solidFill>
                <a:schemeClr val="bg1"/>
              </a:solidFill>
              <a:latin typeface="幼圆" panose="02010509060101010101" pitchFamily="49" charset="-122"/>
              <a:ea typeface="幼圆" panose="02010509060101010101" pitchFamily="49" charset="-122"/>
            </a:endParaRPr>
          </a:p>
        </p:txBody>
      </p:sp>
      <p:sp>
        <p:nvSpPr>
          <p:cNvPr id="12" name="文本框 11"/>
          <p:cNvSpPr txBox="1">
            <a:spLocks noChangeArrowheads="1"/>
          </p:cNvSpPr>
          <p:nvPr/>
        </p:nvSpPr>
        <p:spPr bwMode="auto">
          <a:xfrm>
            <a:off x="3190081" y="2535555"/>
            <a:ext cx="2763838" cy="245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0" hangingPunct="0"/>
            <a:r>
              <a:rPr lang="en-US" altLang="zh-CN" sz="1000" dirty="0">
                <a:solidFill>
                  <a:schemeClr val="bg1"/>
                </a:solidFill>
                <a:latin typeface="Arial" panose="020B0704020202090204" pitchFamily="34" charset="0"/>
              </a:rPr>
              <a:t>输入内容</a:t>
            </a:r>
            <a:endParaRPr lang="en-US" altLang="zh-CN" sz="1000" dirty="0">
              <a:solidFill>
                <a:schemeClr val="bg1"/>
              </a:solidFill>
              <a:latin typeface="Arial" panose="020B0704020202090204" pitchFamily="34" charset="0"/>
            </a:endParaRPr>
          </a:p>
        </p:txBody>
      </p:sp>
      <p:cxnSp>
        <p:nvCxnSpPr>
          <p:cNvPr id="13" name="直接连接符 12"/>
          <p:cNvCxnSpPr/>
          <p:nvPr/>
        </p:nvCxnSpPr>
        <p:spPr>
          <a:xfrm>
            <a:off x="4433888" y="2866073"/>
            <a:ext cx="276225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文本框 13"/>
          <p:cNvSpPr txBox="1"/>
          <p:nvPr/>
        </p:nvSpPr>
        <p:spPr>
          <a:xfrm>
            <a:off x="2353469" y="3035935"/>
            <a:ext cx="4437063" cy="23241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algn="ctr"/>
            <a:r>
              <a:rPr lang="zh-CN" altLang="en-US" sz="920" noProof="1">
                <a:solidFill>
                  <a:schemeClr val="bg1"/>
                </a:solidFill>
                <a:latin typeface="Arial" panose="020B0704020202090204" pitchFamily="34" charset="0"/>
              </a:rPr>
              <a:t>输入内容</a:t>
            </a:r>
            <a:endParaRPr lang="zh-CN" altLang="en-US" sz="920" noProof="1">
              <a:solidFill>
                <a:schemeClr val="bg1"/>
              </a:solidFill>
              <a:latin typeface="Arial" panose="020B0704020202090204" pitchFamily="34" charset="0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0" y="0"/>
            <a:ext cx="3352165" cy="589915"/>
            <a:chOff x="1255" y="994"/>
            <a:chExt cx="6888" cy="1212"/>
          </a:xfrm>
        </p:grpSpPr>
        <p:grpSp>
          <p:nvGrpSpPr>
            <p:cNvPr id="11" name="组合 10"/>
            <p:cNvGrpSpPr/>
            <p:nvPr/>
          </p:nvGrpSpPr>
          <p:grpSpPr>
            <a:xfrm>
              <a:off x="1255" y="994"/>
              <a:ext cx="3518" cy="1213"/>
              <a:chOff x="1255" y="994"/>
              <a:chExt cx="3518" cy="1213"/>
            </a:xfrm>
          </p:grpSpPr>
          <p:pic>
            <p:nvPicPr>
              <p:cNvPr id="10" name="图片 9" descr="审大商学蓝色描边"/>
              <p:cNvPicPr>
                <a:picLocks noChangeAspect="1"/>
              </p:cNvPicPr>
              <p:nvPr>
                <p:custDataLst>
                  <p:tags r:id="rId2"/>
                </p:custDataLst>
              </p:nvPr>
            </p:nvPicPr>
            <p:blipFill>
              <a:blip r:embed="rId3"/>
              <a:srcRect l="44080" r="50658"/>
              <a:stretch>
                <a:fillRect/>
              </a:stretch>
            </p:blipFill>
            <p:spPr>
              <a:xfrm>
                <a:off x="4417" y="1166"/>
                <a:ext cx="356" cy="921"/>
              </a:xfrm>
              <a:prstGeom prst="rect">
                <a:avLst/>
              </a:prstGeom>
            </p:spPr>
          </p:pic>
          <p:pic>
            <p:nvPicPr>
              <p:cNvPr id="15" name="图片 14" descr="6_画板 1"/>
              <p:cNvPicPr>
                <a:picLocks noChangeAspect="1"/>
              </p:cNvPicPr>
              <p:nvPr>
                <p:custDataLst>
                  <p:tags r:id="rId4"/>
                </p:custDataLst>
              </p:nvPr>
            </p:nvPicPr>
            <p:blipFill>
              <a:blip r:embed="rId5"/>
              <a:srcRect l="21679" t="39299" r="21437" b="39748"/>
              <a:stretch>
                <a:fillRect/>
              </a:stretch>
            </p:blipFill>
            <p:spPr>
              <a:xfrm>
                <a:off x="1255" y="994"/>
                <a:ext cx="3293" cy="1213"/>
              </a:xfrm>
              <a:prstGeom prst="rect">
                <a:avLst/>
              </a:prstGeom>
            </p:spPr>
          </p:pic>
        </p:grpSp>
        <p:pic>
          <p:nvPicPr>
            <p:cNvPr id="16" name="图片 15" descr="精管理善治理(1)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7"/>
            <a:srcRect b="74403"/>
            <a:stretch>
              <a:fillRect/>
            </a:stretch>
          </p:blipFill>
          <p:spPr>
            <a:xfrm>
              <a:off x="4821" y="1329"/>
              <a:ext cx="3322" cy="665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1388">
        <p14:switch dir="r"/>
      </p:transition>
    </mc:Choice>
    <mc:Fallback>
      <p:transition spd="slow" advClick="0" advTm="138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  <p:bldP spid="12" grpId="1"/>
      <p:bldP spid="12" grpId="2"/>
      <p:bldP spid="14" grpId="0"/>
      <p:bldP spid="14" grpId="1"/>
      <p:bldP spid="14" grpId="2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组合 4"/>
          <p:cNvGrpSpPr/>
          <p:nvPr/>
        </p:nvGrpSpPr>
        <p:grpSpPr bwMode="auto">
          <a:xfrm>
            <a:off x="1235075" y="1882140"/>
            <a:ext cx="1604963" cy="1417638"/>
            <a:chOff x="0" y="0"/>
            <a:chExt cx="1604963" cy="1417638"/>
          </a:xfrm>
          <a:solidFill>
            <a:srgbClr val="2E2E2E"/>
          </a:solidFill>
        </p:grpSpPr>
        <p:sp>
          <p:nvSpPr>
            <p:cNvPr id="39" name="Freeform 199"/>
            <p:cNvSpPr>
              <a:spLocks noChangeArrowheads="1"/>
            </p:cNvSpPr>
            <p:nvPr/>
          </p:nvSpPr>
          <p:spPr bwMode="auto">
            <a:xfrm>
              <a:off x="195263" y="1174751"/>
              <a:ext cx="201613" cy="190500"/>
            </a:xfrm>
            <a:custGeom>
              <a:avLst/>
              <a:gdLst>
                <a:gd name="T0" fmla="*/ 187612 w 72"/>
                <a:gd name="T1" fmla="*/ 0 h 68"/>
                <a:gd name="T2" fmla="*/ 0 w 72"/>
                <a:gd name="T3" fmla="*/ 159684 h 68"/>
                <a:gd name="T4" fmla="*/ 33602 w 72"/>
                <a:gd name="T5" fmla="*/ 190500 h 68"/>
                <a:gd name="T6" fmla="*/ 201613 w 72"/>
                <a:gd name="T7" fmla="*/ 14007 h 68"/>
                <a:gd name="T8" fmla="*/ 187612 w 72"/>
                <a:gd name="T9" fmla="*/ 0 h 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2"/>
                <a:gd name="T16" fmla="*/ 0 h 68"/>
                <a:gd name="T17" fmla="*/ 72 w 72"/>
                <a:gd name="T18" fmla="*/ 68 h 6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2" h="68">
                  <a:moveTo>
                    <a:pt x="67" y="0"/>
                  </a:moveTo>
                  <a:cubicBezTo>
                    <a:pt x="0" y="57"/>
                    <a:pt x="0" y="57"/>
                    <a:pt x="0" y="57"/>
                  </a:cubicBezTo>
                  <a:cubicBezTo>
                    <a:pt x="5" y="62"/>
                    <a:pt x="7" y="63"/>
                    <a:pt x="12" y="68"/>
                  </a:cubicBezTo>
                  <a:cubicBezTo>
                    <a:pt x="72" y="5"/>
                    <a:pt x="72" y="5"/>
                    <a:pt x="72" y="5"/>
                  </a:cubicBezTo>
                  <a:cubicBezTo>
                    <a:pt x="68" y="2"/>
                    <a:pt x="70" y="3"/>
                    <a:pt x="67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 sz="2800">
                <a:solidFill>
                  <a:schemeClr val="accent1"/>
                </a:solidFill>
              </a:endParaRPr>
            </a:p>
          </p:txBody>
        </p:sp>
        <p:sp>
          <p:nvSpPr>
            <p:cNvPr id="40" name="Freeform 200"/>
            <p:cNvSpPr>
              <a:spLocks noChangeArrowheads="1"/>
            </p:cNvSpPr>
            <p:nvPr/>
          </p:nvSpPr>
          <p:spPr bwMode="auto">
            <a:xfrm>
              <a:off x="239713" y="1206501"/>
              <a:ext cx="182563" cy="196850"/>
            </a:xfrm>
            <a:custGeom>
              <a:avLst/>
              <a:gdLst>
                <a:gd name="T0" fmla="*/ 174137 w 65"/>
                <a:gd name="T1" fmla="*/ 0 h 71"/>
                <a:gd name="T2" fmla="*/ 0 w 65"/>
                <a:gd name="T3" fmla="*/ 171897 h 71"/>
                <a:gd name="T4" fmla="*/ 28087 w 65"/>
                <a:gd name="T5" fmla="*/ 196850 h 71"/>
                <a:gd name="T6" fmla="*/ 182563 w 65"/>
                <a:gd name="T7" fmla="*/ 13863 h 71"/>
                <a:gd name="T8" fmla="*/ 174137 w 65"/>
                <a:gd name="T9" fmla="*/ 0 h 7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5"/>
                <a:gd name="T16" fmla="*/ 0 h 71"/>
                <a:gd name="T17" fmla="*/ 65 w 65"/>
                <a:gd name="T18" fmla="*/ 71 h 7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5" h="71">
                  <a:moveTo>
                    <a:pt x="62" y="0"/>
                  </a:moveTo>
                  <a:cubicBezTo>
                    <a:pt x="0" y="62"/>
                    <a:pt x="0" y="62"/>
                    <a:pt x="0" y="62"/>
                  </a:cubicBezTo>
                  <a:cubicBezTo>
                    <a:pt x="5" y="66"/>
                    <a:pt x="5" y="67"/>
                    <a:pt x="10" y="71"/>
                  </a:cubicBezTo>
                  <a:cubicBezTo>
                    <a:pt x="65" y="5"/>
                    <a:pt x="65" y="5"/>
                    <a:pt x="65" y="5"/>
                  </a:cubicBezTo>
                  <a:cubicBezTo>
                    <a:pt x="63" y="2"/>
                    <a:pt x="65" y="4"/>
                    <a:pt x="6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 sz="2800">
                <a:solidFill>
                  <a:schemeClr val="accent1"/>
                </a:solidFill>
              </a:endParaRPr>
            </a:p>
          </p:txBody>
        </p:sp>
        <p:sp>
          <p:nvSpPr>
            <p:cNvPr id="41" name="Freeform 201"/>
            <p:cNvSpPr>
              <a:spLocks noChangeArrowheads="1"/>
            </p:cNvSpPr>
            <p:nvPr/>
          </p:nvSpPr>
          <p:spPr bwMode="auto">
            <a:xfrm>
              <a:off x="136525" y="1133476"/>
              <a:ext cx="230188" cy="176213"/>
            </a:xfrm>
            <a:custGeom>
              <a:avLst/>
              <a:gdLst>
                <a:gd name="T0" fmla="*/ 210538 w 82"/>
                <a:gd name="T1" fmla="*/ 0 h 63"/>
                <a:gd name="T2" fmla="*/ 0 w 82"/>
                <a:gd name="T3" fmla="*/ 123069 h 63"/>
                <a:gd name="T4" fmla="*/ 42108 w 82"/>
                <a:gd name="T5" fmla="*/ 176213 h 63"/>
                <a:gd name="T6" fmla="*/ 230188 w 82"/>
                <a:gd name="T7" fmla="*/ 19579 h 63"/>
                <a:gd name="T8" fmla="*/ 210538 w 82"/>
                <a:gd name="T9" fmla="*/ 0 h 6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2"/>
                <a:gd name="T16" fmla="*/ 0 h 63"/>
                <a:gd name="T17" fmla="*/ 82 w 82"/>
                <a:gd name="T18" fmla="*/ 63 h 6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2" h="63">
                  <a:moveTo>
                    <a:pt x="75" y="0"/>
                  </a:moveTo>
                  <a:cubicBezTo>
                    <a:pt x="0" y="44"/>
                    <a:pt x="0" y="44"/>
                    <a:pt x="0" y="44"/>
                  </a:cubicBezTo>
                  <a:cubicBezTo>
                    <a:pt x="7" y="54"/>
                    <a:pt x="7" y="54"/>
                    <a:pt x="15" y="63"/>
                  </a:cubicBezTo>
                  <a:cubicBezTo>
                    <a:pt x="82" y="7"/>
                    <a:pt x="82" y="7"/>
                    <a:pt x="82" y="7"/>
                  </a:cubicBezTo>
                  <a:cubicBezTo>
                    <a:pt x="77" y="2"/>
                    <a:pt x="79" y="5"/>
                    <a:pt x="75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 sz="2800">
                <a:solidFill>
                  <a:schemeClr val="accent1"/>
                </a:solidFill>
              </a:endParaRPr>
            </a:p>
          </p:txBody>
        </p:sp>
        <p:sp>
          <p:nvSpPr>
            <p:cNvPr id="42" name="Freeform 202"/>
            <p:cNvSpPr>
              <a:spLocks noChangeArrowheads="1"/>
            </p:cNvSpPr>
            <p:nvPr/>
          </p:nvSpPr>
          <p:spPr bwMode="auto">
            <a:xfrm>
              <a:off x="87313" y="1085851"/>
              <a:ext cx="247650" cy="147638"/>
            </a:xfrm>
            <a:custGeom>
              <a:avLst/>
              <a:gdLst>
                <a:gd name="T0" fmla="*/ 228172 w 89"/>
                <a:gd name="T1" fmla="*/ 0 h 53"/>
                <a:gd name="T2" fmla="*/ 0 w 89"/>
                <a:gd name="T3" fmla="*/ 86354 h 53"/>
                <a:gd name="T4" fmla="*/ 36174 w 89"/>
                <a:gd name="T5" fmla="*/ 147638 h 53"/>
                <a:gd name="T6" fmla="*/ 247650 w 89"/>
                <a:gd name="T7" fmla="*/ 27856 h 53"/>
                <a:gd name="T8" fmla="*/ 228172 w 89"/>
                <a:gd name="T9" fmla="*/ 0 h 5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9"/>
                <a:gd name="T16" fmla="*/ 0 h 53"/>
                <a:gd name="T17" fmla="*/ 89 w 89"/>
                <a:gd name="T18" fmla="*/ 53 h 5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9" h="53">
                  <a:moveTo>
                    <a:pt x="82" y="0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5" y="40"/>
                    <a:pt x="7" y="45"/>
                    <a:pt x="13" y="53"/>
                  </a:cubicBezTo>
                  <a:cubicBezTo>
                    <a:pt x="89" y="10"/>
                    <a:pt x="89" y="10"/>
                    <a:pt x="89" y="10"/>
                  </a:cubicBezTo>
                  <a:cubicBezTo>
                    <a:pt x="86" y="5"/>
                    <a:pt x="85" y="5"/>
                    <a:pt x="8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 sz="2800">
                <a:solidFill>
                  <a:schemeClr val="accent1"/>
                </a:solidFill>
              </a:endParaRPr>
            </a:p>
          </p:txBody>
        </p:sp>
        <p:sp>
          <p:nvSpPr>
            <p:cNvPr id="43" name="Freeform 203"/>
            <p:cNvSpPr>
              <a:spLocks noChangeArrowheads="1"/>
            </p:cNvSpPr>
            <p:nvPr/>
          </p:nvSpPr>
          <p:spPr bwMode="auto">
            <a:xfrm>
              <a:off x="44450" y="1041401"/>
              <a:ext cx="263525" cy="111125"/>
            </a:xfrm>
            <a:custGeom>
              <a:avLst/>
              <a:gdLst>
                <a:gd name="T0" fmla="*/ 249508 w 94"/>
                <a:gd name="T1" fmla="*/ 0 h 40"/>
                <a:gd name="T2" fmla="*/ 0 w 94"/>
                <a:gd name="T3" fmla="*/ 30559 h 40"/>
                <a:gd name="T4" fmla="*/ 33641 w 94"/>
                <a:gd name="T5" fmla="*/ 111125 h 40"/>
                <a:gd name="T6" fmla="*/ 263525 w 94"/>
                <a:gd name="T7" fmla="*/ 25003 h 40"/>
                <a:gd name="T8" fmla="*/ 249508 w 94"/>
                <a:gd name="T9" fmla="*/ 0 h 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4"/>
                <a:gd name="T16" fmla="*/ 0 h 40"/>
                <a:gd name="T17" fmla="*/ 94 w 94"/>
                <a:gd name="T18" fmla="*/ 40 h 4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4" h="40">
                  <a:moveTo>
                    <a:pt x="89" y="0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4" y="24"/>
                    <a:pt x="6" y="28"/>
                    <a:pt x="12" y="40"/>
                  </a:cubicBezTo>
                  <a:cubicBezTo>
                    <a:pt x="94" y="9"/>
                    <a:pt x="94" y="9"/>
                    <a:pt x="94" y="9"/>
                  </a:cubicBezTo>
                  <a:cubicBezTo>
                    <a:pt x="90" y="2"/>
                    <a:pt x="92" y="6"/>
                    <a:pt x="89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 sz="2800">
                <a:solidFill>
                  <a:schemeClr val="accent1"/>
                </a:solidFill>
              </a:endParaRPr>
            </a:p>
          </p:txBody>
        </p:sp>
        <p:sp>
          <p:nvSpPr>
            <p:cNvPr id="44" name="Freeform 204"/>
            <p:cNvSpPr>
              <a:spLocks noChangeArrowheads="1"/>
            </p:cNvSpPr>
            <p:nvPr/>
          </p:nvSpPr>
          <p:spPr bwMode="auto">
            <a:xfrm>
              <a:off x="1195388" y="1184276"/>
              <a:ext cx="195263" cy="195263"/>
            </a:xfrm>
            <a:custGeom>
              <a:avLst/>
              <a:gdLst>
                <a:gd name="T0" fmla="*/ 0 w 70"/>
                <a:gd name="T1" fmla="*/ 16737 h 70"/>
                <a:gd name="T2" fmla="*/ 161789 w 70"/>
                <a:gd name="T3" fmla="*/ 195263 h 70"/>
                <a:gd name="T4" fmla="*/ 195263 w 70"/>
                <a:gd name="T5" fmla="*/ 164579 h 70"/>
                <a:gd name="T6" fmla="*/ 13947 w 70"/>
                <a:gd name="T7" fmla="*/ 0 h 70"/>
                <a:gd name="T8" fmla="*/ 0 w 70"/>
                <a:gd name="T9" fmla="*/ 16737 h 7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0"/>
                <a:gd name="T16" fmla="*/ 0 h 70"/>
                <a:gd name="T17" fmla="*/ 70 w 70"/>
                <a:gd name="T18" fmla="*/ 70 h 7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0" h="70">
                  <a:moveTo>
                    <a:pt x="0" y="6"/>
                  </a:moveTo>
                  <a:cubicBezTo>
                    <a:pt x="58" y="70"/>
                    <a:pt x="58" y="70"/>
                    <a:pt x="58" y="70"/>
                  </a:cubicBezTo>
                  <a:cubicBezTo>
                    <a:pt x="63" y="66"/>
                    <a:pt x="65" y="65"/>
                    <a:pt x="70" y="59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2" y="4"/>
                    <a:pt x="3" y="2"/>
                    <a:pt x="0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 sz="2800">
                <a:solidFill>
                  <a:schemeClr val="accent1"/>
                </a:solidFill>
              </a:endParaRPr>
            </a:p>
          </p:txBody>
        </p:sp>
        <p:sp>
          <p:nvSpPr>
            <p:cNvPr id="45" name="Freeform 206"/>
            <p:cNvSpPr>
              <a:spLocks noChangeArrowheads="1"/>
            </p:cNvSpPr>
            <p:nvPr/>
          </p:nvSpPr>
          <p:spPr bwMode="auto">
            <a:xfrm>
              <a:off x="1166813" y="1217613"/>
              <a:ext cx="176213" cy="200025"/>
            </a:xfrm>
            <a:custGeom>
              <a:avLst/>
              <a:gdLst>
                <a:gd name="T0" fmla="*/ 0 w 63"/>
                <a:gd name="T1" fmla="*/ 11113 h 72"/>
                <a:gd name="T2" fmla="*/ 151040 w 63"/>
                <a:gd name="T3" fmla="*/ 200025 h 72"/>
                <a:gd name="T4" fmla="*/ 176213 w 63"/>
                <a:gd name="T5" fmla="*/ 175022 h 72"/>
                <a:gd name="T6" fmla="*/ 11188 w 63"/>
                <a:gd name="T7" fmla="*/ 0 h 72"/>
                <a:gd name="T8" fmla="*/ 0 w 63"/>
                <a:gd name="T9" fmla="*/ 11113 h 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3"/>
                <a:gd name="T16" fmla="*/ 0 h 72"/>
                <a:gd name="T17" fmla="*/ 63 w 63"/>
                <a:gd name="T18" fmla="*/ 72 h 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3" h="72">
                  <a:moveTo>
                    <a:pt x="0" y="4"/>
                  </a:moveTo>
                  <a:cubicBezTo>
                    <a:pt x="54" y="72"/>
                    <a:pt x="54" y="72"/>
                    <a:pt x="54" y="72"/>
                  </a:cubicBezTo>
                  <a:cubicBezTo>
                    <a:pt x="59" y="68"/>
                    <a:pt x="59" y="67"/>
                    <a:pt x="63" y="63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1" y="3"/>
                    <a:pt x="3" y="1"/>
                    <a:pt x="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 sz="2800">
                <a:solidFill>
                  <a:schemeClr val="accent1"/>
                </a:solidFill>
              </a:endParaRPr>
            </a:p>
          </p:txBody>
        </p:sp>
        <p:sp>
          <p:nvSpPr>
            <p:cNvPr id="46" name="Freeform 207"/>
            <p:cNvSpPr>
              <a:spLocks noChangeArrowheads="1"/>
            </p:cNvSpPr>
            <p:nvPr/>
          </p:nvSpPr>
          <p:spPr bwMode="auto">
            <a:xfrm>
              <a:off x="1225550" y="1144588"/>
              <a:ext cx="223838" cy="180975"/>
            </a:xfrm>
            <a:custGeom>
              <a:avLst/>
              <a:gdLst>
                <a:gd name="T0" fmla="*/ 0 w 80"/>
                <a:gd name="T1" fmla="*/ 19490 h 65"/>
                <a:gd name="T2" fmla="*/ 184666 w 80"/>
                <a:gd name="T3" fmla="*/ 180975 h 65"/>
                <a:gd name="T4" fmla="*/ 223838 w 80"/>
                <a:gd name="T5" fmla="*/ 128075 h 65"/>
                <a:gd name="T6" fmla="*/ 19586 w 80"/>
                <a:gd name="T7" fmla="*/ 0 h 65"/>
                <a:gd name="T8" fmla="*/ 0 w 80"/>
                <a:gd name="T9" fmla="*/ 19490 h 6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0"/>
                <a:gd name="T16" fmla="*/ 0 h 65"/>
                <a:gd name="T17" fmla="*/ 80 w 80"/>
                <a:gd name="T18" fmla="*/ 65 h 6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0" h="65">
                  <a:moveTo>
                    <a:pt x="0" y="7"/>
                  </a:moveTo>
                  <a:cubicBezTo>
                    <a:pt x="66" y="65"/>
                    <a:pt x="66" y="65"/>
                    <a:pt x="66" y="65"/>
                  </a:cubicBezTo>
                  <a:cubicBezTo>
                    <a:pt x="74" y="55"/>
                    <a:pt x="74" y="56"/>
                    <a:pt x="80" y="46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3" y="6"/>
                    <a:pt x="6" y="1"/>
                    <a:pt x="0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 sz="2800">
                <a:solidFill>
                  <a:schemeClr val="accent1"/>
                </a:solidFill>
              </a:endParaRPr>
            </a:p>
          </p:txBody>
        </p:sp>
        <p:sp>
          <p:nvSpPr>
            <p:cNvPr id="47" name="Freeform 208"/>
            <p:cNvSpPr>
              <a:spLocks noChangeArrowheads="1"/>
            </p:cNvSpPr>
            <p:nvPr/>
          </p:nvSpPr>
          <p:spPr bwMode="auto">
            <a:xfrm>
              <a:off x="1258888" y="1096963"/>
              <a:ext cx="242888" cy="153988"/>
            </a:xfrm>
            <a:custGeom>
              <a:avLst/>
              <a:gdLst>
                <a:gd name="T0" fmla="*/ 0 w 87"/>
                <a:gd name="T1" fmla="*/ 27998 h 55"/>
                <a:gd name="T2" fmla="*/ 209386 w 87"/>
                <a:gd name="T3" fmla="*/ 153988 h 55"/>
                <a:gd name="T4" fmla="*/ 242888 w 87"/>
                <a:gd name="T5" fmla="*/ 92393 h 55"/>
                <a:gd name="T6" fmla="*/ 16751 w 87"/>
                <a:gd name="T7" fmla="*/ 0 h 55"/>
                <a:gd name="T8" fmla="*/ 0 w 87"/>
                <a:gd name="T9" fmla="*/ 27998 h 5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7"/>
                <a:gd name="T16" fmla="*/ 0 h 55"/>
                <a:gd name="T17" fmla="*/ 87 w 87"/>
                <a:gd name="T18" fmla="*/ 55 h 5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7" h="55">
                  <a:moveTo>
                    <a:pt x="0" y="10"/>
                  </a:moveTo>
                  <a:cubicBezTo>
                    <a:pt x="75" y="55"/>
                    <a:pt x="75" y="55"/>
                    <a:pt x="75" y="55"/>
                  </a:cubicBezTo>
                  <a:cubicBezTo>
                    <a:pt x="80" y="47"/>
                    <a:pt x="83" y="42"/>
                    <a:pt x="87" y="33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4" y="5"/>
                    <a:pt x="3" y="5"/>
                    <a:pt x="0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 sz="2800">
                <a:solidFill>
                  <a:schemeClr val="accent1"/>
                </a:solidFill>
              </a:endParaRPr>
            </a:p>
          </p:txBody>
        </p:sp>
        <p:sp>
          <p:nvSpPr>
            <p:cNvPr id="48" name="Freeform 209"/>
            <p:cNvSpPr>
              <a:spLocks noChangeArrowheads="1"/>
            </p:cNvSpPr>
            <p:nvPr/>
          </p:nvSpPr>
          <p:spPr bwMode="auto">
            <a:xfrm>
              <a:off x="1287463" y="1052513"/>
              <a:ext cx="258763" cy="117475"/>
            </a:xfrm>
            <a:custGeom>
              <a:avLst/>
              <a:gdLst>
                <a:gd name="T0" fmla="*/ 0 w 93"/>
                <a:gd name="T1" fmla="*/ 25173 h 42"/>
                <a:gd name="T2" fmla="*/ 225374 w 93"/>
                <a:gd name="T3" fmla="*/ 117475 h 42"/>
                <a:gd name="T4" fmla="*/ 258763 w 93"/>
                <a:gd name="T5" fmla="*/ 36361 h 42"/>
                <a:gd name="T6" fmla="*/ 13912 w 93"/>
                <a:gd name="T7" fmla="*/ 0 h 42"/>
                <a:gd name="T8" fmla="*/ 0 w 93"/>
                <a:gd name="T9" fmla="*/ 25173 h 4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3"/>
                <a:gd name="T16" fmla="*/ 0 h 42"/>
                <a:gd name="T17" fmla="*/ 93 w 93"/>
                <a:gd name="T18" fmla="*/ 42 h 4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3" h="42">
                  <a:moveTo>
                    <a:pt x="0" y="9"/>
                  </a:moveTo>
                  <a:cubicBezTo>
                    <a:pt x="81" y="42"/>
                    <a:pt x="81" y="42"/>
                    <a:pt x="81" y="42"/>
                  </a:cubicBezTo>
                  <a:cubicBezTo>
                    <a:pt x="88" y="30"/>
                    <a:pt x="89" y="27"/>
                    <a:pt x="93" y="13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3" y="7"/>
                    <a:pt x="4" y="3"/>
                    <a:pt x="0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 sz="2800">
                <a:solidFill>
                  <a:schemeClr val="accent1"/>
                </a:solidFill>
              </a:endParaRPr>
            </a:p>
          </p:txBody>
        </p:sp>
        <p:sp>
          <p:nvSpPr>
            <p:cNvPr id="49" name="Freeform 210"/>
            <p:cNvSpPr>
              <a:spLocks noChangeArrowheads="1"/>
            </p:cNvSpPr>
            <p:nvPr/>
          </p:nvSpPr>
          <p:spPr bwMode="auto">
            <a:xfrm>
              <a:off x="0" y="0"/>
              <a:ext cx="1604963" cy="1071563"/>
            </a:xfrm>
            <a:custGeom>
              <a:avLst/>
              <a:gdLst>
                <a:gd name="T0" fmla="*/ 809460 w 575"/>
                <a:gd name="T1" fmla="*/ 5581 h 384"/>
                <a:gd name="T2" fmla="*/ 809460 w 575"/>
                <a:gd name="T3" fmla="*/ 5581 h 384"/>
                <a:gd name="T4" fmla="*/ 809460 w 575"/>
                <a:gd name="T5" fmla="*/ 5581 h 384"/>
                <a:gd name="T6" fmla="*/ 809460 w 575"/>
                <a:gd name="T7" fmla="*/ 5581 h 384"/>
                <a:gd name="T8" fmla="*/ 809460 w 575"/>
                <a:gd name="T9" fmla="*/ 5581 h 384"/>
                <a:gd name="T10" fmla="*/ 0 w 575"/>
                <a:gd name="T11" fmla="*/ 795301 h 384"/>
                <a:gd name="T12" fmla="*/ 36286 w 575"/>
                <a:gd name="T13" fmla="*/ 1049239 h 384"/>
                <a:gd name="T14" fmla="*/ 284706 w 575"/>
                <a:gd name="T15" fmla="*/ 1018543 h 384"/>
                <a:gd name="T16" fmla="*/ 242838 w 575"/>
                <a:gd name="T17" fmla="*/ 798091 h 384"/>
                <a:gd name="T18" fmla="*/ 806668 w 575"/>
                <a:gd name="T19" fmla="*/ 248357 h 384"/>
                <a:gd name="T20" fmla="*/ 1356543 w 575"/>
                <a:gd name="T21" fmla="*/ 812044 h 384"/>
                <a:gd name="T22" fmla="*/ 1309092 w 575"/>
                <a:gd name="T23" fmla="*/ 1032496 h 384"/>
                <a:gd name="T24" fmla="*/ 1554721 w 575"/>
                <a:gd name="T25" fmla="*/ 1071563 h 384"/>
                <a:gd name="T26" fmla="*/ 1599381 w 575"/>
                <a:gd name="T27" fmla="*/ 817625 h 384"/>
                <a:gd name="T28" fmla="*/ 809460 w 575"/>
                <a:gd name="T29" fmla="*/ 5581 h 384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575"/>
                <a:gd name="T46" fmla="*/ 0 h 384"/>
                <a:gd name="T47" fmla="*/ 575 w 575"/>
                <a:gd name="T48" fmla="*/ 384 h 384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575" h="384">
                  <a:moveTo>
                    <a:pt x="290" y="2"/>
                  </a:moveTo>
                  <a:cubicBezTo>
                    <a:pt x="290" y="2"/>
                    <a:pt x="290" y="2"/>
                    <a:pt x="290" y="2"/>
                  </a:cubicBezTo>
                  <a:cubicBezTo>
                    <a:pt x="290" y="2"/>
                    <a:pt x="290" y="2"/>
                    <a:pt x="290" y="2"/>
                  </a:cubicBezTo>
                  <a:cubicBezTo>
                    <a:pt x="290" y="2"/>
                    <a:pt x="290" y="2"/>
                    <a:pt x="290" y="2"/>
                  </a:cubicBezTo>
                  <a:cubicBezTo>
                    <a:pt x="290" y="2"/>
                    <a:pt x="290" y="2"/>
                    <a:pt x="290" y="2"/>
                  </a:cubicBezTo>
                  <a:cubicBezTo>
                    <a:pt x="132" y="0"/>
                    <a:pt x="1" y="127"/>
                    <a:pt x="0" y="285"/>
                  </a:cubicBezTo>
                  <a:cubicBezTo>
                    <a:pt x="0" y="317"/>
                    <a:pt x="4" y="348"/>
                    <a:pt x="13" y="376"/>
                  </a:cubicBezTo>
                  <a:cubicBezTo>
                    <a:pt x="102" y="365"/>
                    <a:pt x="102" y="365"/>
                    <a:pt x="102" y="365"/>
                  </a:cubicBezTo>
                  <a:cubicBezTo>
                    <a:pt x="91" y="342"/>
                    <a:pt x="86" y="314"/>
                    <a:pt x="87" y="286"/>
                  </a:cubicBezTo>
                  <a:cubicBezTo>
                    <a:pt x="88" y="176"/>
                    <a:pt x="179" y="87"/>
                    <a:pt x="289" y="89"/>
                  </a:cubicBezTo>
                  <a:cubicBezTo>
                    <a:pt x="399" y="90"/>
                    <a:pt x="488" y="181"/>
                    <a:pt x="486" y="291"/>
                  </a:cubicBezTo>
                  <a:cubicBezTo>
                    <a:pt x="486" y="319"/>
                    <a:pt x="480" y="346"/>
                    <a:pt x="469" y="370"/>
                  </a:cubicBezTo>
                  <a:cubicBezTo>
                    <a:pt x="557" y="384"/>
                    <a:pt x="557" y="384"/>
                    <a:pt x="557" y="384"/>
                  </a:cubicBezTo>
                  <a:cubicBezTo>
                    <a:pt x="568" y="355"/>
                    <a:pt x="573" y="324"/>
                    <a:pt x="573" y="293"/>
                  </a:cubicBezTo>
                  <a:cubicBezTo>
                    <a:pt x="575" y="134"/>
                    <a:pt x="448" y="4"/>
                    <a:pt x="290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 sz="2800">
                <a:solidFill>
                  <a:schemeClr val="accent1"/>
                </a:solidFill>
              </a:endParaRPr>
            </a:p>
          </p:txBody>
        </p:sp>
      </p:grpSp>
      <p:grpSp>
        <p:nvGrpSpPr>
          <p:cNvPr id="50" name="组合 6"/>
          <p:cNvGrpSpPr/>
          <p:nvPr/>
        </p:nvGrpSpPr>
        <p:grpSpPr bwMode="auto">
          <a:xfrm>
            <a:off x="3013075" y="1744028"/>
            <a:ext cx="1609725" cy="1692275"/>
            <a:chOff x="0" y="0"/>
            <a:chExt cx="1609725" cy="1692275"/>
          </a:xfrm>
          <a:solidFill>
            <a:srgbClr val="2E2E2E"/>
          </a:solidFill>
        </p:grpSpPr>
        <p:sp>
          <p:nvSpPr>
            <p:cNvPr id="51" name="Freeform 214"/>
            <p:cNvSpPr>
              <a:spLocks noChangeArrowheads="1"/>
            </p:cNvSpPr>
            <p:nvPr/>
          </p:nvSpPr>
          <p:spPr bwMode="auto">
            <a:xfrm>
              <a:off x="25400" y="452438"/>
              <a:ext cx="228600" cy="153988"/>
            </a:xfrm>
            <a:custGeom>
              <a:avLst/>
              <a:gdLst>
                <a:gd name="T0" fmla="*/ 228600 w 82"/>
                <a:gd name="T1" fmla="*/ 134390 h 55"/>
                <a:gd name="T2" fmla="*/ 25090 w 82"/>
                <a:gd name="T3" fmla="*/ 0 h 55"/>
                <a:gd name="T4" fmla="*/ 0 w 82"/>
                <a:gd name="T5" fmla="*/ 39197 h 55"/>
                <a:gd name="T6" fmla="*/ 214661 w 82"/>
                <a:gd name="T7" fmla="*/ 153988 h 55"/>
                <a:gd name="T8" fmla="*/ 228600 w 82"/>
                <a:gd name="T9" fmla="*/ 134390 h 5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2"/>
                <a:gd name="T16" fmla="*/ 0 h 55"/>
                <a:gd name="T17" fmla="*/ 82 w 82"/>
                <a:gd name="T18" fmla="*/ 55 h 5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2" h="55">
                  <a:moveTo>
                    <a:pt x="82" y="48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5" y="6"/>
                    <a:pt x="5" y="8"/>
                    <a:pt x="0" y="14"/>
                  </a:cubicBezTo>
                  <a:cubicBezTo>
                    <a:pt x="77" y="55"/>
                    <a:pt x="77" y="55"/>
                    <a:pt x="77" y="55"/>
                  </a:cubicBezTo>
                  <a:cubicBezTo>
                    <a:pt x="80" y="51"/>
                    <a:pt x="79" y="52"/>
                    <a:pt x="82" y="4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>
                <a:solidFill>
                  <a:schemeClr val="accent1"/>
                </a:solidFill>
              </a:endParaRPr>
            </a:p>
          </p:txBody>
        </p:sp>
        <p:sp>
          <p:nvSpPr>
            <p:cNvPr id="52" name="Freeform 215"/>
            <p:cNvSpPr>
              <a:spLocks noChangeArrowheads="1"/>
            </p:cNvSpPr>
            <p:nvPr/>
          </p:nvSpPr>
          <p:spPr bwMode="auto">
            <a:xfrm>
              <a:off x="0" y="506413"/>
              <a:ext cx="228600" cy="133350"/>
            </a:xfrm>
            <a:custGeom>
              <a:avLst/>
              <a:gdLst>
                <a:gd name="T0" fmla="*/ 228600 w 82"/>
                <a:gd name="T1" fmla="*/ 119459 h 48"/>
                <a:gd name="T2" fmla="*/ 16727 w 82"/>
                <a:gd name="T3" fmla="*/ 0 h 48"/>
                <a:gd name="T4" fmla="*/ 0 w 82"/>
                <a:gd name="T5" fmla="*/ 33338 h 48"/>
                <a:gd name="T6" fmla="*/ 223024 w 82"/>
                <a:gd name="T7" fmla="*/ 133350 h 48"/>
                <a:gd name="T8" fmla="*/ 228600 w 82"/>
                <a:gd name="T9" fmla="*/ 119459 h 4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2"/>
                <a:gd name="T16" fmla="*/ 0 h 48"/>
                <a:gd name="T17" fmla="*/ 82 w 82"/>
                <a:gd name="T18" fmla="*/ 48 h 4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2" h="48">
                  <a:moveTo>
                    <a:pt x="82" y="43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3" y="7"/>
                    <a:pt x="3" y="6"/>
                    <a:pt x="0" y="12"/>
                  </a:cubicBezTo>
                  <a:cubicBezTo>
                    <a:pt x="80" y="48"/>
                    <a:pt x="80" y="48"/>
                    <a:pt x="80" y="48"/>
                  </a:cubicBezTo>
                  <a:cubicBezTo>
                    <a:pt x="81" y="44"/>
                    <a:pt x="80" y="46"/>
                    <a:pt x="82" y="4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>
                <a:solidFill>
                  <a:schemeClr val="accent1"/>
                </a:solidFill>
              </a:endParaRPr>
            </a:p>
          </p:txBody>
        </p:sp>
        <p:sp>
          <p:nvSpPr>
            <p:cNvPr id="53" name="Freeform 216"/>
            <p:cNvSpPr>
              <a:spLocks noChangeArrowheads="1"/>
            </p:cNvSpPr>
            <p:nvPr/>
          </p:nvSpPr>
          <p:spPr bwMode="auto">
            <a:xfrm>
              <a:off x="66675" y="374651"/>
              <a:ext cx="217488" cy="187325"/>
            </a:xfrm>
            <a:custGeom>
              <a:avLst/>
              <a:gdLst>
                <a:gd name="T0" fmla="*/ 217488 w 78"/>
                <a:gd name="T1" fmla="*/ 167754 h 67"/>
                <a:gd name="T2" fmla="*/ 41825 w 78"/>
                <a:gd name="T3" fmla="*/ 0 h 67"/>
                <a:gd name="T4" fmla="*/ 0 w 78"/>
                <a:gd name="T5" fmla="*/ 53122 h 67"/>
                <a:gd name="T6" fmla="*/ 200758 w 78"/>
                <a:gd name="T7" fmla="*/ 187325 h 67"/>
                <a:gd name="T8" fmla="*/ 217488 w 78"/>
                <a:gd name="T9" fmla="*/ 167754 h 6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8"/>
                <a:gd name="T16" fmla="*/ 0 h 67"/>
                <a:gd name="T17" fmla="*/ 78 w 78"/>
                <a:gd name="T18" fmla="*/ 67 h 6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8" h="67">
                  <a:moveTo>
                    <a:pt x="78" y="60"/>
                  </a:moveTo>
                  <a:cubicBezTo>
                    <a:pt x="15" y="0"/>
                    <a:pt x="15" y="0"/>
                    <a:pt x="15" y="0"/>
                  </a:cubicBezTo>
                  <a:cubicBezTo>
                    <a:pt x="7" y="9"/>
                    <a:pt x="7" y="9"/>
                    <a:pt x="0" y="19"/>
                  </a:cubicBezTo>
                  <a:cubicBezTo>
                    <a:pt x="72" y="67"/>
                    <a:pt x="72" y="67"/>
                    <a:pt x="72" y="67"/>
                  </a:cubicBezTo>
                  <a:cubicBezTo>
                    <a:pt x="77" y="62"/>
                    <a:pt x="73" y="66"/>
                    <a:pt x="78" y="6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>
                <a:solidFill>
                  <a:schemeClr val="accent1"/>
                </a:solidFill>
              </a:endParaRPr>
            </a:p>
          </p:txBody>
        </p:sp>
        <p:sp>
          <p:nvSpPr>
            <p:cNvPr id="54" name="Freeform 217"/>
            <p:cNvSpPr>
              <a:spLocks noChangeArrowheads="1"/>
            </p:cNvSpPr>
            <p:nvPr/>
          </p:nvSpPr>
          <p:spPr bwMode="auto">
            <a:xfrm>
              <a:off x="125413" y="304801"/>
              <a:ext cx="195263" cy="220663"/>
            </a:xfrm>
            <a:custGeom>
              <a:avLst/>
              <a:gdLst>
                <a:gd name="T0" fmla="*/ 195263 w 70"/>
                <a:gd name="T1" fmla="*/ 195524 h 79"/>
                <a:gd name="T2" fmla="*/ 50210 w 70"/>
                <a:gd name="T3" fmla="*/ 0 h 79"/>
                <a:gd name="T4" fmla="*/ 0 w 70"/>
                <a:gd name="T5" fmla="*/ 50278 h 79"/>
                <a:gd name="T6" fmla="*/ 172947 w 70"/>
                <a:gd name="T7" fmla="*/ 220663 h 79"/>
                <a:gd name="T8" fmla="*/ 195263 w 70"/>
                <a:gd name="T9" fmla="*/ 195524 h 7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0"/>
                <a:gd name="T16" fmla="*/ 0 h 79"/>
                <a:gd name="T17" fmla="*/ 70 w 70"/>
                <a:gd name="T18" fmla="*/ 79 h 7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0" h="79">
                  <a:moveTo>
                    <a:pt x="70" y="7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11" y="6"/>
                    <a:pt x="6" y="10"/>
                    <a:pt x="0" y="18"/>
                  </a:cubicBezTo>
                  <a:cubicBezTo>
                    <a:pt x="62" y="79"/>
                    <a:pt x="62" y="79"/>
                    <a:pt x="62" y="79"/>
                  </a:cubicBezTo>
                  <a:cubicBezTo>
                    <a:pt x="66" y="74"/>
                    <a:pt x="66" y="74"/>
                    <a:pt x="70" y="7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>
                <a:solidFill>
                  <a:schemeClr val="accent1"/>
                </a:solidFill>
              </a:endParaRPr>
            </a:p>
          </p:txBody>
        </p:sp>
        <p:sp>
          <p:nvSpPr>
            <p:cNvPr id="55" name="Freeform 218"/>
            <p:cNvSpPr>
              <a:spLocks noChangeArrowheads="1"/>
            </p:cNvSpPr>
            <p:nvPr/>
          </p:nvSpPr>
          <p:spPr bwMode="auto">
            <a:xfrm>
              <a:off x="188913" y="234951"/>
              <a:ext cx="168275" cy="249238"/>
            </a:xfrm>
            <a:custGeom>
              <a:avLst/>
              <a:gdLst>
                <a:gd name="T0" fmla="*/ 168275 w 60"/>
                <a:gd name="T1" fmla="*/ 229635 h 89"/>
                <a:gd name="T2" fmla="*/ 70115 w 60"/>
                <a:gd name="T3" fmla="*/ 0 h 89"/>
                <a:gd name="T4" fmla="*/ 0 w 60"/>
                <a:gd name="T5" fmla="*/ 53208 h 89"/>
                <a:gd name="T6" fmla="*/ 145838 w 60"/>
                <a:gd name="T7" fmla="*/ 249238 h 89"/>
                <a:gd name="T8" fmla="*/ 168275 w 60"/>
                <a:gd name="T9" fmla="*/ 229635 h 8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0"/>
                <a:gd name="T16" fmla="*/ 0 h 89"/>
                <a:gd name="T17" fmla="*/ 60 w 60"/>
                <a:gd name="T18" fmla="*/ 89 h 8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0" h="89">
                  <a:moveTo>
                    <a:pt x="60" y="82"/>
                  </a:moveTo>
                  <a:cubicBezTo>
                    <a:pt x="25" y="0"/>
                    <a:pt x="25" y="0"/>
                    <a:pt x="25" y="0"/>
                  </a:cubicBezTo>
                  <a:cubicBezTo>
                    <a:pt x="13" y="8"/>
                    <a:pt x="10" y="10"/>
                    <a:pt x="0" y="19"/>
                  </a:cubicBezTo>
                  <a:cubicBezTo>
                    <a:pt x="52" y="89"/>
                    <a:pt x="52" y="89"/>
                    <a:pt x="52" y="89"/>
                  </a:cubicBezTo>
                  <a:cubicBezTo>
                    <a:pt x="58" y="84"/>
                    <a:pt x="55" y="87"/>
                    <a:pt x="60" y="8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>
                <a:solidFill>
                  <a:schemeClr val="accent1"/>
                </a:solidFill>
              </a:endParaRPr>
            </a:p>
          </p:txBody>
        </p:sp>
        <p:sp>
          <p:nvSpPr>
            <p:cNvPr id="56" name="Freeform 219"/>
            <p:cNvSpPr>
              <a:spLocks noChangeArrowheads="1"/>
            </p:cNvSpPr>
            <p:nvPr/>
          </p:nvSpPr>
          <p:spPr bwMode="auto">
            <a:xfrm>
              <a:off x="320675" y="1373188"/>
              <a:ext cx="147638" cy="230188"/>
            </a:xfrm>
            <a:custGeom>
              <a:avLst/>
              <a:gdLst>
                <a:gd name="T0" fmla="*/ 130924 w 53"/>
                <a:gd name="T1" fmla="*/ 0 h 82"/>
                <a:gd name="T2" fmla="*/ 0 w 53"/>
                <a:gd name="T3" fmla="*/ 207731 h 82"/>
                <a:gd name="T4" fmla="*/ 38999 w 53"/>
                <a:gd name="T5" fmla="*/ 230188 h 82"/>
                <a:gd name="T6" fmla="*/ 147638 w 53"/>
                <a:gd name="T7" fmla="*/ 11229 h 82"/>
                <a:gd name="T8" fmla="*/ 130924 w 53"/>
                <a:gd name="T9" fmla="*/ 0 h 8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3"/>
                <a:gd name="T16" fmla="*/ 0 h 82"/>
                <a:gd name="T17" fmla="*/ 53 w 53"/>
                <a:gd name="T18" fmla="*/ 82 h 8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3" h="82">
                  <a:moveTo>
                    <a:pt x="47" y="0"/>
                  </a:moveTo>
                  <a:cubicBezTo>
                    <a:pt x="0" y="74"/>
                    <a:pt x="0" y="74"/>
                    <a:pt x="0" y="74"/>
                  </a:cubicBezTo>
                  <a:cubicBezTo>
                    <a:pt x="7" y="78"/>
                    <a:pt x="8" y="79"/>
                    <a:pt x="14" y="82"/>
                  </a:cubicBezTo>
                  <a:cubicBezTo>
                    <a:pt x="53" y="4"/>
                    <a:pt x="53" y="4"/>
                    <a:pt x="53" y="4"/>
                  </a:cubicBezTo>
                  <a:cubicBezTo>
                    <a:pt x="49" y="2"/>
                    <a:pt x="50" y="3"/>
                    <a:pt x="47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>
                <a:solidFill>
                  <a:schemeClr val="accent1"/>
                </a:solidFill>
              </a:endParaRPr>
            </a:p>
          </p:txBody>
        </p:sp>
        <p:sp>
          <p:nvSpPr>
            <p:cNvPr id="57" name="Freeform 220"/>
            <p:cNvSpPr>
              <a:spLocks noChangeArrowheads="1"/>
            </p:cNvSpPr>
            <p:nvPr/>
          </p:nvSpPr>
          <p:spPr bwMode="auto">
            <a:xfrm>
              <a:off x="273050" y="1357313"/>
              <a:ext cx="157163" cy="214313"/>
            </a:xfrm>
            <a:custGeom>
              <a:avLst/>
              <a:gdLst>
                <a:gd name="T0" fmla="*/ 143131 w 56"/>
                <a:gd name="T1" fmla="*/ 0 h 77"/>
                <a:gd name="T2" fmla="*/ 0 w 56"/>
                <a:gd name="T3" fmla="*/ 194830 h 77"/>
                <a:gd name="T4" fmla="*/ 30871 w 56"/>
                <a:gd name="T5" fmla="*/ 214313 h 77"/>
                <a:gd name="T6" fmla="*/ 157163 w 56"/>
                <a:gd name="T7" fmla="*/ 8350 h 77"/>
                <a:gd name="T8" fmla="*/ 143131 w 56"/>
                <a:gd name="T9" fmla="*/ 0 h 7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6"/>
                <a:gd name="T16" fmla="*/ 0 h 77"/>
                <a:gd name="T17" fmla="*/ 56 w 56"/>
                <a:gd name="T18" fmla="*/ 77 h 7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6" h="77">
                  <a:moveTo>
                    <a:pt x="51" y="0"/>
                  </a:moveTo>
                  <a:cubicBezTo>
                    <a:pt x="0" y="70"/>
                    <a:pt x="0" y="70"/>
                    <a:pt x="0" y="70"/>
                  </a:cubicBezTo>
                  <a:cubicBezTo>
                    <a:pt x="6" y="74"/>
                    <a:pt x="6" y="74"/>
                    <a:pt x="11" y="77"/>
                  </a:cubicBezTo>
                  <a:cubicBezTo>
                    <a:pt x="56" y="3"/>
                    <a:pt x="56" y="3"/>
                    <a:pt x="56" y="3"/>
                  </a:cubicBezTo>
                  <a:cubicBezTo>
                    <a:pt x="53" y="0"/>
                    <a:pt x="54" y="2"/>
                    <a:pt x="5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>
                <a:solidFill>
                  <a:schemeClr val="accent1"/>
                </a:solidFill>
              </a:endParaRPr>
            </a:p>
          </p:txBody>
        </p:sp>
        <p:sp>
          <p:nvSpPr>
            <p:cNvPr id="58" name="Freeform 221"/>
            <p:cNvSpPr>
              <a:spLocks noChangeArrowheads="1"/>
            </p:cNvSpPr>
            <p:nvPr/>
          </p:nvSpPr>
          <p:spPr bwMode="auto">
            <a:xfrm>
              <a:off x="387350" y="1395413"/>
              <a:ext cx="131763" cy="246063"/>
            </a:xfrm>
            <a:custGeom>
              <a:avLst/>
              <a:gdLst>
                <a:gd name="T0" fmla="*/ 106532 w 47"/>
                <a:gd name="T1" fmla="*/ 0 h 88"/>
                <a:gd name="T2" fmla="*/ 0 w 47"/>
                <a:gd name="T3" fmla="*/ 220897 h 88"/>
                <a:gd name="T4" fmla="*/ 64480 w 47"/>
                <a:gd name="T5" fmla="*/ 246063 h 88"/>
                <a:gd name="T6" fmla="*/ 131763 w 47"/>
                <a:gd name="T7" fmla="*/ 11185 h 88"/>
                <a:gd name="T8" fmla="*/ 106532 w 47"/>
                <a:gd name="T9" fmla="*/ 0 h 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7"/>
                <a:gd name="T16" fmla="*/ 0 h 88"/>
                <a:gd name="T17" fmla="*/ 47 w 47"/>
                <a:gd name="T18" fmla="*/ 88 h 8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7" h="88">
                  <a:moveTo>
                    <a:pt x="38" y="0"/>
                  </a:moveTo>
                  <a:cubicBezTo>
                    <a:pt x="0" y="79"/>
                    <a:pt x="0" y="79"/>
                    <a:pt x="0" y="79"/>
                  </a:cubicBezTo>
                  <a:cubicBezTo>
                    <a:pt x="12" y="84"/>
                    <a:pt x="11" y="84"/>
                    <a:pt x="23" y="88"/>
                  </a:cubicBezTo>
                  <a:cubicBezTo>
                    <a:pt x="47" y="4"/>
                    <a:pt x="47" y="4"/>
                    <a:pt x="47" y="4"/>
                  </a:cubicBezTo>
                  <a:cubicBezTo>
                    <a:pt x="40" y="2"/>
                    <a:pt x="45" y="3"/>
                    <a:pt x="38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>
                <a:solidFill>
                  <a:schemeClr val="accent1"/>
                </a:solidFill>
              </a:endParaRPr>
            </a:p>
          </p:txBody>
        </p:sp>
        <p:sp>
          <p:nvSpPr>
            <p:cNvPr id="59" name="Freeform 222"/>
            <p:cNvSpPr>
              <a:spLocks noChangeArrowheads="1"/>
            </p:cNvSpPr>
            <p:nvPr/>
          </p:nvSpPr>
          <p:spPr bwMode="auto">
            <a:xfrm>
              <a:off x="474663" y="1416051"/>
              <a:ext cx="96838" cy="254000"/>
            </a:xfrm>
            <a:custGeom>
              <a:avLst/>
              <a:gdLst>
                <a:gd name="T0" fmla="*/ 66403 w 35"/>
                <a:gd name="T1" fmla="*/ 0 h 91"/>
                <a:gd name="T2" fmla="*/ 0 w 35"/>
                <a:gd name="T3" fmla="*/ 237253 h 91"/>
                <a:gd name="T4" fmla="*/ 69170 w 35"/>
                <a:gd name="T5" fmla="*/ 254000 h 91"/>
                <a:gd name="T6" fmla="*/ 96838 w 35"/>
                <a:gd name="T7" fmla="*/ 11165 h 91"/>
                <a:gd name="T8" fmla="*/ 66403 w 35"/>
                <a:gd name="T9" fmla="*/ 0 h 9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"/>
                <a:gd name="T16" fmla="*/ 0 h 91"/>
                <a:gd name="T17" fmla="*/ 35 w 35"/>
                <a:gd name="T18" fmla="*/ 91 h 9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" h="91">
                  <a:moveTo>
                    <a:pt x="24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10" y="87"/>
                    <a:pt x="15" y="89"/>
                    <a:pt x="25" y="91"/>
                  </a:cubicBezTo>
                  <a:cubicBezTo>
                    <a:pt x="35" y="4"/>
                    <a:pt x="35" y="4"/>
                    <a:pt x="35" y="4"/>
                  </a:cubicBezTo>
                  <a:cubicBezTo>
                    <a:pt x="29" y="3"/>
                    <a:pt x="29" y="2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>
                <a:solidFill>
                  <a:schemeClr val="accent1"/>
                </a:solidFill>
              </a:endParaRPr>
            </a:p>
          </p:txBody>
        </p:sp>
        <p:sp>
          <p:nvSpPr>
            <p:cNvPr id="60" name="Freeform 223"/>
            <p:cNvSpPr>
              <a:spLocks noChangeArrowheads="1"/>
            </p:cNvSpPr>
            <p:nvPr/>
          </p:nvSpPr>
          <p:spPr bwMode="auto">
            <a:xfrm>
              <a:off x="566738" y="1431926"/>
              <a:ext cx="85725" cy="254000"/>
            </a:xfrm>
            <a:custGeom>
              <a:avLst/>
              <a:gdLst>
                <a:gd name="T0" fmla="*/ 27653 w 31"/>
                <a:gd name="T1" fmla="*/ 0 h 91"/>
                <a:gd name="T2" fmla="*/ 0 w 31"/>
                <a:gd name="T3" fmla="*/ 242835 h 91"/>
                <a:gd name="T4" fmla="*/ 85725 w 31"/>
                <a:gd name="T5" fmla="*/ 254000 h 91"/>
                <a:gd name="T6" fmla="*/ 55306 w 31"/>
                <a:gd name="T7" fmla="*/ 5582 h 91"/>
                <a:gd name="T8" fmla="*/ 27653 w 31"/>
                <a:gd name="T9" fmla="*/ 0 h 9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1"/>
                <a:gd name="T16" fmla="*/ 0 h 91"/>
                <a:gd name="T17" fmla="*/ 31 w 31"/>
                <a:gd name="T18" fmla="*/ 91 h 9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1" h="91">
                  <a:moveTo>
                    <a:pt x="10" y="0"/>
                  </a:moveTo>
                  <a:cubicBezTo>
                    <a:pt x="0" y="87"/>
                    <a:pt x="0" y="87"/>
                    <a:pt x="0" y="87"/>
                  </a:cubicBezTo>
                  <a:cubicBezTo>
                    <a:pt x="13" y="90"/>
                    <a:pt x="17" y="90"/>
                    <a:pt x="31" y="91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13" y="1"/>
                    <a:pt x="16" y="2"/>
                    <a:pt x="1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>
                <a:solidFill>
                  <a:schemeClr val="accent1"/>
                </a:solidFill>
              </a:endParaRPr>
            </a:p>
          </p:txBody>
        </p:sp>
        <p:sp>
          <p:nvSpPr>
            <p:cNvPr id="61" name="Freeform 224"/>
            <p:cNvSpPr>
              <a:spLocks noChangeArrowheads="1"/>
            </p:cNvSpPr>
            <p:nvPr/>
          </p:nvSpPr>
          <p:spPr bwMode="auto">
            <a:xfrm>
              <a:off x="276225" y="0"/>
              <a:ext cx="1333500" cy="1692275"/>
            </a:xfrm>
            <a:custGeom>
              <a:avLst/>
              <a:gdLst>
                <a:gd name="T0" fmla="*/ 1219120 w 478"/>
                <a:gd name="T1" fmla="*/ 678586 h 606"/>
                <a:gd name="T2" fmla="*/ 1219120 w 478"/>
                <a:gd name="T3" fmla="*/ 678586 h 606"/>
                <a:gd name="T4" fmla="*/ 1219120 w 478"/>
                <a:gd name="T5" fmla="*/ 678586 h 606"/>
                <a:gd name="T6" fmla="*/ 1219120 w 478"/>
                <a:gd name="T7" fmla="*/ 678586 h 606"/>
                <a:gd name="T8" fmla="*/ 1219120 w 478"/>
                <a:gd name="T9" fmla="*/ 678586 h 606"/>
                <a:gd name="T10" fmla="*/ 237129 w 478"/>
                <a:gd name="T11" fmla="*/ 114494 h 606"/>
                <a:gd name="T12" fmla="*/ 0 w 478"/>
                <a:gd name="T13" fmla="*/ 223403 h 606"/>
                <a:gd name="T14" fmla="*/ 97641 w 478"/>
                <a:gd name="T15" fmla="*/ 452390 h 606"/>
                <a:gd name="T16" fmla="*/ 301293 w 478"/>
                <a:gd name="T17" fmla="*/ 349067 h 606"/>
                <a:gd name="T18" fmla="*/ 981992 w 478"/>
                <a:gd name="T19" fmla="*/ 742814 h 606"/>
                <a:gd name="T20" fmla="*/ 588637 w 478"/>
                <a:gd name="T21" fmla="*/ 1426984 h 606"/>
                <a:gd name="T22" fmla="*/ 365457 w 478"/>
                <a:gd name="T23" fmla="*/ 1440947 h 606"/>
                <a:gd name="T24" fmla="*/ 396144 w 478"/>
                <a:gd name="T25" fmla="*/ 1686690 h 606"/>
                <a:gd name="T26" fmla="*/ 652801 w 478"/>
                <a:gd name="T27" fmla="*/ 1661557 h 606"/>
                <a:gd name="T28" fmla="*/ 1219120 w 478"/>
                <a:gd name="T29" fmla="*/ 678586 h 60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478"/>
                <a:gd name="T46" fmla="*/ 0 h 606"/>
                <a:gd name="T47" fmla="*/ 478 w 478"/>
                <a:gd name="T48" fmla="*/ 606 h 60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478" h="606">
                  <a:moveTo>
                    <a:pt x="437" y="243"/>
                  </a:moveTo>
                  <a:cubicBezTo>
                    <a:pt x="437" y="243"/>
                    <a:pt x="437" y="243"/>
                    <a:pt x="437" y="243"/>
                  </a:cubicBezTo>
                  <a:cubicBezTo>
                    <a:pt x="437" y="243"/>
                    <a:pt x="437" y="243"/>
                    <a:pt x="437" y="243"/>
                  </a:cubicBezTo>
                  <a:cubicBezTo>
                    <a:pt x="437" y="243"/>
                    <a:pt x="437" y="243"/>
                    <a:pt x="437" y="243"/>
                  </a:cubicBezTo>
                  <a:cubicBezTo>
                    <a:pt x="437" y="243"/>
                    <a:pt x="437" y="243"/>
                    <a:pt x="437" y="243"/>
                  </a:cubicBezTo>
                  <a:cubicBezTo>
                    <a:pt x="395" y="91"/>
                    <a:pt x="237" y="0"/>
                    <a:pt x="85" y="41"/>
                  </a:cubicBezTo>
                  <a:cubicBezTo>
                    <a:pt x="53" y="49"/>
                    <a:pt x="25" y="63"/>
                    <a:pt x="0" y="80"/>
                  </a:cubicBezTo>
                  <a:cubicBezTo>
                    <a:pt x="35" y="162"/>
                    <a:pt x="35" y="162"/>
                    <a:pt x="35" y="162"/>
                  </a:cubicBezTo>
                  <a:cubicBezTo>
                    <a:pt x="56" y="145"/>
                    <a:pt x="80" y="132"/>
                    <a:pt x="108" y="125"/>
                  </a:cubicBezTo>
                  <a:cubicBezTo>
                    <a:pt x="213" y="96"/>
                    <a:pt x="324" y="160"/>
                    <a:pt x="352" y="266"/>
                  </a:cubicBezTo>
                  <a:cubicBezTo>
                    <a:pt x="381" y="372"/>
                    <a:pt x="318" y="482"/>
                    <a:pt x="211" y="511"/>
                  </a:cubicBezTo>
                  <a:cubicBezTo>
                    <a:pt x="185" y="518"/>
                    <a:pt x="157" y="520"/>
                    <a:pt x="131" y="516"/>
                  </a:cubicBezTo>
                  <a:cubicBezTo>
                    <a:pt x="142" y="604"/>
                    <a:pt x="142" y="604"/>
                    <a:pt x="142" y="604"/>
                  </a:cubicBezTo>
                  <a:cubicBezTo>
                    <a:pt x="172" y="606"/>
                    <a:pt x="203" y="603"/>
                    <a:pt x="234" y="595"/>
                  </a:cubicBezTo>
                  <a:cubicBezTo>
                    <a:pt x="387" y="553"/>
                    <a:pt x="478" y="396"/>
                    <a:pt x="437" y="24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>
                <a:solidFill>
                  <a:schemeClr val="accent1"/>
                </a:solidFill>
              </a:endParaRPr>
            </a:p>
          </p:txBody>
        </p:sp>
      </p:grpSp>
      <p:grpSp>
        <p:nvGrpSpPr>
          <p:cNvPr id="62" name="组合 7"/>
          <p:cNvGrpSpPr/>
          <p:nvPr/>
        </p:nvGrpSpPr>
        <p:grpSpPr bwMode="auto">
          <a:xfrm>
            <a:off x="4695825" y="1917065"/>
            <a:ext cx="1624013" cy="1449388"/>
            <a:chOff x="0" y="0"/>
            <a:chExt cx="1624013" cy="1449388"/>
          </a:xfrm>
          <a:solidFill>
            <a:srgbClr val="2E2E2E"/>
          </a:solidFill>
        </p:grpSpPr>
        <p:sp>
          <p:nvSpPr>
            <p:cNvPr id="63" name="Freeform 228"/>
            <p:cNvSpPr>
              <a:spLocks noChangeArrowheads="1"/>
            </p:cNvSpPr>
            <p:nvPr/>
          </p:nvSpPr>
          <p:spPr bwMode="auto">
            <a:xfrm>
              <a:off x="1236663" y="84138"/>
              <a:ext cx="200025" cy="190500"/>
            </a:xfrm>
            <a:custGeom>
              <a:avLst/>
              <a:gdLst>
                <a:gd name="T0" fmla="*/ 13891 w 72"/>
                <a:gd name="T1" fmla="*/ 190500 h 68"/>
                <a:gd name="T2" fmla="*/ 200025 w 72"/>
                <a:gd name="T3" fmla="*/ 36419 h 68"/>
                <a:gd name="T4" fmla="*/ 172244 w 72"/>
                <a:gd name="T5" fmla="*/ 0 h 68"/>
                <a:gd name="T6" fmla="*/ 0 w 72"/>
                <a:gd name="T7" fmla="*/ 173691 h 68"/>
                <a:gd name="T8" fmla="*/ 13891 w 72"/>
                <a:gd name="T9" fmla="*/ 190500 h 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2"/>
                <a:gd name="T16" fmla="*/ 0 h 68"/>
                <a:gd name="T17" fmla="*/ 72 w 72"/>
                <a:gd name="T18" fmla="*/ 68 h 6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2" h="68">
                  <a:moveTo>
                    <a:pt x="5" y="68"/>
                  </a:moveTo>
                  <a:cubicBezTo>
                    <a:pt x="72" y="13"/>
                    <a:pt x="72" y="13"/>
                    <a:pt x="72" y="13"/>
                  </a:cubicBezTo>
                  <a:cubicBezTo>
                    <a:pt x="68" y="7"/>
                    <a:pt x="67" y="7"/>
                    <a:pt x="62" y="0"/>
                  </a:cubicBezTo>
                  <a:cubicBezTo>
                    <a:pt x="0" y="62"/>
                    <a:pt x="0" y="62"/>
                    <a:pt x="0" y="62"/>
                  </a:cubicBezTo>
                  <a:cubicBezTo>
                    <a:pt x="3" y="66"/>
                    <a:pt x="2" y="65"/>
                    <a:pt x="5" y="6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 sz="2800">
                <a:solidFill>
                  <a:schemeClr val="accent1"/>
                </a:solidFill>
              </a:endParaRPr>
            </a:p>
          </p:txBody>
        </p:sp>
        <p:sp>
          <p:nvSpPr>
            <p:cNvPr id="64" name="Freeform 229"/>
            <p:cNvSpPr>
              <a:spLocks noChangeArrowheads="1"/>
            </p:cNvSpPr>
            <p:nvPr/>
          </p:nvSpPr>
          <p:spPr bwMode="auto">
            <a:xfrm>
              <a:off x="1208088" y="47625"/>
              <a:ext cx="187325" cy="193675"/>
            </a:xfrm>
            <a:custGeom>
              <a:avLst/>
              <a:gdLst>
                <a:gd name="T0" fmla="*/ 11184 w 67"/>
                <a:gd name="T1" fmla="*/ 193675 h 69"/>
                <a:gd name="T2" fmla="*/ 187325 w 67"/>
                <a:gd name="T3" fmla="*/ 25262 h 69"/>
                <a:gd name="T4" fmla="*/ 159366 w 67"/>
                <a:gd name="T5" fmla="*/ 0 h 69"/>
                <a:gd name="T6" fmla="*/ 0 w 67"/>
                <a:gd name="T7" fmla="*/ 182447 h 69"/>
                <a:gd name="T8" fmla="*/ 11184 w 67"/>
                <a:gd name="T9" fmla="*/ 193675 h 6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7"/>
                <a:gd name="T16" fmla="*/ 0 h 69"/>
                <a:gd name="T17" fmla="*/ 67 w 67"/>
                <a:gd name="T18" fmla="*/ 69 h 6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7" h="69">
                  <a:moveTo>
                    <a:pt x="4" y="69"/>
                  </a:moveTo>
                  <a:cubicBezTo>
                    <a:pt x="67" y="9"/>
                    <a:pt x="67" y="9"/>
                    <a:pt x="67" y="9"/>
                  </a:cubicBezTo>
                  <a:cubicBezTo>
                    <a:pt x="62" y="5"/>
                    <a:pt x="62" y="4"/>
                    <a:pt x="57" y="0"/>
                  </a:cubicBezTo>
                  <a:cubicBezTo>
                    <a:pt x="0" y="65"/>
                    <a:pt x="0" y="65"/>
                    <a:pt x="0" y="65"/>
                  </a:cubicBezTo>
                  <a:cubicBezTo>
                    <a:pt x="3" y="67"/>
                    <a:pt x="1" y="66"/>
                    <a:pt x="4" y="6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 sz="2800">
                <a:solidFill>
                  <a:schemeClr val="accent1"/>
                </a:solidFill>
              </a:endParaRPr>
            </a:p>
          </p:txBody>
        </p:sp>
        <p:sp>
          <p:nvSpPr>
            <p:cNvPr id="65" name="Freeform 230"/>
            <p:cNvSpPr>
              <a:spLocks noChangeArrowheads="1"/>
            </p:cNvSpPr>
            <p:nvPr/>
          </p:nvSpPr>
          <p:spPr bwMode="auto">
            <a:xfrm>
              <a:off x="1266825" y="146050"/>
              <a:ext cx="228600" cy="173038"/>
            </a:xfrm>
            <a:custGeom>
              <a:avLst/>
              <a:gdLst>
                <a:gd name="T0" fmla="*/ 16727 w 82"/>
                <a:gd name="T1" fmla="*/ 173038 h 62"/>
                <a:gd name="T2" fmla="*/ 228600 w 82"/>
                <a:gd name="T3" fmla="*/ 53028 h 62"/>
                <a:gd name="T4" fmla="*/ 189571 w 82"/>
                <a:gd name="T5" fmla="*/ 0 h 62"/>
                <a:gd name="T6" fmla="*/ 0 w 82"/>
                <a:gd name="T7" fmla="*/ 150711 h 62"/>
                <a:gd name="T8" fmla="*/ 16727 w 82"/>
                <a:gd name="T9" fmla="*/ 173038 h 6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2"/>
                <a:gd name="T16" fmla="*/ 0 h 62"/>
                <a:gd name="T17" fmla="*/ 82 w 82"/>
                <a:gd name="T18" fmla="*/ 62 h 6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2" h="62">
                  <a:moveTo>
                    <a:pt x="6" y="62"/>
                  </a:moveTo>
                  <a:cubicBezTo>
                    <a:pt x="82" y="19"/>
                    <a:pt x="82" y="19"/>
                    <a:pt x="82" y="19"/>
                  </a:cubicBezTo>
                  <a:cubicBezTo>
                    <a:pt x="75" y="9"/>
                    <a:pt x="75" y="9"/>
                    <a:pt x="68" y="0"/>
                  </a:cubicBezTo>
                  <a:cubicBezTo>
                    <a:pt x="0" y="54"/>
                    <a:pt x="0" y="54"/>
                    <a:pt x="0" y="54"/>
                  </a:cubicBezTo>
                  <a:cubicBezTo>
                    <a:pt x="4" y="59"/>
                    <a:pt x="2" y="56"/>
                    <a:pt x="6" y="6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 sz="2800">
                <a:solidFill>
                  <a:schemeClr val="accent1"/>
                </a:solidFill>
              </a:endParaRPr>
            </a:p>
          </p:txBody>
        </p:sp>
        <p:sp>
          <p:nvSpPr>
            <p:cNvPr id="66" name="Freeform 231"/>
            <p:cNvSpPr>
              <a:spLocks noChangeArrowheads="1"/>
            </p:cNvSpPr>
            <p:nvPr/>
          </p:nvSpPr>
          <p:spPr bwMode="auto">
            <a:xfrm>
              <a:off x="1295400" y="220663"/>
              <a:ext cx="247650" cy="146050"/>
            </a:xfrm>
            <a:custGeom>
              <a:avLst/>
              <a:gdLst>
                <a:gd name="T0" fmla="*/ 16696 w 89"/>
                <a:gd name="T1" fmla="*/ 146050 h 52"/>
                <a:gd name="T2" fmla="*/ 247650 w 89"/>
                <a:gd name="T3" fmla="*/ 67408 h 52"/>
                <a:gd name="T4" fmla="*/ 214259 w 89"/>
                <a:gd name="T5" fmla="*/ 0 h 52"/>
                <a:gd name="T6" fmla="*/ 0 w 89"/>
                <a:gd name="T7" fmla="*/ 115155 h 52"/>
                <a:gd name="T8" fmla="*/ 16696 w 89"/>
                <a:gd name="T9" fmla="*/ 146050 h 5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9"/>
                <a:gd name="T16" fmla="*/ 0 h 52"/>
                <a:gd name="T17" fmla="*/ 89 w 89"/>
                <a:gd name="T18" fmla="*/ 52 h 5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9" h="52">
                  <a:moveTo>
                    <a:pt x="6" y="52"/>
                  </a:moveTo>
                  <a:cubicBezTo>
                    <a:pt x="89" y="24"/>
                    <a:pt x="89" y="24"/>
                    <a:pt x="89" y="24"/>
                  </a:cubicBezTo>
                  <a:cubicBezTo>
                    <a:pt x="85" y="14"/>
                    <a:pt x="82" y="9"/>
                    <a:pt x="77" y="0"/>
                  </a:cubicBezTo>
                  <a:cubicBezTo>
                    <a:pt x="0" y="41"/>
                    <a:pt x="0" y="41"/>
                    <a:pt x="0" y="41"/>
                  </a:cubicBezTo>
                  <a:cubicBezTo>
                    <a:pt x="3" y="46"/>
                    <a:pt x="3" y="46"/>
                    <a:pt x="6" y="5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 sz="2800">
                <a:solidFill>
                  <a:schemeClr val="accent1"/>
                </a:solidFill>
              </a:endParaRPr>
            </a:p>
          </p:txBody>
        </p:sp>
        <p:sp>
          <p:nvSpPr>
            <p:cNvPr id="67" name="Freeform 232"/>
            <p:cNvSpPr>
              <a:spLocks noChangeArrowheads="1"/>
            </p:cNvSpPr>
            <p:nvPr/>
          </p:nvSpPr>
          <p:spPr bwMode="auto">
            <a:xfrm>
              <a:off x="1322388" y="304800"/>
              <a:ext cx="260350" cy="106363"/>
            </a:xfrm>
            <a:custGeom>
              <a:avLst/>
              <a:gdLst>
                <a:gd name="T0" fmla="*/ 11198 w 93"/>
                <a:gd name="T1" fmla="*/ 106363 h 38"/>
                <a:gd name="T2" fmla="*/ 260350 w 93"/>
                <a:gd name="T3" fmla="*/ 81172 h 38"/>
                <a:gd name="T4" fmla="*/ 229556 w 93"/>
                <a:gd name="T5" fmla="*/ 0 h 38"/>
                <a:gd name="T6" fmla="*/ 0 w 93"/>
                <a:gd name="T7" fmla="*/ 81172 h 38"/>
                <a:gd name="T8" fmla="*/ 11198 w 93"/>
                <a:gd name="T9" fmla="*/ 106363 h 3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3"/>
                <a:gd name="T16" fmla="*/ 0 h 38"/>
                <a:gd name="T17" fmla="*/ 93 w 93"/>
                <a:gd name="T18" fmla="*/ 38 h 3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3" h="38">
                  <a:moveTo>
                    <a:pt x="4" y="38"/>
                  </a:moveTo>
                  <a:cubicBezTo>
                    <a:pt x="93" y="29"/>
                    <a:pt x="93" y="29"/>
                    <a:pt x="93" y="29"/>
                  </a:cubicBezTo>
                  <a:cubicBezTo>
                    <a:pt x="89" y="16"/>
                    <a:pt x="88" y="13"/>
                    <a:pt x="82" y="0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3" y="35"/>
                    <a:pt x="2" y="32"/>
                    <a:pt x="4" y="3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 sz="2800">
                <a:solidFill>
                  <a:schemeClr val="accent1"/>
                </a:solidFill>
              </a:endParaRPr>
            </a:p>
          </p:txBody>
        </p:sp>
        <p:sp>
          <p:nvSpPr>
            <p:cNvPr id="68" name="Freeform 233"/>
            <p:cNvSpPr>
              <a:spLocks noChangeArrowheads="1"/>
            </p:cNvSpPr>
            <p:nvPr/>
          </p:nvSpPr>
          <p:spPr bwMode="auto">
            <a:xfrm>
              <a:off x="247650" y="39688"/>
              <a:ext cx="190500" cy="198438"/>
            </a:xfrm>
            <a:custGeom>
              <a:avLst/>
              <a:gdLst>
                <a:gd name="T0" fmla="*/ 190500 w 68"/>
                <a:gd name="T1" fmla="*/ 184463 h 71"/>
                <a:gd name="T2" fmla="*/ 30816 w 68"/>
                <a:gd name="T3" fmla="*/ 0 h 71"/>
                <a:gd name="T4" fmla="*/ 0 w 68"/>
                <a:gd name="T5" fmla="*/ 30744 h 71"/>
                <a:gd name="T6" fmla="*/ 176493 w 68"/>
                <a:gd name="T7" fmla="*/ 198438 h 71"/>
                <a:gd name="T8" fmla="*/ 190500 w 68"/>
                <a:gd name="T9" fmla="*/ 184463 h 7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8"/>
                <a:gd name="T16" fmla="*/ 0 h 71"/>
                <a:gd name="T17" fmla="*/ 68 w 68"/>
                <a:gd name="T18" fmla="*/ 71 h 7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8" h="71">
                  <a:moveTo>
                    <a:pt x="68" y="66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6" y="4"/>
                    <a:pt x="5" y="5"/>
                    <a:pt x="0" y="11"/>
                  </a:cubicBezTo>
                  <a:cubicBezTo>
                    <a:pt x="63" y="71"/>
                    <a:pt x="63" y="71"/>
                    <a:pt x="63" y="71"/>
                  </a:cubicBezTo>
                  <a:cubicBezTo>
                    <a:pt x="66" y="68"/>
                    <a:pt x="64" y="69"/>
                    <a:pt x="68" y="6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 sz="2800">
                <a:solidFill>
                  <a:schemeClr val="accent1"/>
                </a:solidFill>
              </a:endParaRPr>
            </a:p>
          </p:txBody>
        </p:sp>
        <p:sp>
          <p:nvSpPr>
            <p:cNvPr id="69" name="Freeform 234"/>
            <p:cNvSpPr>
              <a:spLocks noChangeArrowheads="1"/>
            </p:cNvSpPr>
            <p:nvPr/>
          </p:nvSpPr>
          <p:spPr bwMode="auto">
            <a:xfrm>
              <a:off x="293688" y="0"/>
              <a:ext cx="171450" cy="204788"/>
            </a:xfrm>
            <a:custGeom>
              <a:avLst/>
              <a:gdLst>
                <a:gd name="T0" fmla="*/ 171450 w 62"/>
                <a:gd name="T1" fmla="*/ 196372 h 73"/>
                <a:gd name="T2" fmla="*/ 27653 w 62"/>
                <a:gd name="T3" fmla="*/ 0 h 73"/>
                <a:gd name="T4" fmla="*/ 0 w 62"/>
                <a:gd name="T5" fmla="*/ 25248 h 73"/>
                <a:gd name="T6" fmla="*/ 160389 w 62"/>
                <a:gd name="T7" fmla="*/ 204788 h 73"/>
                <a:gd name="T8" fmla="*/ 171450 w 62"/>
                <a:gd name="T9" fmla="*/ 196372 h 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2"/>
                <a:gd name="T16" fmla="*/ 0 h 73"/>
                <a:gd name="T17" fmla="*/ 62 w 62"/>
                <a:gd name="T18" fmla="*/ 73 h 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2" h="73">
                  <a:moveTo>
                    <a:pt x="62" y="70"/>
                  </a:moveTo>
                  <a:cubicBezTo>
                    <a:pt x="10" y="0"/>
                    <a:pt x="10" y="0"/>
                    <a:pt x="10" y="0"/>
                  </a:cubicBezTo>
                  <a:cubicBezTo>
                    <a:pt x="5" y="4"/>
                    <a:pt x="5" y="5"/>
                    <a:pt x="0" y="9"/>
                  </a:cubicBezTo>
                  <a:cubicBezTo>
                    <a:pt x="58" y="73"/>
                    <a:pt x="58" y="73"/>
                    <a:pt x="58" y="73"/>
                  </a:cubicBezTo>
                  <a:cubicBezTo>
                    <a:pt x="61" y="71"/>
                    <a:pt x="60" y="72"/>
                    <a:pt x="62" y="7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 sz="2800">
                <a:solidFill>
                  <a:schemeClr val="accent1"/>
                </a:solidFill>
              </a:endParaRPr>
            </a:p>
          </p:txBody>
        </p:sp>
        <p:sp>
          <p:nvSpPr>
            <p:cNvPr id="70" name="Freeform 235"/>
            <p:cNvSpPr>
              <a:spLocks noChangeArrowheads="1"/>
            </p:cNvSpPr>
            <p:nvPr/>
          </p:nvSpPr>
          <p:spPr bwMode="auto">
            <a:xfrm>
              <a:off x="184150" y="90488"/>
              <a:ext cx="217488" cy="188913"/>
            </a:xfrm>
            <a:custGeom>
              <a:avLst/>
              <a:gdLst>
                <a:gd name="T0" fmla="*/ 217488 w 78"/>
                <a:gd name="T1" fmla="*/ 166688 h 68"/>
                <a:gd name="T2" fmla="*/ 41825 w 78"/>
                <a:gd name="T3" fmla="*/ 0 h 68"/>
                <a:gd name="T4" fmla="*/ 0 w 78"/>
                <a:gd name="T5" fmla="*/ 52785 h 68"/>
                <a:gd name="T6" fmla="*/ 203546 w 78"/>
                <a:gd name="T7" fmla="*/ 188913 h 68"/>
                <a:gd name="T8" fmla="*/ 217488 w 78"/>
                <a:gd name="T9" fmla="*/ 166688 h 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8"/>
                <a:gd name="T16" fmla="*/ 0 h 68"/>
                <a:gd name="T17" fmla="*/ 78 w 78"/>
                <a:gd name="T18" fmla="*/ 68 h 6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8" h="68">
                  <a:moveTo>
                    <a:pt x="78" y="60"/>
                  </a:moveTo>
                  <a:cubicBezTo>
                    <a:pt x="15" y="0"/>
                    <a:pt x="15" y="0"/>
                    <a:pt x="15" y="0"/>
                  </a:cubicBezTo>
                  <a:cubicBezTo>
                    <a:pt x="7" y="10"/>
                    <a:pt x="7" y="9"/>
                    <a:pt x="0" y="19"/>
                  </a:cubicBezTo>
                  <a:cubicBezTo>
                    <a:pt x="73" y="68"/>
                    <a:pt x="73" y="68"/>
                    <a:pt x="73" y="68"/>
                  </a:cubicBezTo>
                  <a:cubicBezTo>
                    <a:pt x="77" y="62"/>
                    <a:pt x="74" y="66"/>
                    <a:pt x="78" y="6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 sz="2800">
                <a:solidFill>
                  <a:schemeClr val="accent1"/>
                </a:solidFill>
              </a:endParaRPr>
            </a:p>
          </p:txBody>
        </p:sp>
        <p:sp>
          <p:nvSpPr>
            <p:cNvPr id="71" name="Freeform 236"/>
            <p:cNvSpPr>
              <a:spLocks noChangeArrowheads="1"/>
            </p:cNvSpPr>
            <p:nvPr/>
          </p:nvSpPr>
          <p:spPr bwMode="auto">
            <a:xfrm>
              <a:off x="128588" y="161925"/>
              <a:ext cx="242888" cy="161925"/>
            </a:xfrm>
            <a:custGeom>
              <a:avLst/>
              <a:gdLst>
                <a:gd name="T0" fmla="*/ 242888 w 87"/>
                <a:gd name="T1" fmla="*/ 134007 h 58"/>
                <a:gd name="T2" fmla="*/ 36294 w 87"/>
                <a:gd name="T3" fmla="*/ 0 h 58"/>
                <a:gd name="T4" fmla="*/ 0 w 87"/>
                <a:gd name="T5" fmla="*/ 61420 h 58"/>
                <a:gd name="T6" fmla="*/ 223345 w 87"/>
                <a:gd name="T7" fmla="*/ 161925 h 58"/>
                <a:gd name="T8" fmla="*/ 242888 w 87"/>
                <a:gd name="T9" fmla="*/ 134007 h 5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7"/>
                <a:gd name="T16" fmla="*/ 0 h 58"/>
                <a:gd name="T17" fmla="*/ 87 w 87"/>
                <a:gd name="T18" fmla="*/ 58 h 5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7" h="58">
                  <a:moveTo>
                    <a:pt x="87" y="48"/>
                  </a:moveTo>
                  <a:cubicBezTo>
                    <a:pt x="13" y="0"/>
                    <a:pt x="13" y="0"/>
                    <a:pt x="13" y="0"/>
                  </a:cubicBezTo>
                  <a:cubicBezTo>
                    <a:pt x="8" y="8"/>
                    <a:pt x="5" y="13"/>
                    <a:pt x="0" y="22"/>
                  </a:cubicBezTo>
                  <a:cubicBezTo>
                    <a:pt x="80" y="58"/>
                    <a:pt x="80" y="58"/>
                    <a:pt x="80" y="58"/>
                  </a:cubicBezTo>
                  <a:cubicBezTo>
                    <a:pt x="83" y="53"/>
                    <a:pt x="84" y="53"/>
                    <a:pt x="87" y="4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 sz="2800">
                <a:solidFill>
                  <a:schemeClr val="accent1"/>
                </a:solidFill>
              </a:endParaRPr>
            </a:p>
          </p:txBody>
        </p:sp>
        <p:sp>
          <p:nvSpPr>
            <p:cNvPr id="72" name="Freeform 237"/>
            <p:cNvSpPr>
              <a:spLocks noChangeArrowheads="1"/>
            </p:cNvSpPr>
            <p:nvPr/>
          </p:nvSpPr>
          <p:spPr bwMode="auto">
            <a:xfrm>
              <a:off x="77788" y="242888"/>
              <a:ext cx="261938" cy="123825"/>
            </a:xfrm>
            <a:custGeom>
              <a:avLst/>
              <a:gdLst>
                <a:gd name="T0" fmla="*/ 261938 w 94"/>
                <a:gd name="T1" fmla="*/ 98497 h 44"/>
                <a:gd name="T2" fmla="*/ 39012 w 94"/>
                <a:gd name="T3" fmla="*/ 0 h 44"/>
                <a:gd name="T4" fmla="*/ 0 w 94"/>
                <a:gd name="T5" fmla="*/ 78798 h 44"/>
                <a:gd name="T6" fmla="*/ 248005 w 94"/>
                <a:gd name="T7" fmla="*/ 123825 h 44"/>
                <a:gd name="T8" fmla="*/ 261938 w 94"/>
                <a:gd name="T9" fmla="*/ 98497 h 4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4"/>
                <a:gd name="T16" fmla="*/ 0 h 44"/>
                <a:gd name="T17" fmla="*/ 94 w 94"/>
                <a:gd name="T18" fmla="*/ 44 h 4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4" h="44">
                  <a:moveTo>
                    <a:pt x="94" y="35"/>
                  </a:moveTo>
                  <a:cubicBezTo>
                    <a:pt x="14" y="0"/>
                    <a:pt x="14" y="0"/>
                    <a:pt x="14" y="0"/>
                  </a:cubicBezTo>
                  <a:cubicBezTo>
                    <a:pt x="7" y="11"/>
                    <a:pt x="5" y="16"/>
                    <a:pt x="0" y="28"/>
                  </a:cubicBezTo>
                  <a:cubicBezTo>
                    <a:pt x="89" y="44"/>
                    <a:pt x="89" y="44"/>
                    <a:pt x="89" y="44"/>
                  </a:cubicBezTo>
                  <a:cubicBezTo>
                    <a:pt x="92" y="38"/>
                    <a:pt x="90" y="42"/>
                    <a:pt x="94" y="3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 sz="2800">
                <a:solidFill>
                  <a:schemeClr val="accent1"/>
                </a:solidFill>
              </a:endParaRPr>
            </a:p>
          </p:txBody>
        </p:sp>
        <p:sp>
          <p:nvSpPr>
            <p:cNvPr id="73" name="Freeform 238"/>
            <p:cNvSpPr>
              <a:spLocks noChangeArrowheads="1"/>
            </p:cNvSpPr>
            <p:nvPr/>
          </p:nvSpPr>
          <p:spPr bwMode="auto">
            <a:xfrm>
              <a:off x="0" y="341313"/>
              <a:ext cx="1624013" cy="1108075"/>
            </a:xfrm>
            <a:custGeom>
              <a:avLst/>
              <a:gdLst>
                <a:gd name="T0" fmla="*/ 784102 w 582"/>
                <a:gd name="T1" fmla="*/ 1088537 h 397"/>
                <a:gd name="T2" fmla="*/ 784102 w 582"/>
                <a:gd name="T3" fmla="*/ 1088537 h 397"/>
                <a:gd name="T4" fmla="*/ 784102 w 582"/>
                <a:gd name="T5" fmla="*/ 1088537 h 397"/>
                <a:gd name="T6" fmla="*/ 784102 w 582"/>
                <a:gd name="T7" fmla="*/ 1088537 h 397"/>
                <a:gd name="T8" fmla="*/ 784102 w 582"/>
                <a:gd name="T9" fmla="*/ 1088537 h 397"/>
                <a:gd name="T10" fmla="*/ 1618432 w 582"/>
                <a:gd name="T11" fmla="*/ 323770 h 397"/>
                <a:gd name="T12" fmla="*/ 1587738 w 582"/>
                <a:gd name="T13" fmla="*/ 66987 h 397"/>
                <a:gd name="T14" fmla="*/ 1342183 w 582"/>
                <a:gd name="T15" fmla="*/ 89316 h 397"/>
                <a:gd name="T16" fmla="*/ 1378458 w 582"/>
                <a:gd name="T17" fmla="*/ 312606 h 397"/>
                <a:gd name="T18" fmla="*/ 795264 w 582"/>
                <a:gd name="T19" fmla="*/ 845710 h 397"/>
                <a:gd name="T20" fmla="*/ 262298 w 582"/>
                <a:gd name="T21" fmla="*/ 262365 h 397"/>
                <a:gd name="T22" fmla="*/ 318106 w 582"/>
                <a:gd name="T23" fmla="*/ 44658 h 397"/>
                <a:gd name="T24" fmla="*/ 72550 w 582"/>
                <a:gd name="T25" fmla="*/ 0 h 397"/>
                <a:gd name="T26" fmla="*/ 19533 w 582"/>
                <a:gd name="T27" fmla="*/ 253992 h 397"/>
                <a:gd name="T28" fmla="*/ 784102 w 582"/>
                <a:gd name="T29" fmla="*/ 1088537 h 397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582"/>
                <a:gd name="T46" fmla="*/ 0 h 397"/>
                <a:gd name="T47" fmla="*/ 582 w 582"/>
                <a:gd name="T48" fmla="*/ 397 h 397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582" h="397">
                  <a:moveTo>
                    <a:pt x="281" y="390"/>
                  </a:moveTo>
                  <a:cubicBezTo>
                    <a:pt x="281" y="390"/>
                    <a:pt x="281" y="390"/>
                    <a:pt x="281" y="390"/>
                  </a:cubicBezTo>
                  <a:cubicBezTo>
                    <a:pt x="281" y="390"/>
                    <a:pt x="281" y="390"/>
                    <a:pt x="281" y="390"/>
                  </a:cubicBezTo>
                  <a:cubicBezTo>
                    <a:pt x="281" y="390"/>
                    <a:pt x="281" y="390"/>
                    <a:pt x="281" y="390"/>
                  </a:cubicBezTo>
                  <a:cubicBezTo>
                    <a:pt x="281" y="390"/>
                    <a:pt x="281" y="390"/>
                    <a:pt x="281" y="390"/>
                  </a:cubicBezTo>
                  <a:cubicBezTo>
                    <a:pt x="439" y="397"/>
                    <a:pt x="573" y="274"/>
                    <a:pt x="580" y="116"/>
                  </a:cubicBezTo>
                  <a:cubicBezTo>
                    <a:pt x="582" y="84"/>
                    <a:pt x="578" y="53"/>
                    <a:pt x="569" y="24"/>
                  </a:cubicBezTo>
                  <a:cubicBezTo>
                    <a:pt x="481" y="32"/>
                    <a:pt x="481" y="32"/>
                    <a:pt x="481" y="32"/>
                  </a:cubicBezTo>
                  <a:cubicBezTo>
                    <a:pt x="490" y="57"/>
                    <a:pt x="495" y="84"/>
                    <a:pt x="494" y="112"/>
                  </a:cubicBezTo>
                  <a:cubicBezTo>
                    <a:pt x="489" y="222"/>
                    <a:pt x="395" y="308"/>
                    <a:pt x="285" y="303"/>
                  </a:cubicBezTo>
                  <a:cubicBezTo>
                    <a:pt x="175" y="298"/>
                    <a:pt x="89" y="205"/>
                    <a:pt x="94" y="94"/>
                  </a:cubicBezTo>
                  <a:cubicBezTo>
                    <a:pt x="95" y="66"/>
                    <a:pt x="102" y="40"/>
                    <a:pt x="114" y="16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15" y="28"/>
                    <a:pt x="8" y="58"/>
                    <a:pt x="7" y="91"/>
                  </a:cubicBezTo>
                  <a:cubicBezTo>
                    <a:pt x="0" y="249"/>
                    <a:pt x="123" y="382"/>
                    <a:pt x="281" y="39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 sz="2800">
                <a:solidFill>
                  <a:schemeClr val="accent1"/>
                </a:solidFill>
              </a:endParaRPr>
            </a:p>
          </p:txBody>
        </p:sp>
      </p:grpSp>
      <p:grpSp>
        <p:nvGrpSpPr>
          <p:cNvPr id="74" name="组合 8"/>
          <p:cNvGrpSpPr/>
          <p:nvPr/>
        </p:nvGrpSpPr>
        <p:grpSpPr bwMode="auto">
          <a:xfrm>
            <a:off x="6456363" y="1794828"/>
            <a:ext cx="1487487" cy="1644650"/>
            <a:chOff x="0" y="0"/>
            <a:chExt cx="1487487" cy="1644650"/>
          </a:xfrm>
          <a:solidFill>
            <a:srgbClr val="2E2E2E"/>
          </a:solidFill>
        </p:grpSpPr>
        <p:sp>
          <p:nvSpPr>
            <p:cNvPr id="75" name="Freeform 242"/>
            <p:cNvSpPr>
              <a:spLocks noChangeArrowheads="1"/>
            </p:cNvSpPr>
            <p:nvPr/>
          </p:nvSpPr>
          <p:spPr bwMode="auto">
            <a:xfrm>
              <a:off x="1171575" y="1270001"/>
              <a:ext cx="179388" cy="209550"/>
            </a:xfrm>
            <a:custGeom>
              <a:avLst/>
              <a:gdLst>
                <a:gd name="T0" fmla="*/ 0 w 64"/>
                <a:gd name="T1" fmla="*/ 13970 h 75"/>
                <a:gd name="T2" fmla="*/ 145753 w 64"/>
                <a:gd name="T3" fmla="*/ 209550 h 75"/>
                <a:gd name="T4" fmla="*/ 179388 w 64"/>
                <a:gd name="T5" fmla="*/ 181610 h 75"/>
                <a:gd name="T6" fmla="*/ 19621 w 64"/>
                <a:gd name="T7" fmla="*/ 0 h 75"/>
                <a:gd name="T8" fmla="*/ 0 w 64"/>
                <a:gd name="T9" fmla="*/ 13970 h 7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4"/>
                <a:gd name="T16" fmla="*/ 0 h 75"/>
                <a:gd name="T17" fmla="*/ 64 w 64"/>
                <a:gd name="T18" fmla="*/ 75 h 7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4" h="75">
                  <a:moveTo>
                    <a:pt x="0" y="5"/>
                  </a:moveTo>
                  <a:cubicBezTo>
                    <a:pt x="52" y="75"/>
                    <a:pt x="52" y="75"/>
                    <a:pt x="52" y="75"/>
                  </a:cubicBezTo>
                  <a:cubicBezTo>
                    <a:pt x="57" y="72"/>
                    <a:pt x="58" y="69"/>
                    <a:pt x="64" y="65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2" y="3"/>
                    <a:pt x="4" y="2"/>
                    <a:pt x="0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>
                <a:solidFill>
                  <a:schemeClr val="accent1"/>
                </a:solidFill>
              </a:endParaRPr>
            </a:p>
          </p:txBody>
        </p:sp>
        <p:sp>
          <p:nvSpPr>
            <p:cNvPr id="76" name="Freeform 243"/>
            <p:cNvSpPr>
              <a:spLocks noChangeArrowheads="1"/>
            </p:cNvSpPr>
            <p:nvPr/>
          </p:nvSpPr>
          <p:spPr bwMode="auto">
            <a:xfrm>
              <a:off x="1208087" y="1244601"/>
              <a:ext cx="184150" cy="195263"/>
            </a:xfrm>
            <a:custGeom>
              <a:avLst/>
              <a:gdLst>
                <a:gd name="T0" fmla="*/ 0 w 66"/>
                <a:gd name="T1" fmla="*/ 11158 h 70"/>
                <a:gd name="T2" fmla="*/ 159039 w 66"/>
                <a:gd name="T3" fmla="*/ 195263 h 70"/>
                <a:gd name="T4" fmla="*/ 184150 w 66"/>
                <a:gd name="T5" fmla="*/ 170158 h 70"/>
                <a:gd name="T6" fmla="*/ 11161 w 66"/>
                <a:gd name="T7" fmla="*/ 0 h 70"/>
                <a:gd name="T8" fmla="*/ 0 w 66"/>
                <a:gd name="T9" fmla="*/ 11158 h 7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6"/>
                <a:gd name="T16" fmla="*/ 0 h 70"/>
                <a:gd name="T17" fmla="*/ 66 w 66"/>
                <a:gd name="T18" fmla="*/ 70 h 7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6" h="70">
                  <a:moveTo>
                    <a:pt x="0" y="4"/>
                  </a:moveTo>
                  <a:cubicBezTo>
                    <a:pt x="57" y="70"/>
                    <a:pt x="57" y="70"/>
                    <a:pt x="57" y="70"/>
                  </a:cubicBezTo>
                  <a:cubicBezTo>
                    <a:pt x="61" y="65"/>
                    <a:pt x="61" y="65"/>
                    <a:pt x="66" y="61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0" y="3"/>
                    <a:pt x="2" y="1"/>
                    <a:pt x="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>
                <a:solidFill>
                  <a:schemeClr val="accent1"/>
                </a:solidFill>
              </a:endParaRPr>
            </a:p>
          </p:txBody>
        </p:sp>
        <p:sp>
          <p:nvSpPr>
            <p:cNvPr id="77" name="Freeform 244"/>
            <p:cNvSpPr>
              <a:spLocks noChangeArrowheads="1"/>
            </p:cNvSpPr>
            <p:nvPr/>
          </p:nvSpPr>
          <p:spPr bwMode="auto">
            <a:xfrm>
              <a:off x="1127125" y="1300163"/>
              <a:ext cx="161925" cy="231775"/>
            </a:xfrm>
            <a:custGeom>
              <a:avLst/>
              <a:gdLst>
                <a:gd name="T0" fmla="*/ 0 w 58"/>
                <a:gd name="T1" fmla="*/ 13962 h 83"/>
                <a:gd name="T2" fmla="*/ 106089 w 58"/>
                <a:gd name="T3" fmla="*/ 231775 h 83"/>
                <a:gd name="T4" fmla="*/ 161925 w 58"/>
                <a:gd name="T5" fmla="*/ 198265 h 83"/>
                <a:gd name="T6" fmla="*/ 19543 w 58"/>
                <a:gd name="T7" fmla="*/ 0 h 83"/>
                <a:gd name="T8" fmla="*/ 0 w 58"/>
                <a:gd name="T9" fmla="*/ 13962 h 8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8"/>
                <a:gd name="T16" fmla="*/ 0 h 83"/>
                <a:gd name="T17" fmla="*/ 58 w 58"/>
                <a:gd name="T18" fmla="*/ 83 h 8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8" h="83">
                  <a:moveTo>
                    <a:pt x="0" y="5"/>
                  </a:moveTo>
                  <a:cubicBezTo>
                    <a:pt x="38" y="83"/>
                    <a:pt x="38" y="83"/>
                    <a:pt x="38" y="83"/>
                  </a:cubicBezTo>
                  <a:cubicBezTo>
                    <a:pt x="48" y="77"/>
                    <a:pt x="48" y="77"/>
                    <a:pt x="58" y="71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2" y="4"/>
                    <a:pt x="7" y="1"/>
                    <a:pt x="0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>
                <a:solidFill>
                  <a:schemeClr val="accent1"/>
                </a:solidFill>
              </a:endParaRPr>
            </a:p>
          </p:txBody>
        </p:sp>
        <p:sp>
          <p:nvSpPr>
            <p:cNvPr id="78" name="Freeform 245"/>
            <p:cNvSpPr>
              <a:spLocks noChangeArrowheads="1"/>
            </p:cNvSpPr>
            <p:nvPr/>
          </p:nvSpPr>
          <p:spPr bwMode="auto">
            <a:xfrm>
              <a:off x="1077912" y="1325563"/>
              <a:ext cx="130175" cy="250825"/>
            </a:xfrm>
            <a:custGeom>
              <a:avLst/>
              <a:gdLst>
                <a:gd name="T0" fmla="*/ 0 w 47"/>
                <a:gd name="T1" fmla="*/ 16722 h 90"/>
                <a:gd name="T2" fmla="*/ 69242 w 47"/>
                <a:gd name="T3" fmla="*/ 250825 h 90"/>
                <a:gd name="T4" fmla="*/ 130175 w 47"/>
                <a:gd name="T5" fmla="*/ 220169 h 90"/>
                <a:gd name="T6" fmla="*/ 30466 w 47"/>
                <a:gd name="T7" fmla="*/ 0 h 90"/>
                <a:gd name="T8" fmla="*/ 0 w 47"/>
                <a:gd name="T9" fmla="*/ 16722 h 9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7"/>
                <a:gd name="T16" fmla="*/ 0 h 90"/>
                <a:gd name="T17" fmla="*/ 47 w 47"/>
                <a:gd name="T18" fmla="*/ 90 h 9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7" h="90">
                  <a:moveTo>
                    <a:pt x="0" y="6"/>
                  </a:moveTo>
                  <a:cubicBezTo>
                    <a:pt x="25" y="90"/>
                    <a:pt x="25" y="90"/>
                    <a:pt x="25" y="90"/>
                  </a:cubicBezTo>
                  <a:cubicBezTo>
                    <a:pt x="34" y="86"/>
                    <a:pt x="39" y="83"/>
                    <a:pt x="47" y="79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6" y="3"/>
                    <a:pt x="6" y="3"/>
                    <a:pt x="0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>
                <a:solidFill>
                  <a:schemeClr val="accent1"/>
                </a:solidFill>
              </a:endParaRPr>
            </a:p>
          </p:txBody>
        </p:sp>
        <p:sp>
          <p:nvSpPr>
            <p:cNvPr id="79" name="Freeform 246"/>
            <p:cNvSpPr>
              <a:spLocks noChangeArrowheads="1"/>
            </p:cNvSpPr>
            <p:nvPr/>
          </p:nvSpPr>
          <p:spPr bwMode="auto">
            <a:xfrm>
              <a:off x="1030287" y="1350963"/>
              <a:ext cx="96838" cy="258763"/>
            </a:xfrm>
            <a:custGeom>
              <a:avLst/>
              <a:gdLst>
                <a:gd name="T0" fmla="*/ 0 w 35"/>
                <a:gd name="T1" fmla="*/ 8347 h 93"/>
                <a:gd name="T2" fmla="*/ 11067 w 35"/>
                <a:gd name="T3" fmla="*/ 258763 h 93"/>
                <a:gd name="T4" fmla="*/ 96838 w 35"/>
                <a:gd name="T5" fmla="*/ 233721 h 93"/>
                <a:gd name="T6" fmla="*/ 27668 w 35"/>
                <a:gd name="T7" fmla="*/ 0 h 93"/>
                <a:gd name="T8" fmla="*/ 0 w 35"/>
                <a:gd name="T9" fmla="*/ 8347 h 9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"/>
                <a:gd name="T16" fmla="*/ 0 h 93"/>
                <a:gd name="T17" fmla="*/ 35 w 35"/>
                <a:gd name="T18" fmla="*/ 93 h 9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" h="93">
                  <a:moveTo>
                    <a:pt x="0" y="3"/>
                  </a:moveTo>
                  <a:cubicBezTo>
                    <a:pt x="4" y="93"/>
                    <a:pt x="4" y="93"/>
                    <a:pt x="4" y="93"/>
                  </a:cubicBezTo>
                  <a:cubicBezTo>
                    <a:pt x="18" y="90"/>
                    <a:pt x="22" y="89"/>
                    <a:pt x="35" y="84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3" y="3"/>
                    <a:pt x="7" y="1"/>
                    <a:pt x="0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>
                <a:solidFill>
                  <a:schemeClr val="accent1"/>
                </a:solidFill>
              </a:endParaRPr>
            </a:p>
          </p:txBody>
        </p:sp>
        <p:sp>
          <p:nvSpPr>
            <p:cNvPr id="80" name="Freeform 247"/>
            <p:cNvSpPr>
              <a:spLocks noChangeArrowheads="1"/>
            </p:cNvSpPr>
            <p:nvPr/>
          </p:nvSpPr>
          <p:spPr bwMode="auto">
            <a:xfrm>
              <a:off x="1244600" y="290513"/>
              <a:ext cx="206375" cy="184150"/>
            </a:xfrm>
            <a:custGeom>
              <a:avLst/>
              <a:gdLst>
                <a:gd name="T0" fmla="*/ 16733 w 74"/>
                <a:gd name="T1" fmla="*/ 184150 h 66"/>
                <a:gd name="T2" fmla="*/ 206375 w 74"/>
                <a:gd name="T3" fmla="*/ 36272 h 66"/>
                <a:gd name="T4" fmla="*/ 181275 w 74"/>
                <a:gd name="T5" fmla="*/ 0 h 66"/>
                <a:gd name="T6" fmla="*/ 0 w 74"/>
                <a:gd name="T7" fmla="*/ 170199 h 66"/>
                <a:gd name="T8" fmla="*/ 16733 w 74"/>
                <a:gd name="T9" fmla="*/ 184150 h 6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4"/>
                <a:gd name="T16" fmla="*/ 0 h 66"/>
                <a:gd name="T17" fmla="*/ 74 w 74"/>
                <a:gd name="T18" fmla="*/ 66 h 6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4" h="66">
                  <a:moveTo>
                    <a:pt x="6" y="66"/>
                  </a:moveTo>
                  <a:cubicBezTo>
                    <a:pt x="74" y="13"/>
                    <a:pt x="74" y="13"/>
                    <a:pt x="74" y="13"/>
                  </a:cubicBezTo>
                  <a:cubicBezTo>
                    <a:pt x="70" y="8"/>
                    <a:pt x="69" y="6"/>
                    <a:pt x="65" y="0"/>
                  </a:cubicBezTo>
                  <a:cubicBezTo>
                    <a:pt x="0" y="61"/>
                    <a:pt x="0" y="61"/>
                    <a:pt x="0" y="61"/>
                  </a:cubicBezTo>
                  <a:cubicBezTo>
                    <a:pt x="3" y="64"/>
                    <a:pt x="3" y="63"/>
                    <a:pt x="6" y="6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>
                <a:solidFill>
                  <a:schemeClr val="accent1"/>
                </a:solidFill>
              </a:endParaRPr>
            </a:p>
          </p:txBody>
        </p:sp>
        <p:sp>
          <p:nvSpPr>
            <p:cNvPr id="81" name="Freeform 248"/>
            <p:cNvSpPr>
              <a:spLocks noChangeArrowheads="1"/>
            </p:cNvSpPr>
            <p:nvPr/>
          </p:nvSpPr>
          <p:spPr bwMode="auto">
            <a:xfrm>
              <a:off x="1274762" y="341313"/>
              <a:ext cx="212725" cy="163513"/>
            </a:xfrm>
            <a:custGeom>
              <a:avLst/>
              <a:gdLst>
                <a:gd name="T0" fmla="*/ 8397 w 76"/>
                <a:gd name="T1" fmla="*/ 163513 h 59"/>
                <a:gd name="T2" fmla="*/ 212725 w 76"/>
                <a:gd name="T3" fmla="*/ 27714 h 59"/>
                <a:gd name="T4" fmla="*/ 190333 w 76"/>
                <a:gd name="T5" fmla="*/ 0 h 59"/>
                <a:gd name="T6" fmla="*/ 0 w 76"/>
                <a:gd name="T7" fmla="*/ 152427 h 59"/>
                <a:gd name="T8" fmla="*/ 8397 w 76"/>
                <a:gd name="T9" fmla="*/ 163513 h 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6"/>
                <a:gd name="T16" fmla="*/ 0 h 59"/>
                <a:gd name="T17" fmla="*/ 76 w 76"/>
                <a:gd name="T18" fmla="*/ 59 h 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6" h="59">
                  <a:moveTo>
                    <a:pt x="3" y="59"/>
                  </a:moveTo>
                  <a:cubicBezTo>
                    <a:pt x="76" y="10"/>
                    <a:pt x="76" y="10"/>
                    <a:pt x="76" y="10"/>
                  </a:cubicBezTo>
                  <a:cubicBezTo>
                    <a:pt x="72" y="5"/>
                    <a:pt x="72" y="6"/>
                    <a:pt x="68" y="0"/>
                  </a:cubicBezTo>
                  <a:cubicBezTo>
                    <a:pt x="0" y="55"/>
                    <a:pt x="0" y="55"/>
                    <a:pt x="0" y="55"/>
                  </a:cubicBezTo>
                  <a:cubicBezTo>
                    <a:pt x="3" y="58"/>
                    <a:pt x="1" y="56"/>
                    <a:pt x="3" y="5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>
                <a:solidFill>
                  <a:schemeClr val="accent1"/>
                </a:solidFill>
              </a:endParaRPr>
            </a:p>
          </p:txBody>
        </p:sp>
        <p:sp>
          <p:nvSpPr>
            <p:cNvPr id="82" name="Freeform 249"/>
            <p:cNvSpPr>
              <a:spLocks noChangeArrowheads="1"/>
            </p:cNvSpPr>
            <p:nvPr/>
          </p:nvSpPr>
          <p:spPr bwMode="auto">
            <a:xfrm>
              <a:off x="1208087" y="227013"/>
              <a:ext cx="193675" cy="214313"/>
            </a:xfrm>
            <a:custGeom>
              <a:avLst/>
              <a:gdLst>
                <a:gd name="T0" fmla="*/ 19648 w 69"/>
                <a:gd name="T1" fmla="*/ 214313 h 77"/>
                <a:gd name="T2" fmla="*/ 193675 w 69"/>
                <a:gd name="T3" fmla="*/ 44533 h 77"/>
                <a:gd name="T4" fmla="*/ 145958 w 69"/>
                <a:gd name="T5" fmla="*/ 0 h 77"/>
                <a:gd name="T6" fmla="*/ 0 w 69"/>
                <a:gd name="T7" fmla="*/ 194830 h 77"/>
                <a:gd name="T8" fmla="*/ 19648 w 69"/>
                <a:gd name="T9" fmla="*/ 214313 h 7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9"/>
                <a:gd name="T16" fmla="*/ 0 h 77"/>
                <a:gd name="T17" fmla="*/ 69 w 69"/>
                <a:gd name="T18" fmla="*/ 77 h 7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9" h="77">
                  <a:moveTo>
                    <a:pt x="7" y="77"/>
                  </a:moveTo>
                  <a:cubicBezTo>
                    <a:pt x="69" y="16"/>
                    <a:pt x="69" y="16"/>
                    <a:pt x="69" y="16"/>
                  </a:cubicBezTo>
                  <a:cubicBezTo>
                    <a:pt x="61" y="7"/>
                    <a:pt x="61" y="7"/>
                    <a:pt x="52" y="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5" y="75"/>
                    <a:pt x="2" y="72"/>
                    <a:pt x="7" y="7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>
                <a:solidFill>
                  <a:schemeClr val="accent1"/>
                </a:solidFill>
              </a:endParaRPr>
            </a:p>
          </p:txBody>
        </p:sp>
        <p:sp>
          <p:nvSpPr>
            <p:cNvPr id="83" name="Freeform 250"/>
            <p:cNvSpPr>
              <a:spLocks noChangeArrowheads="1"/>
            </p:cNvSpPr>
            <p:nvPr/>
          </p:nvSpPr>
          <p:spPr bwMode="auto">
            <a:xfrm>
              <a:off x="1163637" y="168276"/>
              <a:ext cx="169863" cy="239713"/>
            </a:xfrm>
            <a:custGeom>
              <a:avLst/>
              <a:gdLst>
                <a:gd name="T0" fmla="*/ 27846 w 61"/>
                <a:gd name="T1" fmla="*/ 239713 h 86"/>
                <a:gd name="T2" fmla="*/ 169863 w 61"/>
                <a:gd name="T3" fmla="*/ 39023 h 86"/>
                <a:gd name="T4" fmla="*/ 111386 w 61"/>
                <a:gd name="T5" fmla="*/ 0 h 86"/>
                <a:gd name="T6" fmla="*/ 0 w 61"/>
                <a:gd name="T7" fmla="*/ 217414 h 86"/>
                <a:gd name="T8" fmla="*/ 27846 w 61"/>
                <a:gd name="T9" fmla="*/ 239713 h 8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1"/>
                <a:gd name="T16" fmla="*/ 0 h 86"/>
                <a:gd name="T17" fmla="*/ 61 w 61"/>
                <a:gd name="T18" fmla="*/ 86 h 8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1" h="86">
                  <a:moveTo>
                    <a:pt x="10" y="86"/>
                  </a:moveTo>
                  <a:cubicBezTo>
                    <a:pt x="61" y="14"/>
                    <a:pt x="61" y="14"/>
                    <a:pt x="61" y="14"/>
                  </a:cubicBezTo>
                  <a:cubicBezTo>
                    <a:pt x="53" y="8"/>
                    <a:pt x="48" y="5"/>
                    <a:pt x="40" y="0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5" y="82"/>
                    <a:pt x="5" y="82"/>
                    <a:pt x="10" y="8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>
                <a:solidFill>
                  <a:schemeClr val="accent1"/>
                </a:solidFill>
              </a:endParaRPr>
            </a:p>
          </p:txBody>
        </p:sp>
        <p:sp>
          <p:nvSpPr>
            <p:cNvPr id="84" name="Freeform 251"/>
            <p:cNvSpPr>
              <a:spLocks noChangeArrowheads="1"/>
            </p:cNvSpPr>
            <p:nvPr/>
          </p:nvSpPr>
          <p:spPr bwMode="auto">
            <a:xfrm>
              <a:off x="1122362" y="114301"/>
              <a:ext cx="133350" cy="260350"/>
            </a:xfrm>
            <a:custGeom>
              <a:avLst/>
              <a:gdLst>
                <a:gd name="T0" fmla="*/ 25003 w 48"/>
                <a:gd name="T1" fmla="*/ 260350 h 93"/>
                <a:gd name="T2" fmla="*/ 133350 w 48"/>
                <a:gd name="T3" fmla="*/ 39192 h 93"/>
                <a:gd name="T4" fmla="*/ 55563 w 48"/>
                <a:gd name="T5" fmla="*/ 0 h 93"/>
                <a:gd name="T6" fmla="*/ 0 w 48"/>
                <a:gd name="T7" fmla="*/ 243553 h 93"/>
                <a:gd name="T8" fmla="*/ 25003 w 48"/>
                <a:gd name="T9" fmla="*/ 260350 h 9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8"/>
                <a:gd name="T16" fmla="*/ 0 h 93"/>
                <a:gd name="T17" fmla="*/ 48 w 48"/>
                <a:gd name="T18" fmla="*/ 93 h 9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8" h="93">
                  <a:moveTo>
                    <a:pt x="9" y="93"/>
                  </a:moveTo>
                  <a:cubicBezTo>
                    <a:pt x="48" y="14"/>
                    <a:pt x="48" y="14"/>
                    <a:pt x="48" y="14"/>
                  </a:cubicBezTo>
                  <a:cubicBezTo>
                    <a:pt x="37" y="7"/>
                    <a:pt x="33" y="6"/>
                    <a:pt x="20" y="0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6" y="90"/>
                    <a:pt x="3" y="89"/>
                    <a:pt x="9" y="9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>
                <a:solidFill>
                  <a:schemeClr val="accent1"/>
                </a:solidFill>
              </a:endParaRPr>
            </a:p>
          </p:txBody>
        </p:sp>
        <p:sp>
          <p:nvSpPr>
            <p:cNvPr id="85" name="Freeform 252"/>
            <p:cNvSpPr>
              <a:spLocks noChangeArrowheads="1"/>
            </p:cNvSpPr>
            <p:nvPr/>
          </p:nvSpPr>
          <p:spPr bwMode="auto">
            <a:xfrm>
              <a:off x="0" y="0"/>
              <a:ext cx="1158875" cy="1644650"/>
            </a:xfrm>
            <a:custGeom>
              <a:avLst/>
              <a:gdLst>
                <a:gd name="T0" fmla="*/ 39095 w 415"/>
                <a:gd name="T1" fmla="*/ 765083 h 589"/>
                <a:gd name="T2" fmla="*/ 39095 w 415"/>
                <a:gd name="T3" fmla="*/ 765083 h 589"/>
                <a:gd name="T4" fmla="*/ 39095 w 415"/>
                <a:gd name="T5" fmla="*/ 765083 h 589"/>
                <a:gd name="T6" fmla="*/ 39095 w 415"/>
                <a:gd name="T7" fmla="*/ 765083 h 589"/>
                <a:gd name="T8" fmla="*/ 39095 w 415"/>
                <a:gd name="T9" fmla="*/ 765083 h 589"/>
                <a:gd name="T10" fmla="*/ 765137 w 415"/>
                <a:gd name="T11" fmla="*/ 1636273 h 589"/>
                <a:gd name="T12" fmla="*/ 1022044 w 415"/>
                <a:gd name="T13" fmla="*/ 1616727 h 589"/>
                <a:gd name="T14" fmla="*/ 1010874 w 415"/>
                <a:gd name="T15" fmla="*/ 1368215 h 589"/>
                <a:gd name="T16" fmla="*/ 787477 w 415"/>
                <a:gd name="T17" fmla="*/ 1393345 h 589"/>
                <a:gd name="T18" fmla="*/ 282039 w 415"/>
                <a:gd name="T19" fmla="*/ 787422 h 589"/>
                <a:gd name="T20" fmla="*/ 888005 w 415"/>
                <a:gd name="T21" fmla="*/ 282020 h 589"/>
                <a:gd name="T22" fmla="*/ 1103026 w 415"/>
                <a:gd name="T23" fmla="*/ 349034 h 589"/>
                <a:gd name="T24" fmla="*/ 1158875 w 415"/>
                <a:gd name="T25" fmla="*/ 106106 h 589"/>
                <a:gd name="T26" fmla="*/ 910345 w 415"/>
                <a:gd name="T27" fmla="*/ 41884 h 589"/>
                <a:gd name="T28" fmla="*/ 39095 w 415"/>
                <a:gd name="T29" fmla="*/ 765083 h 589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415"/>
                <a:gd name="T46" fmla="*/ 0 h 589"/>
                <a:gd name="T47" fmla="*/ 415 w 415"/>
                <a:gd name="T48" fmla="*/ 589 h 589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415" h="589">
                  <a:moveTo>
                    <a:pt x="14" y="274"/>
                  </a:moveTo>
                  <a:cubicBezTo>
                    <a:pt x="14" y="274"/>
                    <a:pt x="14" y="274"/>
                    <a:pt x="14" y="274"/>
                  </a:cubicBezTo>
                  <a:cubicBezTo>
                    <a:pt x="14" y="274"/>
                    <a:pt x="14" y="274"/>
                    <a:pt x="14" y="274"/>
                  </a:cubicBezTo>
                  <a:cubicBezTo>
                    <a:pt x="14" y="274"/>
                    <a:pt x="14" y="274"/>
                    <a:pt x="14" y="274"/>
                  </a:cubicBezTo>
                  <a:cubicBezTo>
                    <a:pt x="14" y="274"/>
                    <a:pt x="14" y="274"/>
                    <a:pt x="14" y="274"/>
                  </a:cubicBezTo>
                  <a:cubicBezTo>
                    <a:pt x="0" y="432"/>
                    <a:pt x="116" y="571"/>
                    <a:pt x="274" y="586"/>
                  </a:cubicBezTo>
                  <a:cubicBezTo>
                    <a:pt x="306" y="589"/>
                    <a:pt x="337" y="586"/>
                    <a:pt x="366" y="579"/>
                  </a:cubicBezTo>
                  <a:cubicBezTo>
                    <a:pt x="362" y="490"/>
                    <a:pt x="362" y="490"/>
                    <a:pt x="362" y="490"/>
                  </a:cubicBezTo>
                  <a:cubicBezTo>
                    <a:pt x="337" y="498"/>
                    <a:pt x="311" y="502"/>
                    <a:pt x="282" y="499"/>
                  </a:cubicBezTo>
                  <a:cubicBezTo>
                    <a:pt x="172" y="489"/>
                    <a:pt x="91" y="392"/>
                    <a:pt x="101" y="282"/>
                  </a:cubicBezTo>
                  <a:cubicBezTo>
                    <a:pt x="111" y="173"/>
                    <a:pt x="208" y="91"/>
                    <a:pt x="318" y="101"/>
                  </a:cubicBezTo>
                  <a:cubicBezTo>
                    <a:pt x="346" y="104"/>
                    <a:pt x="372" y="112"/>
                    <a:pt x="395" y="125"/>
                  </a:cubicBezTo>
                  <a:cubicBezTo>
                    <a:pt x="415" y="38"/>
                    <a:pt x="415" y="38"/>
                    <a:pt x="415" y="38"/>
                  </a:cubicBezTo>
                  <a:cubicBezTo>
                    <a:pt x="388" y="25"/>
                    <a:pt x="358" y="18"/>
                    <a:pt x="326" y="15"/>
                  </a:cubicBezTo>
                  <a:cubicBezTo>
                    <a:pt x="169" y="0"/>
                    <a:pt x="29" y="116"/>
                    <a:pt x="14" y="27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>
                <a:solidFill>
                  <a:schemeClr val="accent1"/>
                </a:solidFill>
              </a:endParaRPr>
            </a:p>
          </p:txBody>
        </p:sp>
      </p:grpSp>
      <p:sp>
        <p:nvSpPr>
          <p:cNvPr id="86" name="TextBox 682"/>
          <p:cNvSpPr>
            <a:spLocks noChangeArrowheads="1"/>
          </p:cNvSpPr>
          <p:nvPr/>
        </p:nvSpPr>
        <p:spPr bwMode="auto">
          <a:xfrm>
            <a:off x="1689100" y="2405643"/>
            <a:ext cx="60465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70402020209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70402020209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70402020209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70402020209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9pPr>
          </a:lstStyle>
          <a:p>
            <a:r>
              <a:rPr lang="en-US" altLang="zh-CN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方正中等线简体" panose="03000509000000000000" pitchFamily="65" charset="-122"/>
                <a:ea typeface="方正中等线简体" panose="03000509000000000000" pitchFamily="65" charset="-122"/>
              </a:rPr>
              <a:t>01</a:t>
            </a:r>
            <a:endParaRPr lang="zh-CN" altLang="en-US" sz="2800" dirty="0">
              <a:solidFill>
                <a:schemeClr val="tx1">
                  <a:lumMod val="85000"/>
                  <a:lumOff val="15000"/>
                </a:schemeClr>
              </a:solidFill>
              <a:latin typeface="方正中等线简体" panose="03000509000000000000" pitchFamily="65" charset="-122"/>
              <a:ea typeface="方正中等线简体" panose="03000509000000000000" pitchFamily="65" charset="-122"/>
            </a:endParaRPr>
          </a:p>
        </p:txBody>
      </p:sp>
      <p:sp>
        <p:nvSpPr>
          <p:cNvPr id="87" name="TextBox 682"/>
          <p:cNvSpPr>
            <a:spLocks noChangeArrowheads="1"/>
          </p:cNvSpPr>
          <p:nvPr/>
        </p:nvSpPr>
        <p:spPr bwMode="auto">
          <a:xfrm>
            <a:off x="3403600" y="2405643"/>
            <a:ext cx="60465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70402020209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70402020209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70402020209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70402020209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9pPr>
          </a:lstStyle>
          <a:p>
            <a:r>
              <a:rPr lang="en-US" altLang="zh-CN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方正中等线简体" panose="03000509000000000000" pitchFamily="65" charset="-122"/>
                <a:ea typeface="方正中等线简体" panose="03000509000000000000" pitchFamily="65" charset="-122"/>
              </a:rPr>
              <a:t>02</a:t>
            </a:r>
            <a:endParaRPr lang="zh-CN" altLang="en-US" sz="2800" dirty="0">
              <a:solidFill>
                <a:schemeClr val="tx1">
                  <a:lumMod val="85000"/>
                  <a:lumOff val="15000"/>
                </a:schemeClr>
              </a:solidFill>
              <a:latin typeface="方正中等线简体" panose="03000509000000000000" pitchFamily="65" charset="-122"/>
              <a:ea typeface="方正中等线简体" panose="03000509000000000000" pitchFamily="65" charset="-122"/>
            </a:endParaRPr>
          </a:p>
        </p:txBody>
      </p:sp>
      <p:sp>
        <p:nvSpPr>
          <p:cNvPr id="88" name="TextBox 682"/>
          <p:cNvSpPr>
            <a:spLocks noChangeArrowheads="1"/>
          </p:cNvSpPr>
          <p:nvPr/>
        </p:nvSpPr>
        <p:spPr bwMode="auto">
          <a:xfrm>
            <a:off x="5181600" y="2405643"/>
            <a:ext cx="60465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70402020209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70402020209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70402020209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70402020209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9pPr>
          </a:lstStyle>
          <a:p>
            <a:r>
              <a:rPr lang="en-US" altLang="zh-CN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方正中等线简体" panose="03000509000000000000" pitchFamily="65" charset="-122"/>
                <a:ea typeface="方正中等线简体" panose="03000509000000000000" pitchFamily="65" charset="-122"/>
              </a:rPr>
              <a:t>03</a:t>
            </a:r>
            <a:endParaRPr lang="zh-CN" altLang="en-US" sz="2800" dirty="0">
              <a:solidFill>
                <a:schemeClr val="tx1">
                  <a:lumMod val="85000"/>
                  <a:lumOff val="15000"/>
                </a:schemeClr>
              </a:solidFill>
              <a:latin typeface="方正中等线简体" panose="03000509000000000000" pitchFamily="65" charset="-122"/>
              <a:ea typeface="方正中等线简体" panose="03000509000000000000" pitchFamily="65" charset="-122"/>
            </a:endParaRPr>
          </a:p>
        </p:txBody>
      </p:sp>
      <p:sp>
        <p:nvSpPr>
          <p:cNvPr id="89" name="TextBox 682"/>
          <p:cNvSpPr>
            <a:spLocks noChangeArrowheads="1"/>
          </p:cNvSpPr>
          <p:nvPr/>
        </p:nvSpPr>
        <p:spPr bwMode="auto">
          <a:xfrm>
            <a:off x="6997700" y="2405643"/>
            <a:ext cx="60465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70402020209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70402020209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70402020209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70402020209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9pPr>
          </a:lstStyle>
          <a:p>
            <a:r>
              <a:rPr lang="en-US" altLang="zh-CN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方正中等线简体" panose="03000509000000000000" pitchFamily="65" charset="-122"/>
                <a:ea typeface="方正中等线简体" panose="03000509000000000000" pitchFamily="65" charset="-122"/>
              </a:rPr>
              <a:t>04</a:t>
            </a:r>
            <a:endParaRPr lang="zh-CN" altLang="en-US" sz="2800" dirty="0">
              <a:solidFill>
                <a:schemeClr val="tx1">
                  <a:lumMod val="85000"/>
                  <a:lumOff val="15000"/>
                </a:schemeClr>
              </a:solidFill>
              <a:latin typeface="方正中等线简体" panose="03000509000000000000" pitchFamily="65" charset="-122"/>
              <a:ea typeface="方正中等线简体" panose="03000509000000000000" pitchFamily="65" charset="-122"/>
            </a:endParaRPr>
          </a:p>
        </p:txBody>
      </p:sp>
      <p:sp>
        <p:nvSpPr>
          <p:cNvPr id="90" name="矩形 1"/>
          <p:cNvSpPr>
            <a:spLocks noChangeArrowheads="1"/>
          </p:cNvSpPr>
          <p:nvPr/>
        </p:nvSpPr>
        <p:spPr bwMode="auto">
          <a:xfrm>
            <a:off x="914400" y="4172903"/>
            <a:ext cx="6713538" cy="2914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70402020209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70402020209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70402020209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70402020209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9pPr>
          </a:lstStyle>
          <a:p>
            <a:pPr>
              <a:lnSpc>
                <a:spcPct val="130000"/>
              </a:lnSpc>
              <a:spcBef>
                <a:spcPct val="0"/>
              </a:spcBef>
            </a:pPr>
            <a:r>
              <a:rPr lang="zh-CN" alt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方正兰亭黑_GBK" panose="02000000000000000000" pitchFamily="2" charset="-122"/>
              </a:rPr>
              <a:t>输入内容</a:t>
            </a:r>
            <a:endParaRPr lang="zh-CN" altLang="en-US" sz="10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方正兰亭黑_GBK" panose="02000000000000000000" pitchFamily="2" charset="-122"/>
            </a:endParaRPr>
          </a:p>
        </p:txBody>
      </p:sp>
      <p:sp>
        <p:nvSpPr>
          <p:cNvPr id="91" name="TextBox 291"/>
          <p:cNvSpPr>
            <a:spLocks noChangeArrowheads="1"/>
          </p:cNvSpPr>
          <p:nvPr/>
        </p:nvSpPr>
        <p:spPr bwMode="auto">
          <a:xfrm>
            <a:off x="1512729" y="3439478"/>
            <a:ext cx="995680" cy="337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70402020209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70402020209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70402020209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70402020209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9pPr>
          </a:lstStyle>
          <a:p>
            <a:pPr algn="ctr"/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704020202090204" pitchFamily="34" charset="0"/>
              </a:rPr>
              <a:t>输入内容</a:t>
            </a:r>
            <a:endParaRPr lang="zh-CN" altLang="en-US" sz="16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704020202090204" pitchFamily="34" charset="0"/>
            </a:endParaRPr>
          </a:p>
        </p:txBody>
      </p:sp>
      <p:sp>
        <p:nvSpPr>
          <p:cNvPr id="92" name="TextBox 292"/>
          <p:cNvSpPr>
            <a:spLocks noChangeArrowheads="1"/>
          </p:cNvSpPr>
          <p:nvPr/>
        </p:nvSpPr>
        <p:spPr bwMode="auto">
          <a:xfrm>
            <a:off x="3332798" y="3439478"/>
            <a:ext cx="995680" cy="337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70402020209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70402020209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70402020209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70402020209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9pPr>
          </a:lstStyle>
          <a:p>
            <a:pPr algn="ctr"/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704020202090204" pitchFamily="34" charset="0"/>
              </a:rPr>
              <a:t>输入内容</a:t>
            </a:r>
            <a:endParaRPr lang="zh-CN" altLang="en-US" sz="16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704020202090204" pitchFamily="34" charset="0"/>
            </a:endParaRPr>
          </a:p>
        </p:txBody>
      </p:sp>
      <p:sp>
        <p:nvSpPr>
          <p:cNvPr id="93" name="TextBox 293"/>
          <p:cNvSpPr>
            <a:spLocks noChangeArrowheads="1"/>
          </p:cNvSpPr>
          <p:nvPr/>
        </p:nvSpPr>
        <p:spPr bwMode="auto">
          <a:xfrm>
            <a:off x="4988561" y="3439478"/>
            <a:ext cx="995680" cy="337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70402020209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70402020209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70402020209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70402020209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9pPr>
          </a:lstStyle>
          <a:p>
            <a:pPr algn="ctr"/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704020202090204" pitchFamily="34" charset="0"/>
              </a:rPr>
              <a:t>输入内容</a:t>
            </a:r>
            <a:endParaRPr lang="zh-CN" altLang="en-US" sz="16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704020202090204" pitchFamily="34" charset="0"/>
            </a:endParaRPr>
          </a:p>
        </p:txBody>
      </p:sp>
      <p:sp>
        <p:nvSpPr>
          <p:cNvPr id="94" name="TextBox 294"/>
          <p:cNvSpPr>
            <a:spLocks noChangeArrowheads="1"/>
          </p:cNvSpPr>
          <p:nvPr/>
        </p:nvSpPr>
        <p:spPr bwMode="auto">
          <a:xfrm>
            <a:off x="6730048" y="3439478"/>
            <a:ext cx="995680" cy="337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70402020209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70402020209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70402020209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70402020209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9pPr>
          </a:lstStyle>
          <a:p>
            <a:pPr algn="ctr"/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704020202090204" pitchFamily="34" charset="0"/>
              </a:rPr>
              <a:t>输入内容</a:t>
            </a:r>
            <a:endParaRPr lang="zh-CN" altLang="en-US" sz="16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704020202090204" pitchFamily="34" charset="0"/>
            </a:endParaRPr>
          </a:p>
        </p:txBody>
      </p:sp>
      <p:sp>
        <p:nvSpPr>
          <p:cNvPr id="10" name="任意多边形: 形状 9"/>
          <p:cNvSpPr/>
          <p:nvPr/>
        </p:nvSpPr>
        <p:spPr>
          <a:xfrm>
            <a:off x="532448" y="826770"/>
            <a:ext cx="1052512" cy="300038"/>
          </a:xfrm>
          <a:custGeom>
            <a:avLst/>
            <a:gdLst>
              <a:gd name="connsiteX0" fmla="*/ 0 w 904875"/>
              <a:gd name="connsiteY0" fmla="*/ 0 h 300038"/>
              <a:gd name="connsiteX1" fmla="*/ 604837 w 904875"/>
              <a:gd name="connsiteY1" fmla="*/ 0 h 300038"/>
              <a:gd name="connsiteX2" fmla="*/ 904875 w 904875"/>
              <a:gd name="connsiteY2" fmla="*/ 300038 h 300038"/>
              <a:gd name="connsiteX3" fmla="*/ 4762 w 904875"/>
              <a:gd name="connsiteY3" fmla="*/ 300038 h 300038"/>
              <a:gd name="connsiteX4" fmla="*/ 0 w 904875"/>
              <a:gd name="connsiteY4" fmla="*/ 0 h 300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04875" h="300038">
                <a:moveTo>
                  <a:pt x="0" y="0"/>
                </a:moveTo>
                <a:lnTo>
                  <a:pt x="604837" y="0"/>
                </a:lnTo>
                <a:lnTo>
                  <a:pt x="904875" y="300038"/>
                </a:lnTo>
                <a:lnTo>
                  <a:pt x="4762" y="300038"/>
                </a:lnTo>
                <a:cubicBezTo>
                  <a:pt x="3175" y="200025"/>
                  <a:pt x="1587" y="100013"/>
                  <a:pt x="0" y="0"/>
                </a:cubicBezTo>
                <a:close/>
              </a:path>
            </a:pathLst>
          </a:custGeom>
          <a:solidFill>
            <a:srgbClr val="2E2E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5" name="组合 7"/>
          <p:cNvGrpSpPr/>
          <p:nvPr/>
        </p:nvGrpSpPr>
        <p:grpSpPr bwMode="auto">
          <a:xfrm rot="5400000">
            <a:off x="144993" y="795020"/>
            <a:ext cx="68263" cy="363538"/>
            <a:chOff x="959" y="1331"/>
            <a:chExt cx="108" cy="572"/>
          </a:xfrm>
        </p:grpSpPr>
        <p:cxnSp>
          <p:nvCxnSpPr>
            <p:cNvPr id="16" name="直接连接符 15"/>
            <p:cNvCxnSpPr/>
            <p:nvPr/>
          </p:nvCxnSpPr>
          <p:spPr>
            <a:xfrm>
              <a:off x="1012" y="1363"/>
              <a:ext cx="0" cy="54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椭圆 16"/>
            <p:cNvSpPr/>
            <p:nvPr/>
          </p:nvSpPr>
          <p:spPr>
            <a:xfrm>
              <a:off x="959" y="1331"/>
              <a:ext cx="108" cy="10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 noProof="1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1668631" y="942658"/>
            <a:ext cx="6747659" cy="68263"/>
            <a:chOff x="3461553" y="517741"/>
            <a:chExt cx="6747659" cy="68263"/>
          </a:xfrm>
        </p:grpSpPr>
        <p:cxnSp>
          <p:nvCxnSpPr>
            <p:cNvPr id="2" name="直接连接符 1"/>
            <p:cNvCxnSpPr/>
            <p:nvPr/>
          </p:nvCxnSpPr>
          <p:spPr>
            <a:xfrm flipV="1">
              <a:off x="3495533" y="551874"/>
              <a:ext cx="6713679" cy="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椭圆 19"/>
            <p:cNvSpPr/>
            <p:nvPr/>
          </p:nvSpPr>
          <p:spPr bwMode="auto">
            <a:xfrm rot="16200000">
              <a:off x="3461401" y="517893"/>
              <a:ext cx="68263" cy="6796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 noProof="1"/>
            </a:p>
          </p:txBody>
        </p:sp>
      </p:grpSp>
      <p:sp>
        <p:nvSpPr>
          <p:cNvPr id="3" name="文本框 2"/>
          <p:cNvSpPr txBox="1">
            <a:spLocks noChangeArrowheads="1"/>
          </p:cNvSpPr>
          <p:nvPr/>
        </p:nvSpPr>
        <p:spPr bwMode="auto">
          <a:xfrm>
            <a:off x="620683" y="830595"/>
            <a:ext cx="678845" cy="2914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0" hangingPunct="0"/>
            <a:r>
              <a:rPr lang="zh-CN" altLang="en-US" dirty="0">
                <a:solidFill>
                  <a:schemeClr val="bg1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输入</a:t>
            </a:r>
            <a:endParaRPr lang="zh-CN" altLang="en-US" dirty="0">
              <a:solidFill>
                <a:schemeClr val="bg1"/>
              </a:solidFill>
              <a:latin typeface="幼圆" panose="02010509060101010101" pitchFamily="49" charset="-122"/>
              <a:ea typeface="幼圆" panose="02010509060101010101" pitchFamily="49" charset="-122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0" y="0"/>
            <a:ext cx="3352165" cy="589915"/>
            <a:chOff x="1255" y="994"/>
            <a:chExt cx="6888" cy="1212"/>
          </a:xfrm>
        </p:grpSpPr>
        <p:grpSp>
          <p:nvGrpSpPr>
            <p:cNvPr id="11" name="组合 10"/>
            <p:cNvGrpSpPr/>
            <p:nvPr/>
          </p:nvGrpSpPr>
          <p:grpSpPr>
            <a:xfrm>
              <a:off x="1255" y="994"/>
              <a:ext cx="3518" cy="1213"/>
              <a:chOff x="1255" y="994"/>
              <a:chExt cx="3518" cy="1213"/>
            </a:xfrm>
          </p:grpSpPr>
          <p:pic>
            <p:nvPicPr>
              <p:cNvPr id="12" name="图片 11" descr="审大商学蓝色描边"/>
              <p:cNvPicPr>
                <a:picLocks noChangeAspect="1"/>
              </p:cNvPicPr>
              <p:nvPr>
                <p:custDataLst>
                  <p:tags r:id="rId1"/>
                </p:custDataLst>
              </p:nvPr>
            </p:nvPicPr>
            <p:blipFill>
              <a:blip r:embed="rId2"/>
              <a:srcRect l="44080" r="50658"/>
              <a:stretch>
                <a:fillRect/>
              </a:stretch>
            </p:blipFill>
            <p:spPr>
              <a:xfrm>
                <a:off x="4417" y="1166"/>
                <a:ext cx="356" cy="921"/>
              </a:xfrm>
              <a:prstGeom prst="rect">
                <a:avLst/>
              </a:prstGeom>
            </p:spPr>
          </p:pic>
          <p:pic>
            <p:nvPicPr>
              <p:cNvPr id="6" name="图片 5" descr="6_画板 1"/>
              <p:cNvPicPr>
                <a:picLocks noChangeAspect="1"/>
              </p:cNvPicPr>
              <p:nvPr>
                <p:custDataLst>
                  <p:tags r:id="rId3"/>
                </p:custDataLst>
              </p:nvPr>
            </p:nvPicPr>
            <p:blipFill>
              <a:blip r:embed="rId4"/>
              <a:srcRect l="21679" t="39299" r="21437" b="39748"/>
              <a:stretch>
                <a:fillRect/>
              </a:stretch>
            </p:blipFill>
            <p:spPr>
              <a:xfrm>
                <a:off x="1255" y="994"/>
                <a:ext cx="3293" cy="1213"/>
              </a:xfrm>
              <a:prstGeom prst="rect">
                <a:avLst/>
              </a:prstGeom>
            </p:spPr>
          </p:pic>
        </p:grpSp>
        <p:pic>
          <p:nvPicPr>
            <p:cNvPr id="8" name="图片 7" descr="精管理善治理(1)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6"/>
            <a:srcRect b="74403"/>
            <a:stretch>
              <a:fillRect/>
            </a:stretch>
          </p:blipFill>
          <p:spPr>
            <a:xfrm>
              <a:off x="4821" y="1329"/>
              <a:ext cx="3322" cy="665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1387">
        <p14:switch dir="r"/>
      </p:transition>
    </mc:Choice>
    <mc:Fallback>
      <p:transition spd="slow" advClick="0" advTm="138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" grpId="0"/>
      <p:bldP spid="87" grpId="0"/>
      <p:bldP spid="88" grpId="0"/>
      <p:bldP spid="89" grpId="0"/>
      <p:bldP spid="90" grpId="0"/>
      <p:bldP spid="91" grpId="0"/>
      <p:bldP spid="92" grpId="0"/>
      <p:bldP spid="93" grpId="0"/>
      <p:bldP spid="94" grpId="0"/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矩形 47"/>
          <p:cNvSpPr>
            <a:spLocks noChangeArrowheads="1"/>
          </p:cNvSpPr>
          <p:nvPr/>
        </p:nvSpPr>
        <p:spPr bwMode="auto">
          <a:xfrm>
            <a:off x="1018699" y="1356281"/>
            <a:ext cx="7106841" cy="2768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</a:extLst>
        </p:spPr>
        <p:txBody>
          <a:bodyPr lIns="68573" tIns="34287" rIns="68573" bIns="34287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704020202090204" pitchFamily="34" charset="0"/>
              <a:buChar char="•"/>
              <a:defRPr sz="2800"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704020202090204" pitchFamily="34" charset="0"/>
              <a:buChar char="•"/>
              <a:defRPr sz="2400"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704020202090204" pitchFamily="34" charset="0"/>
              <a:buChar char="•"/>
              <a:defRPr sz="2000"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704020202090204" pitchFamily="34" charset="0"/>
              <a:buChar char="•"/>
              <a:defRPr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704020202090204" pitchFamily="34" charset="0"/>
              <a:buChar char="•"/>
              <a:defRPr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704020202090204" pitchFamily="34" charset="0"/>
              <a:buChar char="•"/>
              <a:defRPr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704020202090204" pitchFamily="34" charset="0"/>
              <a:buChar char="•"/>
              <a:defRPr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704020202090204" pitchFamily="34" charset="0"/>
              <a:buChar char="•"/>
              <a:defRPr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704020202090204" pitchFamily="34" charset="0"/>
              <a:buChar char="•"/>
              <a:defRPr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30000"/>
              </a:lnSpc>
              <a:spcBef>
                <a:spcPct val="0"/>
              </a:spcBef>
              <a:buFont typeface="Arial" panose="020B0704020202090204" pitchFamily="34" charset="0"/>
              <a:buNone/>
            </a:pPr>
            <a:r>
              <a:rPr lang="zh-CN" altLang="en-US" sz="105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方正兰亭黑_GBK" panose="02000000000000000000" pitchFamily="2" charset="-122"/>
              </a:rPr>
              <a:t>输入内容</a:t>
            </a:r>
            <a:endParaRPr lang="zh-CN" altLang="en-US" sz="105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方正兰亭黑_GBK" panose="02000000000000000000" pitchFamily="2" charset="-122"/>
            </a:endParaRPr>
          </a:p>
        </p:txBody>
      </p:sp>
      <p:sp>
        <p:nvSpPr>
          <p:cNvPr id="10" name="任意多边形: 形状 9"/>
          <p:cNvSpPr/>
          <p:nvPr/>
        </p:nvSpPr>
        <p:spPr>
          <a:xfrm>
            <a:off x="532448" y="826770"/>
            <a:ext cx="1052512" cy="300038"/>
          </a:xfrm>
          <a:custGeom>
            <a:avLst/>
            <a:gdLst>
              <a:gd name="connsiteX0" fmla="*/ 0 w 904875"/>
              <a:gd name="connsiteY0" fmla="*/ 0 h 300038"/>
              <a:gd name="connsiteX1" fmla="*/ 604837 w 904875"/>
              <a:gd name="connsiteY1" fmla="*/ 0 h 300038"/>
              <a:gd name="connsiteX2" fmla="*/ 904875 w 904875"/>
              <a:gd name="connsiteY2" fmla="*/ 300038 h 300038"/>
              <a:gd name="connsiteX3" fmla="*/ 4762 w 904875"/>
              <a:gd name="connsiteY3" fmla="*/ 300038 h 300038"/>
              <a:gd name="connsiteX4" fmla="*/ 0 w 904875"/>
              <a:gd name="connsiteY4" fmla="*/ 0 h 300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04875" h="300038">
                <a:moveTo>
                  <a:pt x="0" y="0"/>
                </a:moveTo>
                <a:lnTo>
                  <a:pt x="604837" y="0"/>
                </a:lnTo>
                <a:lnTo>
                  <a:pt x="904875" y="300038"/>
                </a:lnTo>
                <a:lnTo>
                  <a:pt x="4762" y="300038"/>
                </a:lnTo>
                <a:cubicBezTo>
                  <a:pt x="3175" y="200025"/>
                  <a:pt x="1587" y="100013"/>
                  <a:pt x="0" y="0"/>
                </a:cubicBezTo>
                <a:close/>
              </a:path>
            </a:pathLst>
          </a:custGeom>
          <a:solidFill>
            <a:srgbClr val="2E2E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5" name="组合 7"/>
          <p:cNvGrpSpPr/>
          <p:nvPr/>
        </p:nvGrpSpPr>
        <p:grpSpPr bwMode="auto">
          <a:xfrm rot="5400000">
            <a:off x="144993" y="795020"/>
            <a:ext cx="68263" cy="363538"/>
            <a:chOff x="959" y="1331"/>
            <a:chExt cx="108" cy="572"/>
          </a:xfrm>
        </p:grpSpPr>
        <p:cxnSp>
          <p:nvCxnSpPr>
            <p:cNvPr id="16" name="直接连接符 15"/>
            <p:cNvCxnSpPr/>
            <p:nvPr/>
          </p:nvCxnSpPr>
          <p:spPr>
            <a:xfrm>
              <a:off x="1012" y="1363"/>
              <a:ext cx="0" cy="54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椭圆 16"/>
            <p:cNvSpPr/>
            <p:nvPr/>
          </p:nvSpPr>
          <p:spPr>
            <a:xfrm>
              <a:off x="959" y="1331"/>
              <a:ext cx="108" cy="10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 noProof="1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1668631" y="942658"/>
            <a:ext cx="6747659" cy="68263"/>
            <a:chOff x="3461553" y="517741"/>
            <a:chExt cx="6747659" cy="68263"/>
          </a:xfrm>
        </p:grpSpPr>
        <p:cxnSp>
          <p:nvCxnSpPr>
            <p:cNvPr id="2" name="直接连接符 1"/>
            <p:cNvCxnSpPr/>
            <p:nvPr/>
          </p:nvCxnSpPr>
          <p:spPr>
            <a:xfrm flipV="1">
              <a:off x="3495533" y="551874"/>
              <a:ext cx="6713679" cy="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椭圆 19"/>
            <p:cNvSpPr/>
            <p:nvPr/>
          </p:nvSpPr>
          <p:spPr bwMode="auto">
            <a:xfrm rot="16200000">
              <a:off x="3461401" y="517893"/>
              <a:ext cx="68263" cy="6796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 noProof="1"/>
            </a:p>
          </p:txBody>
        </p:sp>
      </p:grpSp>
      <p:sp>
        <p:nvSpPr>
          <p:cNvPr id="21" name="文本框 20"/>
          <p:cNvSpPr txBox="1">
            <a:spLocks noChangeArrowheads="1"/>
          </p:cNvSpPr>
          <p:nvPr/>
        </p:nvSpPr>
        <p:spPr bwMode="auto">
          <a:xfrm>
            <a:off x="620683" y="830595"/>
            <a:ext cx="678845" cy="2914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0" hangingPunct="0"/>
            <a:r>
              <a:rPr lang="zh-CN" altLang="en-US" dirty="0">
                <a:solidFill>
                  <a:schemeClr val="bg1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输入</a:t>
            </a:r>
            <a:endParaRPr lang="zh-CN" altLang="en-US" dirty="0">
              <a:solidFill>
                <a:schemeClr val="bg1"/>
              </a:solidFill>
              <a:latin typeface="幼圆" panose="02010509060101010101" pitchFamily="49" charset="-122"/>
              <a:ea typeface="幼圆" panose="02010509060101010101" pitchFamily="49" charset="-122"/>
            </a:endParaRPr>
          </a:p>
        </p:txBody>
      </p:sp>
      <p:pic>
        <p:nvPicPr>
          <p:cNvPr id="3" name="图片 2" descr="/private/var/folders/g_/lbsh_h6s3pd5_t_hfb0b89m40000gn/T/com.kingsoft.wpsoffice.mac/kaimatting/20230825222956/output_aiMatting_20230825223008.pngoutput_aiMatting_20230825223008"/>
          <p:cNvPicPr>
            <a:picLocks noChangeAspect="1"/>
          </p:cNvPicPr>
          <p:nvPr/>
        </p:nvPicPr>
        <p:blipFill>
          <a:blip r:embed="rId1">
            <a:alphaModFix amt="80000"/>
          </a:blip>
          <a:srcRect t="36744" r="-2451" b="12123"/>
          <a:stretch>
            <a:fillRect/>
          </a:stretch>
        </p:blipFill>
        <p:spPr>
          <a:xfrm>
            <a:off x="0" y="2023745"/>
            <a:ext cx="9382760" cy="3121025"/>
          </a:xfrm>
          <a:prstGeom prst="rect">
            <a:avLst/>
          </a:prstGeom>
        </p:spPr>
      </p:pic>
      <p:grpSp>
        <p:nvGrpSpPr>
          <p:cNvPr id="5" name="组合 4"/>
          <p:cNvGrpSpPr/>
          <p:nvPr/>
        </p:nvGrpSpPr>
        <p:grpSpPr>
          <a:xfrm>
            <a:off x="0" y="0"/>
            <a:ext cx="3352165" cy="589915"/>
            <a:chOff x="1255" y="994"/>
            <a:chExt cx="6888" cy="1212"/>
          </a:xfrm>
        </p:grpSpPr>
        <p:grpSp>
          <p:nvGrpSpPr>
            <p:cNvPr id="11" name="组合 10"/>
            <p:cNvGrpSpPr/>
            <p:nvPr/>
          </p:nvGrpSpPr>
          <p:grpSpPr>
            <a:xfrm>
              <a:off x="1255" y="994"/>
              <a:ext cx="3518" cy="1213"/>
              <a:chOff x="1255" y="994"/>
              <a:chExt cx="3518" cy="1213"/>
            </a:xfrm>
          </p:grpSpPr>
          <p:pic>
            <p:nvPicPr>
              <p:cNvPr id="12" name="图片 11" descr="审大商学蓝色描边"/>
              <p:cNvPicPr>
                <a:picLocks noChangeAspect="1"/>
              </p:cNvPicPr>
              <p:nvPr>
                <p:custDataLst>
                  <p:tags r:id="rId2"/>
                </p:custDataLst>
              </p:nvPr>
            </p:nvPicPr>
            <p:blipFill>
              <a:blip r:embed="rId3"/>
              <a:srcRect l="44080" r="50658"/>
              <a:stretch>
                <a:fillRect/>
              </a:stretch>
            </p:blipFill>
            <p:spPr>
              <a:xfrm>
                <a:off x="4417" y="1166"/>
                <a:ext cx="356" cy="921"/>
              </a:xfrm>
              <a:prstGeom prst="rect">
                <a:avLst/>
              </a:prstGeom>
            </p:spPr>
          </p:pic>
          <p:pic>
            <p:nvPicPr>
              <p:cNvPr id="6" name="图片 5" descr="6_画板 1"/>
              <p:cNvPicPr>
                <a:picLocks noChangeAspect="1"/>
              </p:cNvPicPr>
              <p:nvPr>
                <p:custDataLst>
                  <p:tags r:id="rId4"/>
                </p:custDataLst>
              </p:nvPr>
            </p:nvPicPr>
            <p:blipFill>
              <a:blip r:embed="rId5"/>
              <a:srcRect l="21679" t="39299" r="21437" b="39748"/>
              <a:stretch>
                <a:fillRect/>
              </a:stretch>
            </p:blipFill>
            <p:spPr>
              <a:xfrm>
                <a:off x="1255" y="994"/>
                <a:ext cx="3293" cy="1213"/>
              </a:xfrm>
              <a:prstGeom prst="rect">
                <a:avLst/>
              </a:prstGeom>
            </p:spPr>
          </p:pic>
        </p:grpSp>
        <p:pic>
          <p:nvPicPr>
            <p:cNvPr id="8" name="图片 7" descr="精管理善治理(1)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7"/>
            <a:srcRect b="74403"/>
            <a:stretch>
              <a:fillRect/>
            </a:stretch>
          </p:blipFill>
          <p:spPr>
            <a:xfrm>
              <a:off x="4821" y="1329"/>
              <a:ext cx="3322" cy="665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1670">
        <p14:switch dir="r"/>
      </p:transition>
    </mc:Choice>
    <mc:Fallback>
      <p:transition spd="slow" advClick="0" advTm="167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bldLvl="0" autoUpdateAnimBg="0"/>
      <p:bldP spid="2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文本框 59"/>
          <p:cNvSpPr txBox="1">
            <a:spLocks noChangeAspect="1" noChangeArrowheads="1"/>
          </p:cNvSpPr>
          <p:nvPr/>
        </p:nvSpPr>
        <p:spPr bwMode="auto">
          <a:xfrm>
            <a:off x="948786" y="2193290"/>
            <a:ext cx="241776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fontAlgn="ctr"/>
            <a:r>
              <a:rPr lang="zh-CN" altLang="en-US" sz="1600" dirty="0">
                <a:latin typeface="幼圆" panose="02010509060101010101" pitchFamily="49" charset="-122"/>
                <a:ea typeface="幼圆" panose="02010509060101010101" pitchFamily="49" charset="-122"/>
              </a:rPr>
              <a:t>输入内容</a:t>
            </a:r>
            <a:endParaRPr lang="en-US" altLang="zh-CN" sz="1600" dirty="0">
              <a:latin typeface="幼圆" panose="02010509060101010101" pitchFamily="49" charset="-122"/>
              <a:ea typeface="幼圆" panose="02010509060101010101" pitchFamily="49" charset="-122"/>
            </a:endParaRPr>
          </a:p>
        </p:txBody>
      </p:sp>
      <p:cxnSp>
        <p:nvCxnSpPr>
          <p:cNvPr id="61" name="直接连接符 60"/>
          <p:cNvCxnSpPr/>
          <p:nvPr/>
        </p:nvCxnSpPr>
        <p:spPr>
          <a:xfrm>
            <a:off x="1061499" y="3471228"/>
            <a:ext cx="274637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文本框 61"/>
          <p:cNvSpPr txBox="1"/>
          <p:nvPr/>
        </p:nvSpPr>
        <p:spPr>
          <a:xfrm>
            <a:off x="948786" y="2647315"/>
            <a:ext cx="4402138" cy="23241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r>
              <a:rPr lang="en-US" altLang="zh-CN" sz="920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704020202090204" pitchFamily="34" charset="0"/>
              </a:rPr>
              <a:t>输入内容</a:t>
            </a:r>
            <a:endParaRPr lang="en-US" altLang="zh-CN" sz="920" noProof="1">
              <a:solidFill>
                <a:schemeClr val="tx1">
                  <a:lumMod val="75000"/>
                  <a:lumOff val="25000"/>
                </a:schemeClr>
              </a:solidFill>
              <a:latin typeface="Arial" panose="020B0704020202090204" pitchFamily="34" charset="0"/>
            </a:endParaRPr>
          </a:p>
        </p:txBody>
      </p:sp>
      <p:sp>
        <p:nvSpPr>
          <p:cNvPr id="63" name="文本框 62"/>
          <p:cNvSpPr txBox="1"/>
          <p:nvPr/>
        </p:nvSpPr>
        <p:spPr>
          <a:xfrm>
            <a:off x="948786" y="3650615"/>
            <a:ext cx="4402138" cy="23241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r>
              <a:rPr lang="en-US" altLang="zh-CN" sz="920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704020202090204" pitchFamily="34" charset="0"/>
              </a:rPr>
              <a:t>输入内容</a:t>
            </a:r>
            <a:endParaRPr lang="en-US" altLang="zh-CN" sz="920" noProof="1">
              <a:solidFill>
                <a:schemeClr val="tx1">
                  <a:lumMod val="75000"/>
                  <a:lumOff val="25000"/>
                </a:schemeClr>
              </a:solidFill>
              <a:latin typeface="Arial" panose="020B0704020202090204" pitchFamily="34" charset="0"/>
            </a:endParaRPr>
          </a:p>
        </p:txBody>
      </p:sp>
      <p:sp>
        <p:nvSpPr>
          <p:cNvPr id="12" name="任意多边形: 形状 9"/>
          <p:cNvSpPr/>
          <p:nvPr/>
        </p:nvSpPr>
        <p:spPr>
          <a:xfrm>
            <a:off x="532448" y="826770"/>
            <a:ext cx="1052512" cy="300038"/>
          </a:xfrm>
          <a:custGeom>
            <a:avLst/>
            <a:gdLst>
              <a:gd name="connsiteX0" fmla="*/ 0 w 904875"/>
              <a:gd name="connsiteY0" fmla="*/ 0 h 300038"/>
              <a:gd name="connsiteX1" fmla="*/ 604837 w 904875"/>
              <a:gd name="connsiteY1" fmla="*/ 0 h 300038"/>
              <a:gd name="connsiteX2" fmla="*/ 904875 w 904875"/>
              <a:gd name="connsiteY2" fmla="*/ 300038 h 300038"/>
              <a:gd name="connsiteX3" fmla="*/ 4762 w 904875"/>
              <a:gd name="connsiteY3" fmla="*/ 300038 h 300038"/>
              <a:gd name="connsiteX4" fmla="*/ 0 w 904875"/>
              <a:gd name="connsiteY4" fmla="*/ 0 h 300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04875" h="300038">
                <a:moveTo>
                  <a:pt x="0" y="0"/>
                </a:moveTo>
                <a:lnTo>
                  <a:pt x="604837" y="0"/>
                </a:lnTo>
                <a:lnTo>
                  <a:pt x="904875" y="300038"/>
                </a:lnTo>
                <a:lnTo>
                  <a:pt x="4762" y="300038"/>
                </a:lnTo>
                <a:cubicBezTo>
                  <a:pt x="3175" y="200025"/>
                  <a:pt x="1587" y="100013"/>
                  <a:pt x="0" y="0"/>
                </a:cubicBezTo>
                <a:close/>
              </a:path>
            </a:pathLst>
          </a:custGeom>
          <a:solidFill>
            <a:srgbClr val="2E2E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3" name="组合 7"/>
          <p:cNvGrpSpPr/>
          <p:nvPr/>
        </p:nvGrpSpPr>
        <p:grpSpPr bwMode="auto">
          <a:xfrm rot="5400000">
            <a:off x="144993" y="795020"/>
            <a:ext cx="68263" cy="363538"/>
            <a:chOff x="959" y="1331"/>
            <a:chExt cx="108" cy="572"/>
          </a:xfrm>
        </p:grpSpPr>
        <p:cxnSp>
          <p:nvCxnSpPr>
            <p:cNvPr id="14" name="直接连接符 13"/>
            <p:cNvCxnSpPr/>
            <p:nvPr/>
          </p:nvCxnSpPr>
          <p:spPr>
            <a:xfrm>
              <a:off x="1012" y="1363"/>
              <a:ext cx="0" cy="54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椭圆 24"/>
            <p:cNvSpPr/>
            <p:nvPr/>
          </p:nvSpPr>
          <p:spPr>
            <a:xfrm>
              <a:off x="959" y="1331"/>
              <a:ext cx="108" cy="10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 noProof="1"/>
            </a:p>
          </p:txBody>
        </p:sp>
      </p:grpSp>
      <p:grpSp>
        <p:nvGrpSpPr>
          <p:cNvPr id="26" name="组合 25"/>
          <p:cNvGrpSpPr/>
          <p:nvPr/>
        </p:nvGrpSpPr>
        <p:grpSpPr>
          <a:xfrm>
            <a:off x="1668631" y="942658"/>
            <a:ext cx="6747659" cy="68263"/>
            <a:chOff x="3461553" y="517741"/>
            <a:chExt cx="6747659" cy="68263"/>
          </a:xfrm>
        </p:grpSpPr>
        <p:cxnSp>
          <p:nvCxnSpPr>
            <p:cNvPr id="27" name="直接连接符 26"/>
            <p:cNvCxnSpPr/>
            <p:nvPr/>
          </p:nvCxnSpPr>
          <p:spPr>
            <a:xfrm flipV="1">
              <a:off x="3495533" y="551874"/>
              <a:ext cx="6713679" cy="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椭圆 27"/>
            <p:cNvSpPr/>
            <p:nvPr/>
          </p:nvSpPr>
          <p:spPr bwMode="auto">
            <a:xfrm rot="16200000">
              <a:off x="3461401" y="517893"/>
              <a:ext cx="68263" cy="6796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 noProof="1"/>
            </a:p>
          </p:txBody>
        </p:sp>
      </p:grpSp>
      <p:sp>
        <p:nvSpPr>
          <p:cNvPr id="29" name="文本框 28"/>
          <p:cNvSpPr txBox="1">
            <a:spLocks noChangeArrowheads="1"/>
          </p:cNvSpPr>
          <p:nvPr/>
        </p:nvSpPr>
        <p:spPr bwMode="auto">
          <a:xfrm>
            <a:off x="620683" y="830595"/>
            <a:ext cx="678845" cy="2914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0" hangingPunct="0"/>
            <a:r>
              <a:rPr lang="zh-CN" altLang="en-US" dirty="0">
                <a:solidFill>
                  <a:schemeClr val="bg1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输入</a:t>
            </a:r>
            <a:endParaRPr lang="zh-CN" altLang="en-US" dirty="0">
              <a:solidFill>
                <a:schemeClr val="bg1"/>
              </a:solidFill>
              <a:latin typeface="幼圆" panose="02010509060101010101" pitchFamily="49" charset="-122"/>
              <a:ea typeface="幼圆" panose="02010509060101010101" pitchFamily="49" charset="-122"/>
            </a:endParaRPr>
          </a:p>
        </p:txBody>
      </p:sp>
      <p:pic>
        <p:nvPicPr>
          <p:cNvPr id="3" name="图片 2" descr="/private/var/folders/g_/lbsh_h6s3pd5_t_hfb0b89m40000gn/T/com.kingsoft.wpsoffice.mac/picturecompress_20230917234650/output_1.jpgoutput_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878705" y="1675765"/>
            <a:ext cx="3537585" cy="2358390"/>
          </a:xfrm>
          <a:prstGeom prst="rect">
            <a:avLst/>
          </a:prstGeom>
        </p:spPr>
      </p:pic>
      <p:grpSp>
        <p:nvGrpSpPr>
          <p:cNvPr id="5" name="组合 4"/>
          <p:cNvGrpSpPr/>
          <p:nvPr/>
        </p:nvGrpSpPr>
        <p:grpSpPr>
          <a:xfrm>
            <a:off x="0" y="0"/>
            <a:ext cx="3352165" cy="589915"/>
            <a:chOff x="1255" y="994"/>
            <a:chExt cx="6888" cy="1212"/>
          </a:xfrm>
        </p:grpSpPr>
        <p:grpSp>
          <p:nvGrpSpPr>
            <p:cNvPr id="11" name="组合 10"/>
            <p:cNvGrpSpPr/>
            <p:nvPr/>
          </p:nvGrpSpPr>
          <p:grpSpPr>
            <a:xfrm>
              <a:off x="1255" y="994"/>
              <a:ext cx="3518" cy="1213"/>
              <a:chOff x="1255" y="994"/>
              <a:chExt cx="3518" cy="1213"/>
            </a:xfrm>
          </p:grpSpPr>
          <p:pic>
            <p:nvPicPr>
              <p:cNvPr id="2" name="图片 1" descr="审大商学蓝色描边"/>
              <p:cNvPicPr>
                <a:picLocks noChangeAspect="1"/>
              </p:cNvPicPr>
              <p:nvPr>
                <p:custDataLst>
                  <p:tags r:id="rId2"/>
                </p:custDataLst>
              </p:nvPr>
            </p:nvPicPr>
            <p:blipFill>
              <a:blip r:embed="rId3"/>
              <a:srcRect l="44080" r="50658"/>
              <a:stretch>
                <a:fillRect/>
              </a:stretch>
            </p:blipFill>
            <p:spPr>
              <a:xfrm>
                <a:off x="4417" y="1166"/>
                <a:ext cx="356" cy="921"/>
              </a:xfrm>
              <a:prstGeom prst="rect">
                <a:avLst/>
              </a:prstGeom>
            </p:spPr>
          </p:pic>
          <p:pic>
            <p:nvPicPr>
              <p:cNvPr id="15" name="图片 14" descr="6_画板 1"/>
              <p:cNvPicPr>
                <a:picLocks noChangeAspect="1"/>
              </p:cNvPicPr>
              <p:nvPr>
                <p:custDataLst>
                  <p:tags r:id="rId4"/>
                </p:custDataLst>
              </p:nvPr>
            </p:nvPicPr>
            <p:blipFill>
              <a:blip r:embed="rId5"/>
              <a:srcRect l="21679" t="39299" r="21437" b="39748"/>
              <a:stretch>
                <a:fillRect/>
              </a:stretch>
            </p:blipFill>
            <p:spPr>
              <a:xfrm>
                <a:off x="1255" y="994"/>
                <a:ext cx="3293" cy="1213"/>
              </a:xfrm>
              <a:prstGeom prst="rect">
                <a:avLst/>
              </a:prstGeom>
            </p:spPr>
          </p:pic>
        </p:grpSp>
        <p:pic>
          <p:nvPicPr>
            <p:cNvPr id="16" name="图片 15" descr="精管理善治理(1)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7"/>
            <a:srcRect b="74403"/>
            <a:stretch>
              <a:fillRect/>
            </a:stretch>
          </p:blipFill>
          <p:spPr>
            <a:xfrm>
              <a:off x="4821" y="1329"/>
              <a:ext cx="3322" cy="665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1432">
        <p14:switch dir="r"/>
      </p:transition>
    </mc:Choice>
    <mc:Fallback>
      <p:transition spd="slow" advClick="0" advTm="143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/>
      <p:bldP spid="62" grpId="0"/>
      <p:bldP spid="63" grpId="0"/>
      <p:bldP spid="2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/private/var/folders/g_/lbsh_h6s3pd5_t_hfb0b89m40000gn/T/com.kingsoft.wpsoffice.mac/picturecompress_20230825153422/output_1.jpgoutput_1"/>
          <p:cNvPicPr>
            <a:picLocks noChangeAspect="1"/>
          </p:cNvPicPr>
          <p:nvPr/>
        </p:nvPicPr>
        <p:blipFill>
          <a:blip r:embed="rId1">
            <a:alphaModFix amt="40000"/>
          </a:blip>
          <a:srcRect l="-458" t="-628" r="458" b="65194"/>
          <a:stretch>
            <a:fillRect/>
          </a:stretch>
        </p:blipFill>
        <p:spPr>
          <a:xfrm>
            <a:off x="-31750" y="-60325"/>
            <a:ext cx="9175750" cy="3646170"/>
          </a:xfrm>
          <a:prstGeom prst="rect">
            <a:avLst/>
          </a:prstGeom>
        </p:spPr>
      </p:pic>
      <p:pic>
        <p:nvPicPr>
          <p:cNvPr id="4" name="图片 3" descr="/private/var/folders/g_/lbsh_h6s3pd5_t_hfb0b89m40000gn/T/com.kingsoft.wpsoffice.mac/picturecompress_20230825153422/output_1.jpgoutput_1"/>
          <p:cNvPicPr>
            <a:picLocks noChangeAspect="1"/>
          </p:cNvPicPr>
          <p:nvPr/>
        </p:nvPicPr>
        <p:blipFill>
          <a:blip r:embed="rId1"/>
          <a:srcRect t="32941" b="19238"/>
          <a:stretch>
            <a:fillRect/>
          </a:stretch>
        </p:blipFill>
        <p:spPr>
          <a:xfrm>
            <a:off x="0" y="3606165"/>
            <a:ext cx="9143365" cy="1546860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0" y="1546860"/>
            <a:ext cx="9144000" cy="2072640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 noProof="1"/>
          </a:p>
        </p:txBody>
      </p:sp>
      <p:sp>
        <p:nvSpPr>
          <p:cNvPr id="2" name="文本框 1"/>
          <p:cNvSpPr txBox="1">
            <a:spLocks noChangeAspect="1" noChangeArrowheads="1"/>
          </p:cNvSpPr>
          <p:nvPr/>
        </p:nvSpPr>
        <p:spPr bwMode="auto">
          <a:xfrm>
            <a:off x="2729706" y="1701800"/>
            <a:ext cx="3684588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p>
            <a:pPr algn="ctr" eaLnBrk="0" hangingPunct="0"/>
            <a:r>
              <a:rPr lang="zh-CN" altLang="en-US" sz="4400" dirty="0">
                <a:solidFill>
                  <a:schemeClr val="bg1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输入内容</a:t>
            </a:r>
            <a:r>
              <a:rPr lang="zh-CN" altLang="en-US" sz="4400" dirty="0">
                <a:solidFill>
                  <a:schemeClr val="bg1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四</a:t>
            </a:r>
            <a:endParaRPr lang="zh-CN" altLang="en-US" sz="4400" dirty="0">
              <a:solidFill>
                <a:schemeClr val="bg1"/>
              </a:solidFill>
              <a:latin typeface="幼圆" panose="02010509060101010101" pitchFamily="49" charset="-122"/>
              <a:ea typeface="幼圆" panose="02010509060101010101" pitchFamily="49" charset="-122"/>
            </a:endParaRPr>
          </a:p>
        </p:txBody>
      </p:sp>
      <p:sp>
        <p:nvSpPr>
          <p:cNvPr id="10" name="文本框 9"/>
          <p:cNvSpPr txBox="1">
            <a:spLocks noChangeArrowheads="1"/>
          </p:cNvSpPr>
          <p:nvPr/>
        </p:nvSpPr>
        <p:spPr bwMode="auto">
          <a:xfrm>
            <a:off x="3190081" y="2535555"/>
            <a:ext cx="2763838" cy="245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p>
            <a:pPr algn="ctr" eaLnBrk="0" hangingPunct="0"/>
            <a:r>
              <a:rPr lang="en-US" altLang="zh-CN" sz="1000" dirty="0">
                <a:solidFill>
                  <a:schemeClr val="bg1"/>
                </a:solidFill>
                <a:latin typeface="Arial" panose="020B0704020202090204" pitchFamily="34" charset="0"/>
              </a:rPr>
              <a:t>输入内容</a:t>
            </a:r>
            <a:endParaRPr lang="en-US" altLang="zh-CN" sz="1000" dirty="0">
              <a:solidFill>
                <a:schemeClr val="bg1"/>
              </a:solidFill>
              <a:latin typeface="Arial" panose="020B0704020202090204" pitchFamily="34" charset="0"/>
            </a:endParaRPr>
          </a:p>
        </p:txBody>
      </p:sp>
      <p:cxnSp>
        <p:nvCxnSpPr>
          <p:cNvPr id="11" name="直接连接符 10"/>
          <p:cNvCxnSpPr/>
          <p:nvPr/>
        </p:nvCxnSpPr>
        <p:spPr>
          <a:xfrm>
            <a:off x="4433888" y="2866073"/>
            <a:ext cx="276225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文本框 14"/>
          <p:cNvSpPr txBox="1"/>
          <p:nvPr/>
        </p:nvSpPr>
        <p:spPr>
          <a:xfrm>
            <a:off x="2353469" y="3035935"/>
            <a:ext cx="4437063" cy="23241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p>
            <a:pPr algn="ctr"/>
            <a:r>
              <a:rPr lang="zh-CN" altLang="en-US" sz="920" noProof="1">
                <a:solidFill>
                  <a:schemeClr val="bg1"/>
                </a:solidFill>
                <a:latin typeface="Arial" panose="020B0704020202090204" pitchFamily="34" charset="0"/>
              </a:rPr>
              <a:t>输入内容</a:t>
            </a:r>
            <a:endParaRPr lang="zh-CN" altLang="en-US" sz="920" noProof="1">
              <a:solidFill>
                <a:schemeClr val="bg1"/>
              </a:solidFill>
              <a:latin typeface="Arial" panose="020B0704020202090204" pitchFamily="34" charset="0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0" y="0"/>
            <a:ext cx="3352165" cy="589915"/>
            <a:chOff x="1255" y="994"/>
            <a:chExt cx="6888" cy="1212"/>
          </a:xfrm>
        </p:grpSpPr>
        <p:grpSp>
          <p:nvGrpSpPr>
            <p:cNvPr id="12" name="组合 11"/>
            <p:cNvGrpSpPr/>
            <p:nvPr/>
          </p:nvGrpSpPr>
          <p:grpSpPr>
            <a:xfrm>
              <a:off x="1255" y="994"/>
              <a:ext cx="3518" cy="1213"/>
              <a:chOff x="1255" y="994"/>
              <a:chExt cx="3518" cy="1213"/>
            </a:xfrm>
          </p:grpSpPr>
          <p:pic>
            <p:nvPicPr>
              <p:cNvPr id="13" name="图片 12" descr="审大商学蓝色描边"/>
              <p:cNvPicPr>
                <a:picLocks noChangeAspect="1"/>
              </p:cNvPicPr>
              <p:nvPr>
                <p:custDataLst>
                  <p:tags r:id="rId2"/>
                </p:custDataLst>
              </p:nvPr>
            </p:nvPicPr>
            <p:blipFill>
              <a:blip r:embed="rId3"/>
              <a:srcRect l="44080" r="50658"/>
              <a:stretch>
                <a:fillRect/>
              </a:stretch>
            </p:blipFill>
            <p:spPr>
              <a:xfrm>
                <a:off x="4417" y="1166"/>
                <a:ext cx="356" cy="921"/>
              </a:xfrm>
              <a:prstGeom prst="rect">
                <a:avLst/>
              </a:prstGeom>
            </p:spPr>
          </p:pic>
          <p:pic>
            <p:nvPicPr>
              <p:cNvPr id="14" name="图片 13" descr="6_画板 1"/>
              <p:cNvPicPr>
                <a:picLocks noChangeAspect="1"/>
              </p:cNvPicPr>
              <p:nvPr>
                <p:custDataLst>
                  <p:tags r:id="rId4"/>
                </p:custDataLst>
              </p:nvPr>
            </p:nvPicPr>
            <p:blipFill>
              <a:blip r:embed="rId5"/>
              <a:srcRect l="21679" t="39299" r="21437" b="39748"/>
              <a:stretch>
                <a:fillRect/>
              </a:stretch>
            </p:blipFill>
            <p:spPr>
              <a:xfrm>
                <a:off x="1255" y="994"/>
                <a:ext cx="3293" cy="1213"/>
              </a:xfrm>
              <a:prstGeom prst="rect">
                <a:avLst/>
              </a:prstGeom>
            </p:spPr>
          </p:pic>
        </p:grpSp>
        <p:pic>
          <p:nvPicPr>
            <p:cNvPr id="16" name="图片 15" descr="精管理善治理(1)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7"/>
            <a:srcRect b="74403"/>
            <a:stretch>
              <a:fillRect/>
            </a:stretch>
          </p:blipFill>
          <p:spPr>
            <a:xfrm>
              <a:off x="4821" y="1329"/>
              <a:ext cx="3322" cy="665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1475">
        <p14:switch dir="r"/>
      </p:transition>
    </mc:Choice>
    <mc:Fallback>
      <p:transition spd="slow" advClick="0" advTm="147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  <p:bldP spid="10" grpId="1"/>
      <p:bldP spid="10" grpId="2"/>
      <p:bldP spid="15" grpId="0"/>
      <p:bldP spid="15" grpId="1"/>
      <p:bldP spid="15" grpId="2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文本框 59"/>
          <p:cNvSpPr txBox="1">
            <a:spLocks noChangeAspect="1" noChangeArrowheads="1"/>
          </p:cNvSpPr>
          <p:nvPr/>
        </p:nvSpPr>
        <p:spPr bwMode="auto">
          <a:xfrm>
            <a:off x="4103688" y="1896745"/>
            <a:ext cx="1438275" cy="337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0" fontAlgn="ctr" hangingPunct="0"/>
            <a:r>
              <a:rPr lang="zh-CN" altLang="en-US" sz="1600" dirty="0">
                <a:latin typeface="幼圆" panose="02010509060101010101" pitchFamily="49" charset="-122"/>
                <a:ea typeface="幼圆" panose="02010509060101010101" pitchFamily="49" charset="-122"/>
              </a:rPr>
              <a:t>输入内容</a:t>
            </a: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704020202090204" pitchFamily="34" charset="0"/>
                <a:ea typeface="黑体" panose="02010609060101010101" pitchFamily="49" charset="-122"/>
              </a:rPr>
              <a:t> </a:t>
            </a:r>
            <a:endParaRPr lang="en-US" altLang="zh-CN" sz="16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704020202090204" pitchFamily="34" charset="0"/>
              <a:ea typeface="黑体" panose="02010609060101010101" pitchFamily="49" charset="-122"/>
            </a:endParaRPr>
          </a:p>
        </p:txBody>
      </p:sp>
      <p:sp>
        <p:nvSpPr>
          <p:cNvPr id="62" name="文本框 61"/>
          <p:cNvSpPr txBox="1"/>
          <p:nvPr/>
        </p:nvSpPr>
        <p:spPr>
          <a:xfrm>
            <a:off x="4103688" y="2247583"/>
            <a:ext cx="4402137" cy="23241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r>
              <a:rPr lang="en-US" altLang="zh-CN" sz="920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704020202090204" pitchFamily="34" charset="0"/>
              </a:rPr>
              <a:t>输入内容</a:t>
            </a:r>
            <a:endParaRPr lang="en-US" altLang="zh-CN" sz="920" noProof="1">
              <a:solidFill>
                <a:schemeClr val="tx1">
                  <a:lumMod val="75000"/>
                  <a:lumOff val="25000"/>
                </a:schemeClr>
              </a:solidFill>
              <a:latin typeface="Arial" panose="020B0704020202090204" pitchFamily="34" charset="0"/>
            </a:endParaRPr>
          </a:p>
        </p:txBody>
      </p:sp>
      <p:sp>
        <p:nvSpPr>
          <p:cNvPr id="12" name="文本框 11"/>
          <p:cNvSpPr txBox="1">
            <a:spLocks noChangeAspect="1" noChangeArrowheads="1"/>
          </p:cNvSpPr>
          <p:nvPr/>
        </p:nvSpPr>
        <p:spPr bwMode="auto">
          <a:xfrm>
            <a:off x="4103688" y="3430270"/>
            <a:ext cx="1438275" cy="337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0" fontAlgn="ctr" hangingPunct="0"/>
            <a:r>
              <a:rPr sz="1600" dirty="0"/>
              <a:t>输入内容</a:t>
            </a:r>
            <a:endParaRPr sz="1600" dirty="0"/>
          </a:p>
        </p:txBody>
      </p:sp>
      <p:sp>
        <p:nvSpPr>
          <p:cNvPr id="13" name="文本框 12"/>
          <p:cNvSpPr txBox="1"/>
          <p:nvPr/>
        </p:nvSpPr>
        <p:spPr>
          <a:xfrm>
            <a:off x="4103688" y="3782695"/>
            <a:ext cx="4402137" cy="23241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r>
              <a:rPr lang="en-US" altLang="zh-CN" sz="920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704020202090204" pitchFamily="34" charset="0"/>
              </a:rPr>
              <a:t>输入内容</a:t>
            </a:r>
            <a:endParaRPr lang="en-US" altLang="zh-CN" sz="920" noProof="1">
              <a:solidFill>
                <a:schemeClr val="tx1">
                  <a:lumMod val="75000"/>
                  <a:lumOff val="25000"/>
                </a:schemeClr>
              </a:solidFill>
              <a:latin typeface="Arial" panose="020B0704020202090204" pitchFamily="34" charset="0"/>
            </a:endParaRPr>
          </a:p>
        </p:txBody>
      </p:sp>
      <p:sp>
        <p:nvSpPr>
          <p:cNvPr id="10" name="任意多边形: 形状 9"/>
          <p:cNvSpPr/>
          <p:nvPr/>
        </p:nvSpPr>
        <p:spPr>
          <a:xfrm>
            <a:off x="532448" y="826770"/>
            <a:ext cx="1052512" cy="300038"/>
          </a:xfrm>
          <a:custGeom>
            <a:avLst/>
            <a:gdLst>
              <a:gd name="connsiteX0" fmla="*/ 0 w 904875"/>
              <a:gd name="connsiteY0" fmla="*/ 0 h 300038"/>
              <a:gd name="connsiteX1" fmla="*/ 604837 w 904875"/>
              <a:gd name="connsiteY1" fmla="*/ 0 h 300038"/>
              <a:gd name="connsiteX2" fmla="*/ 904875 w 904875"/>
              <a:gd name="connsiteY2" fmla="*/ 300038 h 300038"/>
              <a:gd name="connsiteX3" fmla="*/ 4762 w 904875"/>
              <a:gd name="connsiteY3" fmla="*/ 300038 h 300038"/>
              <a:gd name="connsiteX4" fmla="*/ 0 w 904875"/>
              <a:gd name="connsiteY4" fmla="*/ 0 h 300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04875" h="300038">
                <a:moveTo>
                  <a:pt x="0" y="0"/>
                </a:moveTo>
                <a:lnTo>
                  <a:pt x="604837" y="0"/>
                </a:lnTo>
                <a:lnTo>
                  <a:pt x="904875" y="300038"/>
                </a:lnTo>
                <a:lnTo>
                  <a:pt x="4762" y="300038"/>
                </a:lnTo>
                <a:cubicBezTo>
                  <a:pt x="3175" y="200025"/>
                  <a:pt x="1587" y="100013"/>
                  <a:pt x="0" y="0"/>
                </a:cubicBezTo>
                <a:close/>
              </a:path>
            </a:pathLst>
          </a:custGeom>
          <a:solidFill>
            <a:srgbClr val="2E2E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5" name="组合 7"/>
          <p:cNvGrpSpPr/>
          <p:nvPr/>
        </p:nvGrpSpPr>
        <p:grpSpPr bwMode="auto">
          <a:xfrm rot="5400000">
            <a:off x="144993" y="795020"/>
            <a:ext cx="68263" cy="363538"/>
            <a:chOff x="959" y="1331"/>
            <a:chExt cx="108" cy="572"/>
          </a:xfrm>
        </p:grpSpPr>
        <p:cxnSp>
          <p:nvCxnSpPr>
            <p:cNvPr id="16" name="直接连接符 15"/>
            <p:cNvCxnSpPr/>
            <p:nvPr/>
          </p:nvCxnSpPr>
          <p:spPr>
            <a:xfrm>
              <a:off x="1012" y="1363"/>
              <a:ext cx="0" cy="54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椭圆 16"/>
            <p:cNvSpPr/>
            <p:nvPr/>
          </p:nvSpPr>
          <p:spPr>
            <a:xfrm>
              <a:off x="959" y="1331"/>
              <a:ext cx="108" cy="10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 noProof="1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1668631" y="942658"/>
            <a:ext cx="6747659" cy="68263"/>
            <a:chOff x="3461553" y="517741"/>
            <a:chExt cx="6747659" cy="68263"/>
          </a:xfrm>
        </p:grpSpPr>
        <p:cxnSp>
          <p:nvCxnSpPr>
            <p:cNvPr id="19" name="直接连接符 18"/>
            <p:cNvCxnSpPr/>
            <p:nvPr/>
          </p:nvCxnSpPr>
          <p:spPr>
            <a:xfrm flipV="1">
              <a:off x="3495533" y="551874"/>
              <a:ext cx="6713679" cy="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椭圆 19"/>
            <p:cNvSpPr/>
            <p:nvPr/>
          </p:nvSpPr>
          <p:spPr bwMode="auto">
            <a:xfrm rot="16200000">
              <a:off x="3461401" y="517893"/>
              <a:ext cx="68263" cy="6796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 noProof="1"/>
            </a:p>
          </p:txBody>
        </p:sp>
      </p:grpSp>
      <p:sp>
        <p:nvSpPr>
          <p:cNvPr id="21" name="文本框 20"/>
          <p:cNvSpPr txBox="1">
            <a:spLocks noChangeArrowheads="1"/>
          </p:cNvSpPr>
          <p:nvPr/>
        </p:nvSpPr>
        <p:spPr bwMode="auto">
          <a:xfrm>
            <a:off x="620683" y="830595"/>
            <a:ext cx="678845" cy="2914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0" hangingPunct="0"/>
            <a:r>
              <a:rPr lang="zh-CN" altLang="en-US" dirty="0">
                <a:solidFill>
                  <a:schemeClr val="bg1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输入</a:t>
            </a:r>
            <a:endParaRPr lang="zh-CN" altLang="en-US" dirty="0">
              <a:solidFill>
                <a:schemeClr val="bg1"/>
              </a:solidFill>
              <a:latin typeface="幼圆" panose="02010509060101010101" pitchFamily="49" charset="-122"/>
              <a:ea typeface="幼圆" panose="02010509060101010101" pitchFamily="49" charset="-122"/>
            </a:endParaRPr>
          </a:p>
        </p:txBody>
      </p:sp>
      <p:pic>
        <p:nvPicPr>
          <p:cNvPr id="6" name="图片 5" descr="/Users/xuhan/Desktop/商学院图片/DSC_8233.JPGDSC_8233"/>
          <p:cNvPicPr>
            <a:picLocks noChangeAspect="1"/>
          </p:cNvPicPr>
          <p:nvPr/>
        </p:nvPicPr>
        <p:blipFill>
          <a:blip r:embed="rId1"/>
          <a:srcRect l="27" r="27"/>
          <a:stretch>
            <a:fillRect/>
          </a:stretch>
        </p:blipFill>
        <p:spPr>
          <a:xfrm>
            <a:off x="480060" y="1805305"/>
            <a:ext cx="3520440" cy="2347595"/>
          </a:xfrm>
          <a:prstGeom prst="rect">
            <a:avLst/>
          </a:prstGeom>
        </p:spPr>
      </p:pic>
      <p:grpSp>
        <p:nvGrpSpPr>
          <p:cNvPr id="5" name="组合 4"/>
          <p:cNvGrpSpPr/>
          <p:nvPr/>
        </p:nvGrpSpPr>
        <p:grpSpPr>
          <a:xfrm>
            <a:off x="0" y="0"/>
            <a:ext cx="3352165" cy="589915"/>
            <a:chOff x="1255" y="994"/>
            <a:chExt cx="6888" cy="1212"/>
          </a:xfrm>
        </p:grpSpPr>
        <p:grpSp>
          <p:nvGrpSpPr>
            <p:cNvPr id="11" name="组合 10"/>
            <p:cNvGrpSpPr/>
            <p:nvPr/>
          </p:nvGrpSpPr>
          <p:grpSpPr>
            <a:xfrm>
              <a:off x="1255" y="994"/>
              <a:ext cx="3518" cy="1213"/>
              <a:chOff x="1255" y="994"/>
              <a:chExt cx="3518" cy="1213"/>
            </a:xfrm>
          </p:grpSpPr>
          <p:pic>
            <p:nvPicPr>
              <p:cNvPr id="2" name="图片 1" descr="审大商学蓝色描边"/>
              <p:cNvPicPr>
                <a:picLocks noChangeAspect="1"/>
              </p:cNvPicPr>
              <p:nvPr>
                <p:custDataLst>
                  <p:tags r:id="rId2"/>
                </p:custDataLst>
              </p:nvPr>
            </p:nvPicPr>
            <p:blipFill>
              <a:blip r:embed="rId3"/>
              <a:srcRect l="44080" r="50658"/>
              <a:stretch>
                <a:fillRect/>
              </a:stretch>
            </p:blipFill>
            <p:spPr>
              <a:xfrm>
                <a:off x="4417" y="1166"/>
                <a:ext cx="356" cy="921"/>
              </a:xfrm>
              <a:prstGeom prst="rect">
                <a:avLst/>
              </a:prstGeom>
            </p:spPr>
          </p:pic>
          <p:pic>
            <p:nvPicPr>
              <p:cNvPr id="3" name="图片 2" descr="6_画板 1"/>
              <p:cNvPicPr>
                <a:picLocks noChangeAspect="1"/>
              </p:cNvPicPr>
              <p:nvPr>
                <p:custDataLst>
                  <p:tags r:id="rId4"/>
                </p:custDataLst>
              </p:nvPr>
            </p:nvPicPr>
            <p:blipFill>
              <a:blip r:embed="rId5"/>
              <a:srcRect l="21679" t="39299" r="21437" b="39748"/>
              <a:stretch>
                <a:fillRect/>
              </a:stretch>
            </p:blipFill>
            <p:spPr>
              <a:xfrm>
                <a:off x="1255" y="994"/>
                <a:ext cx="3293" cy="1213"/>
              </a:xfrm>
              <a:prstGeom prst="rect">
                <a:avLst/>
              </a:prstGeom>
            </p:spPr>
          </p:pic>
        </p:grpSp>
        <p:pic>
          <p:nvPicPr>
            <p:cNvPr id="8" name="图片 7" descr="精管理善治理(1)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7"/>
            <a:srcRect b="74403"/>
            <a:stretch>
              <a:fillRect/>
            </a:stretch>
          </p:blipFill>
          <p:spPr>
            <a:xfrm>
              <a:off x="4821" y="1329"/>
              <a:ext cx="3322" cy="665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1345">
        <p14:switch dir="r"/>
      </p:transition>
    </mc:Choice>
    <mc:Fallback>
      <p:transition spd="slow" advClick="0" advTm="134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/>
      <p:bldP spid="62" grpId="0"/>
      <p:bldP spid="12" grpId="0"/>
      <p:bldP spid="13" grpId="0"/>
      <p:bldP spid="2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文本框 59"/>
          <p:cNvSpPr txBox="1">
            <a:spLocks noChangeAspect="1" noChangeArrowheads="1"/>
          </p:cNvSpPr>
          <p:nvPr/>
        </p:nvSpPr>
        <p:spPr bwMode="auto">
          <a:xfrm>
            <a:off x="3804482" y="2468464"/>
            <a:ext cx="257333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fontAlgn="ctr"/>
            <a:r>
              <a:rPr lang="zh-CN" altLang="en-US" sz="1600" dirty="0">
                <a:latin typeface="幼圆" panose="02010509060101010101" pitchFamily="49" charset="-122"/>
                <a:ea typeface="幼圆" panose="02010509060101010101" pitchFamily="49" charset="-122"/>
              </a:rPr>
              <a:t>输入内容</a:t>
            </a:r>
            <a:endParaRPr lang="en-US" altLang="zh-CN" sz="1600" dirty="0">
              <a:latin typeface="幼圆" panose="02010509060101010101" pitchFamily="49" charset="-122"/>
              <a:ea typeface="幼圆" panose="02010509060101010101" pitchFamily="49" charset="-122"/>
            </a:endParaRPr>
          </a:p>
        </p:txBody>
      </p:sp>
      <p:sp>
        <p:nvSpPr>
          <p:cNvPr id="62" name="文本框 61"/>
          <p:cNvSpPr txBox="1"/>
          <p:nvPr/>
        </p:nvSpPr>
        <p:spPr>
          <a:xfrm>
            <a:off x="3804482" y="3100705"/>
            <a:ext cx="4402138" cy="23241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r>
              <a:rPr lang="en-US" altLang="zh-CN" sz="920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704020202090204" pitchFamily="34" charset="0"/>
              </a:rPr>
              <a:t>输入内容</a:t>
            </a:r>
            <a:endParaRPr lang="en-US" altLang="zh-CN" sz="920" noProof="1">
              <a:solidFill>
                <a:schemeClr val="tx1">
                  <a:lumMod val="75000"/>
                  <a:lumOff val="25000"/>
                </a:schemeClr>
              </a:solidFill>
              <a:latin typeface="Arial" panose="020B0704020202090204" pitchFamily="34" charset="0"/>
            </a:endParaRPr>
          </a:p>
        </p:txBody>
      </p:sp>
      <p:cxnSp>
        <p:nvCxnSpPr>
          <p:cNvPr id="14" name="直接连接符 13"/>
          <p:cNvCxnSpPr/>
          <p:nvPr/>
        </p:nvCxnSpPr>
        <p:spPr>
          <a:xfrm>
            <a:off x="4132448" y="2953861"/>
            <a:ext cx="274637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任意多边形: 形状 9"/>
          <p:cNvSpPr/>
          <p:nvPr/>
        </p:nvSpPr>
        <p:spPr>
          <a:xfrm>
            <a:off x="532448" y="826770"/>
            <a:ext cx="1052512" cy="300038"/>
          </a:xfrm>
          <a:custGeom>
            <a:avLst/>
            <a:gdLst>
              <a:gd name="connsiteX0" fmla="*/ 0 w 904875"/>
              <a:gd name="connsiteY0" fmla="*/ 0 h 300038"/>
              <a:gd name="connsiteX1" fmla="*/ 604837 w 904875"/>
              <a:gd name="connsiteY1" fmla="*/ 0 h 300038"/>
              <a:gd name="connsiteX2" fmla="*/ 904875 w 904875"/>
              <a:gd name="connsiteY2" fmla="*/ 300038 h 300038"/>
              <a:gd name="connsiteX3" fmla="*/ 4762 w 904875"/>
              <a:gd name="connsiteY3" fmla="*/ 300038 h 300038"/>
              <a:gd name="connsiteX4" fmla="*/ 0 w 904875"/>
              <a:gd name="connsiteY4" fmla="*/ 0 h 300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04875" h="300038">
                <a:moveTo>
                  <a:pt x="0" y="0"/>
                </a:moveTo>
                <a:lnTo>
                  <a:pt x="604837" y="0"/>
                </a:lnTo>
                <a:lnTo>
                  <a:pt x="904875" y="300038"/>
                </a:lnTo>
                <a:lnTo>
                  <a:pt x="4762" y="300038"/>
                </a:lnTo>
                <a:cubicBezTo>
                  <a:pt x="3175" y="200025"/>
                  <a:pt x="1587" y="100013"/>
                  <a:pt x="0" y="0"/>
                </a:cubicBezTo>
                <a:close/>
              </a:path>
            </a:pathLst>
          </a:custGeom>
          <a:solidFill>
            <a:srgbClr val="2E2E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" name="组合 7"/>
          <p:cNvGrpSpPr/>
          <p:nvPr/>
        </p:nvGrpSpPr>
        <p:grpSpPr bwMode="auto">
          <a:xfrm rot="5400000">
            <a:off x="144993" y="795020"/>
            <a:ext cx="68263" cy="363538"/>
            <a:chOff x="959" y="1331"/>
            <a:chExt cx="108" cy="572"/>
          </a:xfrm>
        </p:grpSpPr>
        <p:cxnSp>
          <p:nvCxnSpPr>
            <p:cNvPr id="4" name="直接连接符 3"/>
            <p:cNvCxnSpPr/>
            <p:nvPr/>
          </p:nvCxnSpPr>
          <p:spPr>
            <a:xfrm>
              <a:off x="1012" y="1363"/>
              <a:ext cx="0" cy="54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椭圆 4"/>
            <p:cNvSpPr/>
            <p:nvPr/>
          </p:nvSpPr>
          <p:spPr>
            <a:xfrm>
              <a:off x="959" y="1331"/>
              <a:ext cx="108" cy="10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 noProof="1"/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1668631" y="942658"/>
            <a:ext cx="6747659" cy="68263"/>
            <a:chOff x="3461553" y="517741"/>
            <a:chExt cx="6747659" cy="68263"/>
          </a:xfrm>
        </p:grpSpPr>
        <p:cxnSp>
          <p:nvCxnSpPr>
            <p:cNvPr id="7" name="直接连接符 6"/>
            <p:cNvCxnSpPr/>
            <p:nvPr/>
          </p:nvCxnSpPr>
          <p:spPr>
            <a:xfrm flipV="1">
              <a:off x="3495533" y="551874"/>
              <a:ext cx="6713679" cy="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椭圆 7"/>
            <p:cNvSpPr/>
            <p:nvPr/>
          </p:nvSpPr>
          <p:spPr bwMode="auto">
            <a:xfrm rot="16200000">
              <a:off x="3461401" y="517893"/>
              <a:ext cx="68263" cy="6796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 noProof="1"/>
            </a:p>
          </p:txBody>
        </p:sp>
      </p:grpSp>
      <p:sp>
        <p:nvSpPr>
          <p:cNvPr id="12" name="文本框 11"/>
          <p:cNvSpPr txBox="1">
            <a:spLocks noChangeArrowheads="1"/>
          </p:cNvSpPr>
          <p:nvPr/>
        </p:nvSpPr>
        <p:spPr bwMode="auto">
          <a:xfrm>
            <a:off x="620683" y="830595"/>
            <a:ext cx="678845" cy="2914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0" hangingPunct="0"/>
            <a:r>
              <a:rPr lang="zh-CN" altLang="en-US" dirty="0">
                <a:solidFill>
                  <a:schemeClr val="bg1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输入</a:t>
            </a:r>
            <a:endParaRPr lang="zh-CN" altLang="en-US" dirty="0">
              <a:solidFill>
                <a:schemeClr val="bg1"/>
              </a:solidFill>
              <a:latin typeface="幼圆" panose="02010509060101010101" pitchFamily="49" charset="-122"/>
              <a:ea typeface="幼圆" panose="02010509060101010101" pitchFamily="49" charset="-122"/>
            </a:endParaRPr>
          </a:p>
        </p:txBody>
      </p:sp>
      <p:pic>
        <p:nvPicPr>
          <p:cNvPr id="24" name="图片 23" descr="/private/var/folders/g_/lbsh_h6s3pd5_t_hfb0b89m40000gn/T/com.kingsoft.wpsoffice.mac/picturecompress_20230825223921/output_1.jpgoutput_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32765" y="1924050"/>
            <a:ext cx="3089910" cy="2059940"/>
          </a:xfrm>
          <a:prstGeom prst="rect">
            <a:avLst/>
          </a:prstGeom>
        </p:spPr>
      </p:pic>
      <p:grpSp>
        <p:nvGrpSpPr>
          <p:cNvPr id="13" name="组合 12"/>
          <p:cNvGrpSpPr/>
          <p:nvPr/>
        </p:nvGrpSpPr>
        <p:grpSpPr>
          <a:xfrm>
            <a:off x="0" y="0"/>
            <a:ext cx="3352165" cy="589915"/>
            <a:chOff x="1255" y="994"/>
            <a:chExt cx="6888" cy="1212"/>
          </a:xfrm>
        </p:grpSpPr>
        <p:grpSp>
          <p:nvGrpSpPr>
            <p:cNvPr id="15" name="组合 14"/>
            <p:cNvGrpSpPr/>
            <p:nvPr/>
          </p:nvGrpSpPr>
          <p:grpSpPr>
            <a:xfrm>
              <a:off x="1255" y="994"/>
              <a:ext cx="3518" cy="1213"/>
              <a:chOff x="1255" y="994"/>
              <a:chExt cx="3518" cy="1213"/>
            </a:xfrm>
          </p:grpSpPr>
          <p:pic>
            <p:nvPicPr>
              <p:cNvPr id="16" name="图片 15" descr="审大商学蓝色描边"/>
              <p:cNvPicPr>
                <a:picLocks noChangeAspect="1"/>
              </p:cNvPicPr>
              <p:nvPr>
                <p:custDataLst>
                  <p:tags r:id="rId2"/>
                </p:custDataLst>
              </p:nvPr>
            </p:nvPicPr>
            <p:blipFill>
              <a:blip r:embed="rId3"/>
              <a:srcRect l="44080" r="50658"/>
              <a:stretch>
                <a:fillRect/>
              </a:stretch>
            </p:blipFill>
            <p:spPr>
              <a:xfrm>
                <a:off x="4417" y="1166"/>
                <a:ext cx="356" cy="921"/>
              </a:xfrm>
              <a:prstGeom prst="rect">
                <a:avLst/>
              </a:prstGeom>
            </p:spPr>
          </p:pic>
          <p:pic>
            <p:nvPicPr>
              <p:cNvPr id="17" name="图片 16" descr="6_画板 1"/>
              <p:cNvPicPr>
                <a:picLocks noChangeAspect="1"/>
              </p:cNvPicPr>
              <p:nvPr>
                <p:custDataLst>
                  <p:tags r:id="rId4"/>
                </p:custDataLst>
              </p:nvPr>
            </p:nvPicPr>
            <p:blipFill>
              <a:blip r:embed="rId5"/>
              <a:srcRect l="21679" t="39299" r="21437" b="39748"/>
              <a:stretch>
                <a:fillRect/>
              </a:stretch>
            </p:blipFill>
            <p:spPr>
              <a:xfrm>
                <a:off x="1255" y="994"/>
                <a:ext cx="3293" cy="1213"/>
              </a:xfrm>
              <a:prstGeom prst="rect">
                <a:avLst/>
              </a:prstGeom>
            </p:spPr>
          </p:pic>
        </p:grpSp>
        <p:pic>
          <p:nvPicPr>
            <p:cNvPr id="18" name="图片 17" descr="精管理善治理(1)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7"/>
            <a:srcRect b="74403"/>
            <a:stretch>
              <a:fillRect/>
            </a:stretch>
          </p:blipFill>
          <p:spPr>
            <a:xfrm>
              <a:off x="4821" y="1329"/>
              <a:ext cx="3322" cy="665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1432">
        <p14:switch dir="r"/>
      </p:transition>
    </mc:Choice>
    <mc:Fallback>
      <p:transition spd="slow" advClick="0" advTm="143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/>
      <p:bldP spid="62" grpId="0"/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椭圆 89"/>
          <p:cNvSpPr/>
          <p:nvPr/>
        </p:nvSpPr>
        <p:spPr>
          <a:xfrm>
            <a:off x="1075234" y="3059903"/>
            <a:ext cx="680119" cy="680119"/>
          </a:xfrm>
          <a:prstGeom prst="ellipse">
            <a:avLst/>
          </a:prstGeom>
          <a:solidFill>
            <a:srgbClr val="2E2E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标题</a:t>
            </a:r>
            <a:endParaRPr lang="zh-CN" altLang="en-US" sz="1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1" name="虚尾箭头 2"/>
          <p:cNvSpPr/>
          <p:nvPr/>
        </p:nvSpPr>
        <p:spPr>
          <a:xfrm>
            <a:off x="1942920" y="3271291"/>
            <a:ext cx="395204" cy="257342"/>
          </a:xfrm>
          <a:prstGeom prst="stripedRightArrow">
            <a:avLst/>
          </a:prstGeom>
          <a:solidFill>
            <a:srgbClr val="2E2E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1400" dirty="0">
              <a:solidFill>
                <a:schemeClr val="accent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2" name="椭圆 91"/>
          <p:cNvSpPr/>
          <p:nvPr/>
        </p:nvSpPr>
        <p:spPr>
          <a:xfrm>
            <a:off x="2525691" y="3059903"/>
            <a:ext cx="680119" cy="680119"/>
          </a:xfrm>
          <a:prstGeom prst="ellipse">
            <a:avLst/>
          </a:prstGeom>
          <a:solidFill>
            <a:srgbClr val="2E2E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标题</a:t>
            </a:r>
            <a:endParaRPr lang="zh-CN" altLang="en-US" sz="1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3" name="虚尾箭头 4"/>
          <p:cNvSpPr/>
          <p:nvPr/>
        </p:nvSpPr>
        <p:spPr>
          <a:xfrm>
            <a:off x="3393377" y="3271291"/>
            <a:ext cx="395204" cy="257342"/>
          </a:xfrm>
          <a:prstGeom prst="stripedRightArrow">
            <a:avLst/>
          </a:prstGeom>
          <a:solidFill>
            <a:srgbClr val="2E2E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1400" dirty="0">
              <a:solidFill>
                <a:schemeClr val="accent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4" name="椭圆 93"/>
          <p:cNvSpPr/>
          <p:nvPr/>
        </p:nvSpPr>
        <p:spPr>
          <a:xfrm>
            <a:off x="3976148" y="3059903"/>
            <a:ext cx="680119" cy="680119"/>
          </a:xfrm>
          <a:prstGeom prst="ellipse">
            <a:avLst/>
          </a:prstGeom>
          <a:solidFill>
            <a:srgbClr val="2E2E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标题</a:t>
            </a:r>
            <a:endParaRPr lang="zh-CN" altLang="en-US" sz="1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5" name="虚尾箭头 6"/>
          <p:cNvSpPr/>
          <p:nvPr/>
        </p:nvSpPr>
        <p:spPr>
          <a:xfrm>
            <a:off x="4843834" y="3271291"/>
            <a:ext cx="395204" cy="257342"/>
          </a:xfrm>
          <a:prstGeom prst="stripedRightArrow">
            <a:avLst/>
          </a:prstGeom>
          <a:solidFill>
            <a:srgbClr val="2E2E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1400" dirty="0">
              <a:solidFill>
                <a:schemeClr val="accent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6" name="椭圆 95"/>
          <p:cNvSpPr/>
          <p:nvPr/>
        </p:nvSpPr>
        <p:spPr>
          <a:xfrm>
            <a:off x="5426605" y="2777714"/>
            <a:ext cx="1244499" cy="1244499"/>
          </a:xfrm>
          <a:prstGeom prst="ellipse">
            <a:avLst/>
          </a:prstGeom>
          <a:solidFill>
            <a:srgbClr val="2E2E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标题</a:t>
            </a:r>
            <a:endParaRPr lang="zh-CN" altLang="en-US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7" name="虚尾箭头 8"/>
          <p:cNvSpPr/>
          <p:nvPr/>
        </p:nvSpPr>
        <p:spPr>
          <a:xfrm>
            <a:off x="6858670" y="3271291"/>
            <a:ext cx="395204" cy="257342"/>
          </a:xfrm>
          <a:prstGeom prst="stripedRightArrow">
            <a:avLst/>
          </a:prstGeom>
          <a:solidFill>
            <a:srgbClr val="2E2E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1400" dirty="0">
              <a:solidFill>
                <a:schemeClr val="accent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8" name="椭圆 97"/>
          <p:cNvSpPr/>
          <p:nvPr/>
        </p:nvSpPr>
        <p:spPr>
          <a:xfrm>
            <a:off x="7364526" y="3007791"/>
            <a:ext cx="784341" cy="784341"/>
          </a:xfrm>
          <a:prstGeom prst="ellipse">
            <a:avLst/>
          </a:prstGeom>
          <a:solidFill>
            <a:srgbClr val="2E2E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标题</a:t>
            </a:r>
            <a:endParaRPr lang="zh-CN" altLang="en-US" sz="1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99" name="组合 98"/>
          <p:cNvGrpSpPr/>
          <p:nvPr/>
        </p:nvGrpSpPr>
        <p:grpSpPr>
          <a:xfrm>
            <a:off x="1380478" y="1620617"/>
            <a:ext cx="2408103" cy="1340544"/>
            <a:chOff x="1602873" y="1131590"/>
            <a:chExt cx="2175303" cy="1210948"/>
          </a:xfrm>
        </p:grpSpPr>
        <p:sp>
          <p:nvSpPr>
            <p:cNvPr id="100" name="椭圆 99"/>
            <p:cNvSpPr/>
            <p:nvPr/>
          </p:nvSpPr>
          <p:spPr>
            <a:xfrm>
              <a:off x="1602873" y="2259515"/>
              <a:ext cx="83023" cy="83023"/>
            </a:xfrm>
            <a:prstGeom prst="ellipse">
              <a:avLst/>
            </a:prstGeom>
            <a:solidFill>
              <a:srgbClr val="2E2E2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sz="1400" dirty="0">
                <a:solidFill>
                  <a:srgbClr val="5F5F5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cxnSp>
          <p:nvCxnSpPr>
            <p:cNvPr id="101" name="直接连接符 100"/>
            <p:cNvCxnSpPr>
              <a:stCxn id="100" idx="0"/>
            </p:cNvCxnSpPr>
            <p:nvPr/>
          </p:nvCxnSpPr>
          <p:spPr>
            <a:xfrm flipV="1">
              <a:off x="1644384" y="1131590"/>
              <a:ext cx="0" cy="1127925"/>
            </a:xfrm>
            <a:prstGeom prst="line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2" name="文本框 3"/>
            <p:cNvSpPr txBox="1"/>
            <p:nvPr/>
          </p:nvSpPr>
          <p:spPr>
            <a:xfrm>
              <a:off x="1685896" y="1164530"/>
              <a:ext cx="2092280" cy="4158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幼圆" panose="02010509060101010101" pitchFamily="49" charset="-122"/>
                  <a:ea typeface="幼圆" panose="02010509060101010101" pitchFamily="49" charset="-122"/>
                </a:rPr>
                <a:t>输入内容</a:t>
              </a:r>
              <a:endPara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幼圆" panose="02010509060101010101" pitchFamily="49" charset="-122"/>
                <a:ea typeface="幼圆" panose="02010509060101010101" pitchFamily="49" charset="-122"/>
              </a:endParaRPr>
            </a:p>
            <a:p>
              <a:r>
                <a:rPr lang="en-US" altLang="zh-CN" sz="100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704020202090204" pitchFamily="34" charset="0"/>
                  <a:sym typeface="宋体" pitchFamily="2" charset="-122"/>
                </a:rPr>
                <a:t>输入内容</a:t>
              </a:r>
              <a:endParaRPr lang="en-US" altLang="zh-CN" sz="10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704020202090204" pitchFamily="34" charset="0"/>
                <a:sym typeface="宋体" pitchFamily="2" charset="-122"/>
              </a:endParaRPr>
            </a:p>
          </p:txBody>
        </p:sp>
      </p:grpSp>
      <p:grpSp>
        <p:nvGrpSpPr>
          <p:cNvPr id="103" name="组合 102"/>
          <p:cNvGrpSpPr/>
          <p:nvPr/>
        </p:nvGrpSpPr>
        <p:grpSpPr>
          <a:xfrm>
            <a:off x="6023195" y="1381474"/>
            <a:ext cx="2125673" cy="1287622"/>
            <a:chOff x="1602873" y="915566"/>
            <a:chExt cx="1920176" cy="1163143"/>
          </a:xfrm>
        </p:grpSpPr>
        <p:sp>
          <p:nvSpPr>
            <p:cNvPr id="104" name="椭圆 103"/>
            <p:cNvSpPr/>
            <p:nvPr/>
          </p:nvSpPr>
          <p:spPr>
            <a:xfrm>
              <a:off x="1602873" y="1995686"/>
              <a:ext cx="83023" cy="83023"/>
            </a:xfrm>
            <a:prstGeom prst="ellipse">
              <a:avLst/>
            </a:prstGeom>
            <a:solidFill>
              <a:srgbClr val="2E2E2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cxnSp>
          <p:nvCxnSpPr>
            <p:cNvPr id="105" name="直接连接符 104"/>
            <p:cNvCxnSpPr/>
            <p:nvPr/>
          </p:nvCxnSpPr>
          <p:spPr>
            <a:xfrm flipV="1">
              <a:off x="1644384" y="915566"/>
              <a:ext cx="0" cy="1127925"/>
            </a:xfrm>
            <a:prstGeom prst="line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6" name="文本框 3"/>
            <p:cNvSpPr txBox="1"/>
            <p:nvPr/>
          </p:nvSpPr>
          <p:spPr>
            <a:xfrm>
              <a:off x="1685897" y="1147321"/>
              <a:ext cx="1837152" cy="4158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幼圆" panose="02010509060101010101" pitchFamily="49" charset="-122"/>
                  <a:ea typeface="幼圆" panose="02010509060101010101" pitchFamily="49" charset="-122"/>
                </a:rPr>
                <a:t>输入内容</a:t>
              </a:r>
              <a:endPara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幼圆" panose="02010509060101010101" pitchFamily="49" charset="-122"/>
                <a:ea typeface="幼圆" panose="02010509060101010101" pitchFamily="49" charset="-122"/>
              </a:endParaRPr>
            </a:p>
            <a:p>
              <a:r>
                <a:rPr lang="en-US" altLang="zh-CN" sz="10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输入内容</a:t>
              </a:r>
              <a:endParaRPr lang="en-US" altLang="zh-CN" sz="10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grpSp>
        <p:nvGrpSpPr>
          <p:cNvPr id="107" name="组合 106"/>
          <p:cNvGrpSpPr/>
          <p:nvPr/>
        </p:nvGrpSpPr>
        <p:grpSpPr>
          <a:xfrm>
            <a:off x="2819796" y="3852617"/>
            <a:ext cx="2266554" cy="1253130"/>
            <a:chOff x="2572146" y="3406852"/>
            <a:chExt cx="2266554" cy="1253130"/>
          </a:xfrm>
        </p:grpSpPr>
        <p:grpSp>
          <p:nvGrpSpPr>
            <p:cNvPr id="108" name="组合 107"/>
            <p:cNvGrpSpPr/>
            <p:nvPr/>
          </p:nvGrpSpPr>
          <p:grpSpPr>
            <a:xfrm>
              <a:off x="2572146" y="3406852"/>
              <a:ext cx="91908" cy="1253130"/>
              <a:chOff x="5796760" y="3373688"/>
              <a:chExt cx="83023" cy="1131985"/>
            </a:xfrm>
          </p:grpSpPr>
          <p:sp>
            <p:nvSpPr>
              <p:cNvPr id="110" name="椭圆 109"/>
              <p:cNvSpPr/>
              <p:nvPr/>
            </p:nvSpPr>
            <p:spPr>
              <a:xfrm>
                <a:off x="5796760" y="3373688"/>
                <a:ext cx="83023" cy="83023"/>
              </a:xfrm>
              <a:prstGeom prst="ellipse">
                <a:avLst/>
              </a:prstGeom>
              <a:solidFill>
                <a:srgbClr val="2E2E2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cxnSp>
            <p:nvCxnSpPr>
              <p:cNvPr id="111" name="直接连接符 110"/>
              <p:cNvCxnSpPr>
                <a:stCxn id="110" idx="4"/>
              </p:cNvCxnSpPr>
              <p:nvPr/>
            </p:nvCxnSpPr>
            <p:spPr>
              <a:xfrm>
                <a:off x="5838271" y="3456711"/>
                <a:ext cx="0" cy="1048962"/>
              </a:xfrm>
              <a:prstGeom prst="line">
                <a:avLst/>
              </a:prstGeom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9" name="文本框 3"/>
            <p:cNvSpPr txBox="1"/>
            <p:nvPr/>
          </p:nvSpPr>
          <p:spPr>
            <a:xfrm>
              <a:off x="2665996" y="3704585"/>
              <a:ext cx="2172704" cy="4603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幼圆" panose="02010509060101010101" pitchFamily="49" charset="-122"/>
                  <a:ea typeface="幼圆" panose="02010509060101010101" pitchFamily="49" charset="-122"/>
                </a:rPr>
                <a:t>输入内容</a:t>
              </a:r>
              <a:endPara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幼圆" panose="02010509060101010101" pitchFamily="49" charset="-122"/>
                <a:ea typeface="幼圆" panose="02010509060101010101" pitchFamily="49" charset="-122"/>
              </a:endParaRPr>
            </a:p>
            <a:p>
              <a:r>
                <a:rPr lang="en-US" altLang="zh-CN" sz="1000" kern="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输入内容</a:t>
              </a:r>
              <a:endParaRPr lang="en-US" altLang="zh-CN" sz="10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10" name="任意多边形: 形状 9"/>
          <p:cNvSpPr/>
          <p:nvPr/>
        </p:nvSpPr>
        <p:spPr>
          <a:xfrm>
            <a:off x="532448" y="826770"/>
            <a:ext cx="1052512" cy="300038"/>
          </a:xfrm>
          <a:custGeom>
            <a:avLst/>
            <a:gdLst>
              <a:gd name="connsiteX0" fmla="*/ 0 w 904875"/>
              <a:gd name="connsiteY0" fmla="*/ 0 h 300038"/>
              <a:gd name="connsiteX1" fmla="*/ 604837 w 904875"/>
              <a:gd name="connsiteY1" fmla="*/ 0 h 300038"/>
              <a:gd name="connsiteX2" fmla="*/ 904875 w 904875"/>
              <a:gd name="connsiteY2" fmla="*/ 300038 h 300038"/>
              <a:gd name="connsiteX3" fmla="*/ 4762 w 904875"/>
              <a:gd name="connsiteY3" fmla="*/ 300038 h 300038"/>
              <a:gd name="connsiteX4" fmla="*/ 0 w 904875"/>
              <a:gd name="connsiteY4" fmla="*/ 0 h 300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04875" h="300038">
                <a:moveTo>
                  <a:pt x="0" y="0"/>
                </a:moveTo>
                <a:lnTo>
                  <a:pt x="604837" y="0"/>
                </a:lnTo>
                <a:lnTo>
                  <a:pt x="904875" y="300038"/>
                </a:lnTo>
                <a:lnTo>
                  <a:pt x="4762" y="300038"/>
                </a:lnTo>
                <a:cubicBezTo>
                  <a:pt x="3175" y="200025"/>
                  <a:pt x="1587" y="100013"/>
                  <a:pt x="0" y="0"/>
                </a:cubicBezTo>
                <a:close/>
              </a:path>
            </a:pathLst>
          </a:custGeom>
          <a:solidFill>
            <a:srgbClr val="2E2E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5" name="组合 7"/>
          <p:cNvGrpSpPr/>
          <p:nvPr/>
        </p:nvGrpSpPr>
        <p:grpSpPr bwMode="auto">
          <a:xfrm rot="5400000">
            <a:off x="144993" y="795020"/>
            <a:ext cx="68263" cy="363538"/>
            <a:chOff x="959" y="1331"/>
            <a:chExt cx="108" cy="572"/>
          </a:xfrm>
        </p:grpSpPr>
        <p:cxnSp>
          <p:nvCxnSpPr>
            <p:cNvPr id="16" name="直接连接符 15"/>
            <p:cNvCxnSpPr/>
            <p:nvPr/>
          </p:nvCxnSpPr>
          <p:spPr>
            <a:xfrm>
              <a:off x="1012" y="1363"/>
              <a:ext cx="0" cy="54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椭圆 16"/>
            <p:cNvSpPr/>
            <p:nvPr/>
          </p:nvSpPr>
          <p:spPr>
            <a:xfrm>
              <a:off x="959" y="1331"/>
              <a:ext cx="108" cy="10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 noProof="1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1668631" y="942658"/>
            <a:ext cx="6747659" cy="68263"/>
            <a:chOff x="3461553" y="517741"/>
            <a:chExt cx="6747659" cy="68263"/>
          </a:xfrm>
        </p:grpSpPr>
        <p:cxnSp>
          <p:nvCxnSpPr>
            <p:cNvPr id="2" name="直接连接符 1"/>
            <p:cNvCxnSpPr/>
            <p:nvPr/>
          </p:nvCxnSpPr>
          <p:spPr>
            <a:xfrm flipV="1">
              <a:off x="3495533" y="551874"/>
              <a:ext cx="6713679" cy="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椭圆 19"/>
            <p:cNvSpPr/>
            <p:nvPr/>
          </p:nvSpPr>
          <p:spPr bwMode="auto">
            <a:xfrm rot="16200000">
              <a:off x="3461401" y="517893"/>
              <a:ext cx="68263" cy="6796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 noProof="1"/>
            </a:p>
          </p:txBody>
        </p:sp>
      </p:grpSp>
      <p:sp>
        <p:nvSpPr>
          <p:cNvPr id="21" name="文本框 20"/>
          <p:cNvSpPr txBox="1">
            <a:spLocks noChangeArrowheads="1"/>
          </p:cNvSpPr>
          <p:nvPr/>
        </p:nvSpPr>
        <p:spPr bwMode="auto">
          <a:xfrm>
            <a:off x="620683" y="830595"/>
            <a:ext cx="678845" cy="2914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0" hangingPunct="0"/>
            <a:r>
              <a:rPr lang="zh-CN" altLang="en-US" dirty="0">
                <a:solidFill>
                  <a:schemeClr val="bg1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输入</a:t>
            </a:r>
            <a:endParaRPr lang="zh-CN" altLang="en-US" dirty="0">
              <a:solidFill>
                <a:schemeClr val="bg1"/>
              </a:solidFill>
              <a:latin typeface="幼圆" panose="02010509060101010101" pitchFamily="49" charset="-122"/>
              <a:ea typeface="幼圆" panose="02010509060101010101" pitchFamily="49" charset="-122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0" y="0"/>
            <a:ext cx="3352165" cy="589915"/>
            <a:chOff x="1255" y="994"/>
            <a:chExt cx="6888" cy="1212"/>
          </a:xfrm>
        </p:grpSpPr>
        <p:grpSp>
          <p:nvGrpSpPr>
            <p:cNvPr id="11" name="组合 10"/>
            <p:cNvGrpSpPr/>
            <p:nvPr/>
          </p:nvGrpSpPr>
          <p:grpSpPr>
            <a:xfrm>
              <a:off x="1255" y="994"/>
              <a:ext cx="3518" cy="1213"/>
              <a:chOff x="1255" y="994"/>
              <a:chExt cx="3518" cy="1213"/>
            </a:xfrm>
          </p:grpSpPr>
          <p:pic>
            <p:nvPicPr>
              <p:cNvPr id="12" name="图片 11" descr="审大商学蓝色描边"/>
              <p:cNvPicPr>
                <a:picLocks noChangeAspect="1"/>
              </p:cNvPicPr>
              <p:nvPr>
                <p:custDataLst>
                  <p:tags r:id="rId1"/>
                </p:custDataLst>
              </p:nvPr>
            </p:nvPicPr>
            <p:blipFill>
              <a:blip r:embed="rId2"/>
              <a:srcRect l="44080" r="50658"/>
              <a:stretch>
                <a:fillRect/>
              </a:stretch>
            </p:blipFill>
            <p:spPr>
              <a:xfrm>
                <a:off x="4417" y="1166"/>
                <a:ext cx="356" cy="921"/>
              </a:xfrm>
              <a:prstGeom prst="rect">
                <a:avLst/>
              </a:prstGeom>
            </p:spPr>
          </p:pic>
          <p:pic>
            <p:nvPicPr>
              <p:cNvPr id="3" name="图片 2" descr="6_画板 1"/>
              <p:cNvPicPr>
                <a:picLocks noChangeAspect="1"/>
              </p:cNvPicPr>
              <p:nvPr>
                <p:custDataLst>
                  <p:tags r:id="rId3"/>
                </p:custDataLst>
              </p:nvPr>
            </p:nvPicPr>
            <p:blipFill>
              <a:blip r:embed="rId4"/>
              <a:srcRect l="21679" t="39299" r="21437" b="39748"/>
              <a:stretch>
                <a:fillRect/>
              </a:stretch>
            </p:blipFill>
            <p:spPr>
              <a:xfrm>
                <a:off x="1255" y="994"/>
                <a:ext cx="3293" cy="1213"/>
              </a:xfrm>
              <a:prstGeom prst="rect">
                <a:avLst/>
              </a:prstGeom>
            </p:spPr>
          </p:pic>
        </p:grpSp>
        <p:pic>
          <p:nvPicPr>
            <p:cNvPr id="6" name="图片 5" descr="精管理善治理(1)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6"/>
            <a:srcRect b="74403"/>
            <a:stretch>
              <a:fillRect/>
            </a:stretch>
          </p:blipFill>
          <p:spPr>
            <a:xfrm>
              <a:off x="4821" y="1329"/>
              <a:ext cx="3322" cy="665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7900">
        <p14:switch dir="r"/>
      </p:transition>
    </mc:Choice>
    <mc:Fallback>
      <p:transition spd="slow" advClick="0" advTm="79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500"/>
                            </p:stCondLst>
                            <p:childTnLst>
                              <p:par>
                                <p:cTn id="4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500"/>
                            </p:stCondLst>
                            <p:childTnLst>
                              <p:par>
                                <p:cTn id="5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" grpId="0" bldLvl="0" animBg="1"/>
      <p:bldP spid="91" grpId="0" bldLvl="0" animBg="1"/>
      <p:bldP spid="92" grpId="0" bldLvl="0" animBg="1"/>
      <p:bldP spid="93" grpId="0" bldLvl="0" animBg="1"/>
      <p:bldP spid="94" grpId="0" bldLvl="0" animBg="1"/>
      <p:bldP spid="95" grpId="0" bldLvl="0" animBg="1"/>
      <p:bldP spid="96" grpId="0" bldLvl="0" animBg="1"/>
      <p:bldP spid="97" grpId="0" bldLvl="0" animBg="1"/>
      <p:bldP spid="98" grpId="0" bldLvl="0" animBg="1"/>
      <p:bldP spid="2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5"/>
          <p:cNvSpPr>
            <a:spLocks noChangeArrowheads="1"/>
          </p:cNvSpPr>
          <p:nvPr/>
        </p:nvSpPr>
        <p:spPr bwMode="auto">
          <a:xfrm>
            <a:off x="722184" y="1527080"/>
            <a:ext cx="2530168" cy="1603376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txBody>
          <a:bodyPr anchor="ctr"/>
          <a:lstStyle/>
          <a:p>
            <a:pPr algn="ctr" eaLnBrk="1" hangingPunct="1"/>
            <a:endParaRPr lang="id-ID" altLang="en-US" sz="5400">
              <a:solidFill>
                <a:srgbClr val="FFFFFF"/>
              </a:solidFill>
            </a:endParaRPr>
          </a:p>
        </p:txBody>
      </p:sp>
      <p:sp>
        <p:nvSpPr>
          <p:cNvPr id="15" name="Rectangle 6"/>
          <p:cNvSpPr>
            <a:spLocks noChangeArrowheads="1"/>
          </p:cNvSpPr>
          <p:nvPr/>
        </p:nvSpPr>
        <p:spPr bwMode="auto">
          <a:xfrm>
            <a:off x="5763470" y="1527080"/>
            <a:ext cx="2530168" cy="160337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txBody>
          <a:bodyPr anchor="ctr"/>
          <a:lstStyle/>
          <a:p>
            <a:pPr algn="ctr" eaLnBrk="1" hangingPunct="1"/>
            <a:endParaRPr lang="id-ID" altLang="en-US">
              <a:solidFill>
                <a:srgbClr val="FFFFFF"/>
              </a:solidFill>
            </a:endParaRPr>
          </a:p>
        </p:txBody>
      </p:sp>
      <p:sp>
        <p:nvSpPr>
          <p:cNvPr id="16" name="Oval 22"/>
          <p:cNvSpPr>
            <a:spLocks noChangeArrowheads="1"/>
          </p:cNvSpPr>
          <p:nvPr/>
        </p:nvSpPr>
        <p:spPr bwMode="auto">
          <a:xfrm>
            <a:off x="753602" y="3465060"/>
            <a:ext cx="471056" cy="471056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txBody>
          <a:bodyPr anchor="ctr"/>
          <a:lstStyle/>
          <a:p>
            <a:pPr algn="ctr" eaLnBrk="1" hangingPunct="1"/>
            <a:endParaRPr lang="en-AU" altLang="en-US" sz="1600">
              <a:solidFill>
                <a:srgbClr val="FFFFFF"/>
              </a:solidFill>
              <a:latin typeface="FontAwesome"/>
            </a:endParaRPr>
          </a:p>
        </p:txBody>
      </p:sp>
      <p:sp>
        <p:nvSpPr>
          <p:cNvPr id="17" name="Oval 33"/>
          <p:cNvSpPr>
            <a:spLocks noChangeArrowheads="1"/>
          </p:cNvSpPr>
          <p:nvPr/>
        </p:nvSpPr>
        <p:spPr bwMode="auto">
          <a:xfrm>
            <a:off x="3345989" y="3465060"/>
            <a:ext cx="471056" cy="471056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txBody>
          <a:bodyPr anchor="ctr"/>
          <a:lstStyle/>
          <a:p>
            <a:pPr algn="ctr" eaLnBrk="1" hangingPunct="1"/>
            <a:endParaRPr lang="en-US" altLang="zh-CN" sz="1600">
              <a:solidFill>
                <a:srgbClr val="FFFFFF"/>
              </a:solidFill>
            </a:endParaRPr>
          </a:p>
        </p:txBody>
      </p:sp>
      <p:sp>
        <p:nvSpPr>
          <p:cNvPr id="18" name="Oval 36"/>
          <p:cNvSpPr>
            <a:spLocks noChangeArrowheads="1"/>
          </p:cNvSpPr>
          <p:nvPr/>
        </p:nvSpPr>
        <p:spPr bwMode="auto">
          <a:xfrm>
            <a:off x="5862201" y="3465060"/>
            <a:ext cx="471056" cy="471056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txBody>
          <a:bodyPr anchor="ctr"/>
          <a:lstStyle/>
          <a:p>
            <a:pPr algn="ctr" eaLnBrk="1" hangingPunct="1"/>
            <a:endParaRPr lang="en-US" altLang="zh-CN" sz="1600">
              <a:solidFill>
                <a:srgbClr val="FFFFFF"/>
              </a:solidFill>
              <a:latin typeface="FontAwesome"/>
            </a:endParaRPr>
          </a:p>
        </p:txBody>
      </p:sp>
      <p:sp>
        <p:nvSpPr>
          <p:cNvPr id="19" name="TextBox 15"/>
          <p:cNvSpPr txBox="1">
            <a:spLocks noChangeArrowheads="1"/>
          </p:cNvSpPr>
          <p:nvPr/>
        </p:nvSpPr>
        <p:spPr bwMode="auto">
          <a:xfrm>
            <a:off x="758709" y="3552506"/>
            <a:ext cx="460842" cy="296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70402020209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70402020209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70402020209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70402020209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9pPr>
          </a:lstStyle>
          <a:p>
            <a:pPr algn="ctr" eaLnBrk="1" hangingPunct="1"/>
            <a:r>
              <a:rPr lang="en-US" altLang="zh-CN" b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Gill Sans" panose="020B0502020104020203"/>
              </a:rPr>
              <a:t>01</a:t>
            </a:r>
            <a:endParaRPr lang="zh-CN" altLang="en-US" b="1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Gill Sans" panose="020B0502020104020203"/>
            </a:endParaRPr>
          </a:p>
        </p:txBody>
      </p:sp>
      <p:sp>
        <p:nvSpPr>
          <p:cNvPr id="20" name="TextBox 15"/>
          <p:cNvSpPr txBox="1">
            <a:spLocks noChangeArrowheads="1"/>
          </p:cNvSpPr>
          <p:nvPr/>
        </p:nvSpPr>
        <p:spPr bwMode="auto">
          <a:xfrm>
            <a:off x="3352529" y="3552506"/>
            <a:ext cx="459564" cy="296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70402020209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70402020209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70402020209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70402020209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9pPr>
          </a:lstStyle>
          <a:p>
            <a:pPr algn="ctr" eaLnBrk="1" hangingPunct="1"/>
            <a:r>
              <a:rPr lang="en-US" altLang="zh-CN" b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Gill Sans" panose="020B0502020104020203"/>
              </a:rPr>
              <a:t>02</a:t>
            </a:r>
            <a:endParaRPr lang="zh-CN" altLang="en-US" b="1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Gill Sans" panose="020B0502020104020203"/>
            </a:endParaRPr>
          </a:p>
        </p:txBody>
      </p:sp>
      <p:sp>
        <p:nvSpPr>
          <p:cNvPr id="21" name="TextBox 15"/>
          <p:cNvSpPr txBox="1">
            <a:spLocks noChangeArrowheads="1"/>
          </p:cNvSpPr>
          <p:nvPr/>
        </p:nvSpPr>
        <p:spPr bwMode="auto">
          <a:xfrm>
            <a:off x="5868741" y="3552506"/>
            <a:ext cx="459564" cy="296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70402020209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70402020209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70402020209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70402020209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9pPr>
          </a:lstStyle>
          <a:p>
            <a:pPr algn="ctr" eaLnBrk="1" hangingPunct="1"/>
            <a:r>
              <a:rPr lang="en-US" altLang="zh-CN" b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Gill Sans" panose="020B0502020104020203"/>
              </a:rPr>
              <a:t>03</a:t>
            </a:r>
            <a:endParaRPr lang="zh-CN" altLang="en-US" b="1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Gill Sans" panose="020B0502020104020203"/>
            </a:endParaRPr>
          </a:p>
        </p:txBody>
      </p:sp>
      <p:sp>
        <p:nvSpPr>
          <p:cNvPr id="22" name="TextBox 13"/>
          <p:cNvSpPr txBox="1">
            <a:spLocks noChangeArrowheads="1"/>
          </p:cNvSpPr>
          <p:nvPr/>
        </p:nvSpPr>
        <p:spPr bwMode="auto">
          <a:xfrm>
            <a:off x="989130" y="1949735"/>
            <a:ext cx="1880388" cy="2457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70402020209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70402020209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70402020209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70402020209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9pPr>
          </a:lstStyle>
          <a:p>
            <a:pPr algn="ctr"/>
            <a:r>
              <a:rPr lang="zh-CN" altLang="en-US" sz="1600" dirty="0">
                <a:solidFill>
                  <a:schemeClr val="bg1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输入内容</a:t>
            </a:r>
            <a:endParaRPr lang="zh-CN" altLang="en-US" sz="1600" dirty="0">
              <a:solidFill>
                <a:schemeClr val="bg1"/>
              </a:solidFill>
              <a:latin typeface="幼圆" panose="02010509060101010101" pitchFamily="49" charset="-122"/>
              <a:ea typeface="幼圆" panose="02010509060101010101" pitchFamily="49" charset="-122"/>
            </a:endParaRPr>
          </a:p>
        </p:txBody>
      </p:sp>
      <p:sp>
        <p:nvSpPr>
          <p:cNvPr id="23" name="TextBox 13"/>
          <p:cNvSpPr txBox="1">
            <a:spLocks noChangeArrowheads="1"/>
          </p:cNvSpPr>
          <p:nvPr/>
        </p:nvSpPr>
        <p:spPr bwMode="auto">
          <a:xfrm>
            <a:off x="1165155" y="2333907"/>
            <a:ext cx="1644224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70402020209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70402020209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70402020209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70402020209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sz="1200">
                <a:solidFill>
                  <a:schemeClr val="bg1"/>
                </a:solidFill>
                <a:latin typeface="Arial" panose="020B0704020202090204" pitchFamily="34" charset="0"/>
                <a:ea typeface="微软雅黑" panose="020B0503020204020204" pitchFamily="34" charset="-122"/>
                <a:sym typeface="Arial" panose="020B0704020202090204" pitchFamily="34" charset="0"/>
              </a:rPr>
              <a:t>输入内容</a:t>
            </a:r>
            <a:endParaRPr sz="1200">
              <a:solidFill>
                <a:schemeClr val="bg1"/>
              </a:solidFill>
              <a:latin typeface="Arial" panose="020B0704020202090204" pitchFamily="34" charset="0"/>
              <a:ea typeface="微软雅黑" panose="020B0503020204020204" pitchFamily="34" charset="-122"/>
              <a:sym typeface="Arial" panose="020B0704020202090204" pitchFamily="34" charset="0"/>
            </a:endParaRPr>
          </a:p>
        </p:txBody>
      </p:sp>
      <p:sp>
        <p:nvSpPr>
          <p:cNvPr id="24" name="TextBox 13"/>
          <p:cNvSpPr txBox="1">
            <a:spLocks noChangeArrowheads="1"/>
          </p:cNvSpPr>
          <p:nvPr/>
        </p:nvSpPr>
        <p:spPr bwMode="auto">
          <a:xfrm>
            <a:off x="6098523" y="1949735"/>
            <a:ext cx="1879112" cy="2457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70402020209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70402020209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70402020209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70402020209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9pPr>
          </a:lstStyle>
          <a:p>
            <a:pPr algn="ctr"/>
            <a:r>
              <a:rPr lang="zh-CN" altLang="en-US" sz="1600" dirty="0">
                <a:solidFill>
                  <a:schemeClr val="bg1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输入内容</a:t>
            </a:r>
            <a:endParaRPr lang="zh-CN" altLang="en-US" sz="1600" dirty="0">
              <a:solidFill>
                <a:schemeClr val="bg1"/>
              </a:solidFill>
              <a:latin typeface="幼圆" panose="02010509060101010101" pitchFamily="49" charset="-122"/>
              <a:ea typeface="幼圆" panose="02010509060101010101" pitchFamily="49" charset="-122"/>
            </a:endParaRPr>
          </a:p>
        </p:txBody>
      </p:sp>
      <p:sp>
        <p:nvSpPr>
          <p:cNvPr id="25" name="TextBox 13"/>
          <p:cNvSpPr txBox="1">
            <a:spLocks noChangeArrowheads="1"/>
          </p:cNvSpPr>
          <p:nvPr/>
        </p:nvSpPr>
        <p:spPr bwMode="auto">
          <a:xfrm>
            <a:off x="6215328" y="2333907"/>
            <a:ext cx="1645502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70402020209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70402020209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70402020209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70402020209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sz="1200">
                <a:solidFill>
                  <a:schemeClr val="bg1"/>
                </a:solidFill>
                <a:latin typeface="Arial" panose="020B0704020202090204" pitchFamily="34" charset="0"/>
                <a:ea typeface="微软雅黑" panose="020B0503020204020204" pitchFamily="34" charset="-122"/>
                <a:sym typeface="Arial" panose="020B0704020202090204" pitchFamily="34" charset="0"/>
              </a:rPr>
              <a:t>输入内容</a:t>
            </a:r>
            <a:endParaRPr sz="1200">
              <a:solidFill>
                <a:schemeClr val="bg1"/>
              </a:solidFill>
              <a:latin typeface="Arial" panose="020B0704020202090204" pitchFamily="34" charset="0"/>
              <a:ea typeface="微软雅黑" panose="020B0503020204020204" pitchFamily="34" charset="-122"/>
              <a:sym typeface="Arial" panose="020B0704020202090204" pitchFamily="34" charset="0"/>
            </a:endParaRPr>
          </a:p>
        </p:txBody>
      </p:sp>
      <p:sp>
        <p:nvSpPr>
          <p:cNvPr id="41" name="文本框 40"/>
          <p:cNvSpPr txBox="1">
            <a:spLocks noChangeAspect="1"/>
          </p:cNvSpPr>
          <p:nvPr/>
        </p:nvSpPr>
        <p:spPr>
          <a:xfrm>
            <a:off x="1152630" y="3363922"/>
            <a:ext cx="1528762" cy="484748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algn="ctr" fontAlgn="ctr"/>
            <a:r>
              <a:rPr lang="zh-CN" altLang="en-US" sz="1600" dirty="0">
                <a:latin typeface="幼圆" panose="02010509060101010101" pitchFamily="49" charset="-122"/>
                <a:ea typeface="幼圆" panose="02010509060101010101" pitchFamily="49" charset="-122"/>
              </a:rPr>
              <a:t>输入内容</a:t>
            </a:r>
            <a:endParaRPr lang="en-US" altLang="zh-CN" sz="1600" dirty="0">
              <a:latin typeface="幼圆" panose="02010509060101010101" pitchFamily="49" charset="-122"/>
              <a:ea typeface="幼圆" panose="02010509060101010101" pitchFamily="49" charset="-122"/>
            </a:endParaRPr>
          </a:p>
          <a:p>
            <a:pPr algn="ctr" fontAlgn="ctr"/>
            <a:r>
              <a:rPr lang="en-US" altLang="zh-CN" sz="950" noProof="1">
                <a:latin typeface="Arial" panose="020B0704020202090204" pitchFamily="34" charset="0"/>
                <a:ea typeface="黑体" panose="02010609060101010101" pitchFamily="49" charset="-122"/>
              </a:rPr>
              <a:t> </a:t>
            </a:r>
            <a:endParaRPr lang="en-US" altLang="zh-CN" sz="950" noProof="1">
              <a:latin typeface="Arial" panose="020B0704020202090204" pitchFamily="34" charset="0"/>
              <a:ea typeface="黑体" panose="02010609060101010101" pitchFamily="49" charset="-122"/>
            </a:endParaRPr>
          </a:p>
        </p:txBody>
      </p:sp>
      <p:cxnSp>
        <p:nvCxnSpPr>
          <p:cNvPr id="42" name="直接连接符 41"/>
          <p:cNvCxnSpPr/>
          <p:nvPr/>
        </p:nvCxnSpPr>
        <p:spPr>
          <a:xfrm>
            <a:off x="1779692" y="3759209"/>
            <a:ext cx="276225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文本框 42"/>
          <p:cNvSpPr txBox="1">
            <a:spLocks noChangeArrowheads="1"/>
          </p:cNvSpPr>
          <p:nvPr/>
        </p:nvSpPr>
        <p:spPr bwMode="auto">
          <a:xfrm>
            <a:off x="746230" y="3821122"/>
            <a:ext cx="2341562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0" hangingPunct="0"/>
            <a:r>
              <a:rPr lang="zh-CN" altLang="en-US" sz="1000" noProof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704020202090204" pitchFamily="34" charset="0"/>
              </a:rPr>
              <a:t>根据分类输入内容</a:t>
            </a:r>
            <a:endParaRPr lang="en-US" altLang="zh-CN" sz="1000" dirty="0"/>
          </a:p>
        </p:txBody>
      </p:sp>
      <p:sp>
        <p:nvSpPr>
          <p:cNvPr id="44" name="文本框 43"/>
          <p:cNvSpPr txBox="1">
            <a:spLocks noChangeAspect="1"/>
          </p:cNvSpPr>
          <p:nvPr/>
        </p:nvSpPr>
        <p:spPr>
          <a:xfrm>
            <a:off x="3922253" y="3363922"/>
            <a:ext cx="1528762" cy="484748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algn="ctr" fontAlgn="ctr"/>
            <a:r>
              <a:rPr lang="zh-CN" altLang="en-US" sz="1600" dirty="0">
                <a:latin typeface="幼圆" panose="02010509060101010101" pitchFamily="49" charset="-122"/>
                <a:ea typeface="幼圆" panose="02010509060101010101" pitchFamily="49" charset="-122"/>
              </a:rPr>
              <a:t>输入内容</a:t>
            </a:r>
            <a:endParaRPr lang="en-US" altLang="zh-CN" sz="1600" dirty="0">
              <a:latin typeface="幼圆" panose="02010509060101010101" pitchFamily="49" charset="-122"/>
              <a:ea typeface="幼圆" panose="02010509060101010101" pitchFamily="49" charset="-122"/>
            </a:endParaRPr>
          </a:p>
          <a:p>
            <a:pPr algn="ctr" fontAlgn="ctr"/>
            <a:r>
              <a:rPr lang="en-US" altLang="zh-CN" sz="950" noProof="1">
                <a:latin typeface="Arial" panose="020B0704020202090204" pitchFamily="34" charset="0"/>
                <a:ea typeface="黑体" panose="02010609060101010101" pitchFamily="49" charset="-122"/>
              </a:rPr>
              <a:t> </a:t>
            </a:r>
            <a:endParaRPr lang="en-US" altLang="zh-CN" sz="950" noProof="1">
              <a:latin typeface="Arial" panose="020B0704020202090204" pitchFamily="34" charset="0"/>
              <a:ea typeface="黑体" panose="02010609060101010101" pitchFamily="49" charset="-122"/>
            </a:endParaRPr>
          </a:p>
        </p:txBody>
      </p:sp>
      <p:cxnSp>
        <p:nvCxnSpPr>
          <p:cNvPr id="45" name="直接连接符 44"/>
          <p:cNvCxnSpPr/>
          <p:nvPr/>
        </p:nvCxnSpPr>
        <p:spPr>
          <a:xfrm>
            <a:off x="4549315" y="3759209"/>
            <a:ext cx="276225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文本框 45"/>
          <p:cNvSpPr txBox="1">
            <a:spLocks noChangeArrowheads="1"/>
          </p:cNvSpPr>
          <p:nvPr/>
        </p:nvSpPr>
        <p:spPr bwMode="auto">
          <a:xfrm>
            <a:off x="3515853" y="3821122"/>
            <a:ext cx="2341562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0" hangingPunct="0"/>
            <a:r>
              <a:rPr lang="zh-CN" altLang="en-US" sz="1000" noProof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704020202090204" pitchFamily="34" charset="0"/>
              </a:rPr>
              <a:t>根据分类输入内容</a:t>
            </a:r>
            <a:endParaRPr lang="en-US" altLang="zh-CN" sz="1000" dirty="0"/>
          </a:p>
        </p:txBody>
      </p:sp>
      <p:sp>
        <p:nvSpPr>
          <p:cNvPr id="47" name="文本框 46"/>
          <p:cNvSpPr txBox="1">
            <a:spLocks noChangeAspect="1"/>
          </p:cNvSpPr>
          <p:nvPr/>
        </p:nvSpPr>
        <p:spPr>
          <a:xfrm>
            <a:off x="6427139" y="3363922"/>
            <a:ext cx="1528762" cy="484748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algn="ctr" fontAlgn="ctr"/>
            <a:r>
              <a:rPr lang="zh-CN" altLang="en-US" sz="1600" dirty="0">
                <a:latin typeface="幼圆" panose="02010509060101010101" pitchFamily="49" charset="-122"/>
                <a:ea typeface="幼圆" panose="02010509060101010101" pitchFamily="49" charset="-122"/>
              </a:rPr>
              <a:t>输入内容</a:t>
            </a:r>
            <a:endParaRPr lang="en-US" altLang="zh-CN" sz="1600" dirty="0">
              <a:latin typeface="幼圆" panose="02010509060101010101" pitchFamily="49" charset="-122"/>
              <a:ea typeface="幼圆" panose="02010509060101010101" pitchFamily="49" charset="-122"/>
            </a:endParaRPr>
          </a:p>
          <a:p>
            <a:pPr algn="ctr" fontAlgn="ctr"/>
            <a:r>
              <a:rPr lang="en-US" altLang="zh-CN" sz="950" noProof="1">
                <a:latin typeface="Arial" panose="020B0704020202090204" pitchFamily="34" charset="0"/>
                <a:ea typeface="黑体" panose="02010609060101010101" pitchFamily="49" charset="-122"/>
              </a:rPr>
              <a:t> </a:t>
            </a:r>
            <a:endParaRPr lang="en-US" altLang="zh-CN" sz="950" noProof="1">
              <a:latin typeface="Arial" panose="020B0704020202090204" pitchFamily="34" charset="0"/>
              <a:ea typeface="黑体" panose="02010609060101010101" pitchFamily="49" charset="-122"/>
            </a:endParaRPr>
          </a:p>
        </p:txBody>
      </p:sp>
      <p:cxnSp>
        <p:nvCxnSpPr>
          <p:cNvPr id="48" name="直接连接符 47"/>
          <p:cNvCxnSpPr/>
          <p:nvPr/>
        </p:nvCxnSpPr>
        <p:spPr>
          <a:xfrm>
            <a:off x="7054201" y="3759209"/>
            <a:ext cx="276225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文本框 48"/>
          <p:cNvSpPr txBox="1">
            <a:spLocks noChangeArrowheads="1"/>
          </p:cNvSpPr>
          <p:nvPr/>
        </p:nvSpPr>
        <p:spPr bwMode="auto">
          <a:xfrm>
            <a:off x="6020739" y="3821122"/>
            <a:ext cx="2341562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0" hangingPunct="0"/>
            <a:r>
              <a:rPr lang="zh-CN" altLang="en-US" sz="1000" noProof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704020202090204" pitchFamily="34" charset="0"/>
              </a:rPr>
              <a:t>根据分类输入内容</a:t>
            </a:r>
            <a:endParaRPr lang="en-US" altLang="zh-CN" sz="1000" dirty="0"/>
          </a:p>
        </p:txBody>
      </p:sp>
      <p:sp>
        <p:nvSpPr>
          <p:cNvPr id="10" name="任意多边形: 形状 9"/>
          <p:cNvSpPr/>
          <p:nvPr/>
        </p:nvSpPr>
        <p:spPr>
          <a:xfrm>
            <a:off x="532448" y="826770"/>
            <a:ext cx="1052512" cy="300038"/>
          </a:xfrm>
          <a:custGeom>
            <a:avLst/>
            <a:gdLst>
              <a:gd name="connsiteX0" fmla="*/ 0 w 904875"/>
              <a:gd name="connsiteY0" fmla="*/ 0 h 300038"/>
              <a:gd name="connsiteX1" fmla="*/ 604837 w 904875"/>
              <a:gd name="connsiteY1" fmla="*/ 0 h 300038"/>
              <a:gd name="connsiteX2" fmla="*/ 904875 w 904875"/>
              <a:gd name="connsiteY2" fmla="*/ 300038 h 300038"/>
              <a:gd name="connsiteX3" fmla="*/ 4762 w 904875"/>
              <a:gd name="connsiteY3" fmla="*/ 300038 h 300038"/>
              <a:gd name="connsiteX4" fmla="*/ 0 w 904875"/>
              <a:gd name="connsiteY4" fmla="*/ 0 h 300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04875" h="300038">
                <a:moveTo>
                  <a:pt x="0" y="0"/>
                </a:moveTo>
                <a:lnTo>
                  <a:pt x="604837" y="0"/>
                </a:lnTo>
                <a:lnTo>
                  <a:pt x="904875" y="300038"/>
                </a:lnTo>
                <a:lnTo>
                  <a:pt x="4762" y="300038"/>
                </a:lnTo>
                <a:cubicBezTo>
                  <a:pt x="3175" y="200025"/>
                  <a:pt x="1587" y="100013"/>
                  <a:pt x="0" y="0"/>
                </a:cubicBezTo>
                <a:close/>
              </a:path>
            </a:pathLst>
          </a:custGeom>
          <a:solidFill>
            <a:srgbClr val="2E2E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4" name="组合 7"/>
          <p:cNvGrpSpPr/>
          <p:nvPr/>
        </p:nvGrpSpPr>
        <p:grpSpPr bwMode="auto">
          <a:xfrm rot="5400000">
            <a:off x="144993" y="795020"/>
            <a:ext cx="68263" cy="363538"/>
            <a:chOff x="959" y="1331"/>
            <a:chExt cx="108" cy="572"/>
          </a:xfrm>
        </p:grpSpPr>
        <p:cxnSp>
          <p:nvCxnSpPr>
            <p:cNvPr id="5" name="直接连接符 4"/>
            <p:cNvCxnSpPr/>
            <p:nvPr/>
          </p:nvCxnSpPr>
          <p:spPr>
            <a:xfrm>
              <a:off x="1012" y="1363"/>
              <a:ext cx="0" cy="54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椭圆 5"/>
            <p:cNvSpPr/>
            <p:nvPr/>
          </p:nvSpPr>
          <p:spPr>
            <a:xfrm>
              <a:off x="959" y="1331"/>
              <a:ext cx="108" cy="10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 noProof="1"/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1668631" y="942658"/>
            <a:ext cx="6747659" cy="68263"/>
            <a:chOff x="3461553" y="517741"/>
            <a:chExt cx="6747659" cy="68263"/>
          </a:xfrm>
        </p:grpSpPr>
        <p:cxnSp>
          <p:nvCxnSpPr>
            <p:cNvPr id="8" name="直接连接符 7"/>
            <p:cNvCxnSpPr/>
            <p:nvPr/>
          </p:nvCxnSpPr>
          <p:spPr>
            <a:xfrm flipV="1">
              <a:off x="3495533" y="551874"/>
              <a:ext cx="6713679" cy="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椭圆 11"/>
            <p:cNvSpPr/>
            <p:nvPr/>
          </p:nvSpPr>
          <p:spPr bwMode="auto">
            <a:xfrm rot="16200000">
              <a:off x="3461401" y="517893"/>
              <a:ext cx="68263" cy="6796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 noProof="1"/>
            </a:p>
          </p:txBody>
        </p:sp>
      </p:grpSp>
      <p:sp>
        <p:nvSpPr>
          <p:cNvPr id="13" name="文本框 12"/>
          <p:cNvSpPr txBox="1">
            <a:spLocks noChangeArrowheads="1"/>
          </p:cNvSpPr>
          <p:nvPr/>
        </p:nvSpPr>
        <p:spPr bwMode="auto">
          <a:xfrm>
            <a:off x="620683" y="830595"/>
            <a:ext cx="678845" cy="2914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0" hangingPunct="0"/>
            <a:r>
              <a:rPr lang="zh-CN" altLang="en-US" dirty="0">
                <a:solidFill>
                  <a:schemeClr val="bg1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输入</a:t>
            </a:r>
            <a:endParaRPr lang="zh-CN" altLang="en-US" dirty="0">
              <a:solidFill>
                <a:schemeClr val="bg1"/>
              </a:solidFill>
              <a:latin typeface="幼圆" panose="02010509060101010101" pitchFamily="49" charset="-122"/>
              <a:ea typeface="幼圆" panose="02010509060101010101" pitchFamily="49" charset="-122"/>
            </a:endParaRPr>
          </a:p>
        </p:txBody>
      </p:sp>
      <p:pic>
        <p:nvPicPr>
          <p:cNvPr id="26" name="图片 25" descr="博物馆（小图）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295015" y="1527175"/>
            <a:ext cx="2409190" cy="1602105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0" y="0"/>
            <a:ext cx="3352165" cy="589915"/>
            <a:chOff x="1255" y="994"/>
            <a:chExt cx="6888" cy="1212"/>
          </a:xfrm>
        </p:grpSpPr>
        <p:grpSp>
          <p:nvGrpSpPr>
            <p:cNvPr id="27" name="组合 26"/>
            <p:cNvGrpSpPr/>
            <p:nvPr/>
          </p:nvGrpSpPr>
          <p:grpSpPr>
            <a:xfrm>
              <a:off x="1255" y="994"/>
              <a:ext cx="3518" cy="1213"/>
              <a:chOff x="1255" y="994"/>
              <a:chExt cx="3518" cy="1213"/>
            </a:xfrm>
          </p:grpSpPr>
          <p:pic>
            <p:nvPicPr>
              <p:cNvPr id="28" name="图片 27" descr="审大商学蓝色描边"/>
              <p:cNvPicPr>
                <a:picLocks noChangeAspect="1"/>
              </p:cNvPicPr>
              <p:nvPr>
                <p:custDataLst>
                  <p:tags r:id="rId2"/>
                </p:custDataLst>
              </p:nvPr>
            </p:nvPicPr>
            <p:blipFill>
              <a:blip r:embed="rId3"/>
              <a:srcRect l="44080" r="50658"/>
              <a:stretch>
                <a:fillRect/>
              </a:stretch>
            </p:blipFill>
            <p:spPr>
              <a:xfrm>
                <a:off x="4417" y="1166"/>
                <a:ext cx="356" cy="921"/>
              </a:xfrm>
              <a:prstGeom prst="rect">
                <a:avLst/>
              </a:prstGeom>
            </p:spPr>
          </p:pic>
          <p:pic>
            <p:nvPicPr>
              <p:cNvPr id="29" name="图片 28" descr="6_画板 1"/>
              <p:cNvPicPr>
                <a:picLocks noChangeAspect="1"/>
              </p:cNvPicPr>
              <p:nvPr>
                <p:custDataLst>
                  <p:tags r:id="rId4"/>
                </p:custDataLst>
              </p:nvPr>
            </p:nvPicPr>
            <p:blipFill>
              <a:blip r:embed="rId5"/>
              <a:srcRect l="21679" t="39299" r="21437" b="39748"/>
              <a:stretch>
                <a:fillRect/>
              </a:stretch>
            </p:blipFill>
            <p:spPr>
              <a:xfrm>
                <a:off x="1255" y="994"/>
                <a:ext cx="3293" cy="1213"/>
              </a:xfrm>
              <a:prstGeom prst="rect">
                <a:avLst/>
              </a:prstGeom>
            </p:spPr>
          </p:pic>
        </p:grpSp>
        <p:pic>
          <p:nvPicPr>
            <p:cNvPr id="30" name="图片 29" descr="精管理善治理(1)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7"/>
            <a:srcRect b="74403"/>
            <a:stretch>
              <a:fillRect/>
            </a:stretch>
          </p:blipFill>
          <p:spPr>
            <a:xfrm>
              <a:off x="4821" y="1329"/>
              <a:ext cx="3322" cy="665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1010">
        <p14:switch dir="r"/>
      </p:transition>
    </mc:Choice>
    <mc:Fallback>
      <p:transition spd="slow" advClick="0" advTm="101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3" grpId="0"/>
      <p:bldP spid="44" grpId="0"/>
      <p:bldP spid="46" grpId="0"/>
      <p:bldP spid="47" grpId="0"/>
      <p:bldP spid="49" grpId="0"/>
      <p:bldP spid="1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组合 24"/>
          <p:cNvGrpSpPr/>
          <p:nvPr/>
        </p:nvGrpSpPr>
        <p:grpSpPr bwMode="auto">
          <a:xfrm>
            <a:off x="1032510" y="1895141"/>
            <a:ext cx="4810760" cy="381928"/>
            <a:chOff x="1629" y="2412"/>
            <a:chExt cx="7576" cy="601"/>
          </a:xfrm>
        </p:grpSpPr>
        <p:sp>
          <p:nvSpPr>
            <p:cNvPr id="14348" name="文本框 20"/>
            <p:cNvSpPr txBox="1">
              <a:spLocks noChangeArrowheads="1"/>
            </p:cNvSpPr>
            <p:nvPr/>
          </p:nvSpPr>
          <p:spPr bwMode="auto">
            <a:xfrm>
              <a:off x="1629" y="2412"/>
              <a:ext cx="1584" cy="5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eaLnBrk="0" hangingPunct="0"/>
              <a:r>
                <a:rPr lang="zh-CN" altLang="en-US" sz="1600" dirty="0">
                  <a:latin typeface="幼圆" panose="02010509060101010101" pitchFamily="49" charset="-122"/>
                  <a:ea typeface="幼圆" panose="02010509060101010101" pitchFamily="49" charset="-122"/>
                </a:rPr>
                <a:t>输入</a:t>
              </a:r>
              <a:r>
                <a:rPr lang="zh-CN" altLang="en-US" sz="1600" dirty="0">
                  <a:latin typeface="幼圆" panose="02010509060101010101" pitchFamily="49" charset="-122"/>
                  <a:ea typeface="幼圆" panose="02010509060101010101" pitchFamily="49" charset="-122"/>
                </a:rPr>
                <a:t>内容</a:t>
              </a:r>
              <a:endParaRPr lang="zh-CN" altLang="en-US" sz="1600" dirty="0">
                <a:latin typeface="幼圆" panose="02010509060101010101" pitchFamily="49" charset="-122"/>
                <a:ea typeface="幼圆" panose="02010509060101010101" pitchFamily="49" charset="-122"/>
              </a:endParaRPr>
            </a:p>
          </p:txBody>
        </p:sp>
        <p:sp>
          <p:nvSpPr>
            <p:cNvPr id="22" name="文本框 21"/>
            <p:cNvSpPr txBox="1"/>
            <p:nvPr/>
          </p:nvSpPr>
          <p:spPr>
            <a:xfrm>
              <a:off x="4000" y="2447"/>
              <a:ext cx="5205" cy="366"/>
            </a:xfrm>
            <a:prstGeom prst="rect">
              <a:avLst/>
            </a:prstGeom>
            <a:noFill/>
            <a:ln>
              <a:noFill/>
            </a:ln>
          </p:spPr>
          <p:txBody>
            <a:bodyPr>
              <a:spAutoFit/>
            </a:bodyPr>
            <a:lstStyle/>
            <a:p>
              <a:r>
                <a:rPr lang="zh-CN" altLang="en-US" sz="920" noProof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704020202090204" pitchFamily="34" charset="0"/>
                </a:rPr>
                <a:t>输入内容</a:t>
              </a:r>
              <a:endParaRPr lang="zh-CN" altLang="en-US" sz="920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704020202090204" pitchFamily="34" charset="0"/>
              </a:endParaRPr>
            </a:p>
          </p:txBody>
        </p:sp>
        <p:sp>
          <p:nvSpPr>
            <p:cNvPr id="23" name="椭圆 22"/>
            <p:cNvSpPr/>
            <p:nvPr/>
          </p:nvSpPr>
          <p:spPr>
            <a:xfrm>
              <a:off x="3345" y="2495"/>
              <a:ext cx="485" cy="485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 noProof="1"/>
            </a:p>
          </p:txBody>
        </p:sp>
        <p:sp>
          <p:nvSpPr>
            <p:cNvPr id="14351" name="文本框 23"/>
            <p:cNvSpPr txBox="1">
              <a:spLocks noChangeArrowheads="1"/>
            </p:cNvSpPr>
            <p:nvPr/>
          </p:nvSpPr>
          <p:spPr bwMode="auto">
            <a:xfrm>
              <a:off x="3349" y="2433"/>
              <a:ext cx="410" cy="5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eaLnBrk="0" hangingPunct="0"/>
              <a:r>
                <a:rPr lang="en-US" altLang="zh-CN" sz="1800" dirty="0">
                  <a:solidFill>
                    <a:schemeClr val="bg1"/>
                  </a:solidFill>
                </a:rPr>
                <a:t>1</a:t>
              </a:r>
              <a:endParaRPr lang="en-US" altLang="zh-CN" sz="18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6" name="组合 25"/>
          <p:cNvGrpSpPr/>
          <p:nvPr/>
        </p:nvGrpSpPr>
        <p:grpSpPr bwMode="auto">
          <a:xfrm>
            <a:off x="1040169" y="2704480"/>
            <a:ext cx="4804689" cy="372858"/>
            <a:chOff x="1641" y="2424"/>
            <a:chExt cx="7565" cy="589"/>
          </a:xfrm>
        </p:grpSpPr>
        <p:sp>
          <p:nvSpPr>
            <p:cNvPr id="14353" name="文本框 26"/>
            <p:cNvSpPr txBox="1">
              <a:spLocks noChangeArrowheads="1"/>
            </p:cNvSpPr>
            <p:nvPr/>
          </p:nvSpPr>
          <p:spPr bwMode="auto">
            <a:xfrm>
              <a:off x="1641" y="2424"/>
              <a:ext cx="2011" cy="5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eaLnBrk="0" hangingPunct="0"/>
              <a:r>
                <a:rPr lang="zh-CN" altLang="en-US" sz="1600" dirty="0">
                  <a:latin typeface="幼圆" panose="02010509060101010101" pitchFamily="49" charset="-122"/>
                  <a:ea typeface="幼圆" panose="02010509060101010101" pitchFamily="49" charset="-122"/>
                </a:rPr>
                <a:t>输入</a:t>
              </a:r>
              <a:r>
                <a:rPr lang="zh-CN" altLang="en-US" sz="1600" dirty="0">
                  <a:latin typeface="幼圆" panose="02010509060101010101" pitchFamily="49" charset="-122"/>
                  <a:ea typeface="幼圆" panose="02010509060101010101" pitchFamily="49" charset="-122"/>
                  <a:sym typeface="+mn-ea"/>
                </a:rPr>
                <a:t>内容</a:t>
              </a:r>
              <a:endParaRPr lang="en-US" altLang="zh-CN" sz="1600" dirty="0">
                <a:latin typeface="幼圆" panose="02010509060101010101" pitchFamily="49" charset="-122"/>
                <a:ea typeface="幼圆" panose="02010509060101010101" pitchFamily="49" charset="-122"/>
              </a:endParaRPr>
            </a:p>
          </p:txBody>
        </p:sp>
        <p:sp>
          <p:nvSpPr>
            <p:cNvPr id="28" name="文本框 27"/>
            <p:cNvSpPr txBox="1"/>
            <p:nvPr/>
          </p:nvSpPr>
          <p:spPr>
            <a:xfrm>
              <a:off x="4002" y="2496"/>
              <a:ext cx="5204" cy="367"/>
            </a:xfrm>
            <a:prstGeom prst="rect">
              <a:avLst/>
            </a:prstGeom>
            <a:noFill/>
            <a:ln>
              <a:noFill/>
            </a:ln>
          </p:spPr>
          <p:txBody>
            <a:bodyPr>
              <a:spAutoFit/>
            </a:bodyPr>
            <a:lstStyle/>
            <a:p>
              <a:r>
                <a:rPr lang="zh-CN" altLang="en-US" sz="920" noProof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704020202090204" pitchFamily="34" charset="0"/>
                </a:rPr>
                <a:t>输入内容</a:t>
              </a:r>
              <a:endParaRPr lang="zh-CN" altLang="en-US" sz="920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704020202090204" pitchFamily="34" charset="0"/>
              </a:endParaRPr>
            </a:p>
          </p:txBody>
        </p:sp>
        <p:sp>
          <p:nvSpPr>
            <p:cNvPr id="29" name="椭圆 28"/>
            <p:cNvSpPr/>
            <p:nvPr/>
          </p:nvSpPr>
          <p:spPr>
            <a:xfrm>
              <a:off x="3345" y="2496"/>
              <a:ext cx="485" cy="484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 noProof="1"/>
            </a:p>
          </p:txBody>
        </p:sp>
        <p:sp>
          <p:nvSpPr>
            <p:cNvPr id="14356" name="文本框 29"/>
            <p:cNvSpPr txBox="1">
              <a:spLocks noChangeArrowheads="1"/>
            </p:cNvSpPr>
            <p:nvPr/>
          </p:nvSpPr>
          <p:spPr bwMode="auto">
            <a:xfrm>
              <a:off x="3349" y="2433"/>
              <a:ext cx="410" cy="5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eaLnBrk="0" hangingPunct="0"/>
              <a:r>
                <a:rPr lang="en-US" altLang="zh-CN" sz="1800">
                  <a:solidFill>
                    <a:schemeClr val="bg1"/>
                  </a:solidFill>
                </a:rPr>
                <a:t>2</a:t>
              </a:r>
              <a:endParaRPr lang="en-US" altLang="zh-CN" sz="1800">
                <a:solidFill>
                  <a:schemeClr val="bg1"/>
                </a:solidFill>
              </a:endParaRPr>
            </a:p>
          </p:txBody>
        </p:sp>
      </p:grpSp>
      <p:grpSp>
        <p:nvGrpSpPr>
          <p:cNvPr id="31" name="组合 30"/>
          <p:cNvGrpSpPr/>
          <p:nvPr/>
        </p:nvGrpSpPr>
        <p:grpSpPr bwMode="auto">
          <a:xfrm>
            <a:off x="1040169" y="3499797"/>
            <a:ext cx="4804689" cy="374303"/>
            <a:chOff x="1641" y="2424"/>
            <a:chExt cx="7565" cy="589"/>
          </a:xfrm>
        </p:grpSpPr>
        <p:sp>
          <p:nvSpPr>
            <p:cNvPr id="14358" name="文本框 31"/>
            <p:cNvSpPr txBox="1">
              <a:spLocks noChangeArrowheads="1"/>
            </p:cNvSpPr>
            <p:nvPr/>
          </p:nvSpPr>
          <p:spPr bwMode="auto">
            <a:xfrm>
              <a:off x="1641" y="2424"/>
              <a:ext cx="1787" cy="5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eaLnBrk="0" hangingPunct="0"/>
              <a:r>
                <a:rPr lang="zh-CN" altLang="en-US" sz="1600" dirty="0">
                  <a:latin typeface="幼圆" panose="02010509060101010101" pitchFamily="49" charset="-122"/>
                  <a:ea typeface="幼圆" panose="02010509060101010101" pitchFamily="49" charset="-122"/>
                </a:rPr>
                <a:t>输入</a:t>
              </a:r>
              <a:r>
                <a:rPr lang="zh-CN" altLang="en-US" sz="1600" dirty="0">
                  <a:latin typeface="幼圆" panose="02010509060101010101" pitchFamily="49" charset="-122"/>
                  <a:ea typeface="幼圆" panose="02010509060101010101" pitchFamily="49" charset="-122"/>
                  <a:sym typeface="+mn-ea"/>
                </a:rPr>
                <a:t>内容</a:t>
              </a:r>
              <a:endParaRPr lang="en-US" altLang="zh-CN" sz="1600" dirty="0">
                <a:latin typeface="幼圆" panose="02010509060101010101" pitchFamily="49" charset="-122"/>
                <a:ea typeface="幼圆" panose="02010509060101010101" pitchFamily="49" charset="-122"/>
              </a:endParaRPr>
            </a:p>
          </p:txBody>
        </p:sp>
        <p:sp>
          <p:nvSpPr>
            <p:cNvPr id="33" name="文本框 32"/>
            <p:cNvSpPr txBox="1"/>
            <p:nvPr/>
          </p:nvSpPr>
          <p:spPr>
            <a:xfrm>
              <a:off x="4002" y="2495"/>
              <a:ext cx="5204" cy="366"/>
            </a:xfrm>
            <a:prstGeom prst="rect">
              <a:avLst/>
            </a:prstGeom>
            <a:noFill/>
            <a:ln>
              <a:noFill/>
            </a:ln>
          </p:spPr>
          <p:txBody>
            <a:bodyPr>
              <a:spAutoFit/>
            </a:bodyPr>
            <a:lstStyle/>
            <a:p>
              <a:r>
                <a:rPr lang="zh-CN" altLang="en-US" sz="920" noProof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704020202090204" pitchFamily="34" charset="0"/>
                </a:rPr>
                <a:t>输入内容</a:t>
              </a:r>
              <a:endParaRPr lang="zh-CN" altLang="en-US" sz="920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704020202090204" pitchFamily="34" charset="0"/>
              </a:endParaRPr>
            </a:p>
          </p:txBody>
        </p:sp>
        <p:sp>
          <p:nvSpPr>
            <p:cNvPr id="34" name="椭圆 33"/>
            <p:cNvSpPr/>
            <p:nvPr/>
          </p:nvSpPr>
          <p:spPr>
            <a:xfrm>
              <a:off x="3345" y="2495"/>
              <a:ext cx="485" cy="485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 noProof="1"/>
            </a:p>
          </p:txBody>
        </p:sp>
        <p:sp>
          <p:nvSpPr>
            <p:cNvPr id="14361" name="文本框 34"/>
            <p:cNvSpPr txBox="1">
              <a:spLocks noChangeArrowheads="1"/>
            </p:cNvSpPr>
            <p:nvPr/>
          </p:nvSpPr>
          <p:spPr bwMode="auto">
            <a:xfrm>
              <a:off x="3349" y="2433"/>
              <a:ext cx="410" cy="5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eaLnBrk="0" hangingPunct="0"/>
              <a:r>
                <a:rPr lang="en-US" altLang="zh-CN" sz="1800">
                  <a:solidFill>
                    <a:schemeClr val="bg1"/>
                  </a:solidFill>
                </a:rPr>
                <a:t>3</a:t>
              </a:r>
              <a:endParaRPr lang="en-US" altLang="zh-CN" sz="1800">
                <a:solidFill>
                  <a:schemeClr val="bg1"/>
                </a:solidFill>
              </a:endParaRPr>
            </a:p>
          </p:txBody>
        </p:sp>
      </p:grpSp>
      <p:grpSp>
        <p:nvGrpSpPr>
          <p:cNvPr id="36" name="组合 35"/>
          <p:cNvGrpSpPr/>
          <p:nvPr/>
        </p:nvGrpSpPr>
        <p:grpSpPr bwMode="auto">
          <a:xfrm>
            <a:off x="1060785" y="4314821"/>
            <a:ext cx="4782485" cy="373669"/>
            <a:chOff x="1674" y="2425"/>
            <a:chExt cx="7532" cy="588"/>
          </a:xfrm>
        </p:grpSpPr>
        <p:sp>
          <p:nvSpPr>
            <p:cNvPr id="14363" name="文本框 36"/>
            <p:cNvSpPr txBox="1">
              <a:spLocks noChangeArrowheads="1"/>
            </p:cNvSpPr>
            <p:nvPr/>
          </p:nvSpPr>
          <p:spPr bwMode="auto">
            <a:xfrm>
              <a:off x="1674" y="2425"/>
              <a:ext cx="2154" cy="5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eaLnBrk="0" hangingPunct="0"/>
              <a:r>
                <a:rPr lang="zh-CN" altLang="en-US" sz="1600" dirty="0">
                  <a:latin typeface="幼圆" panose="02010509060101010101" pitchFamily="49" charset="-122"/>
                  <a:ea typeface="幼圆" panose="02010509060101010101" pitchFamily="49" charset="-122"/>
                </a:rPr>
                <a:t>输入</a:t>
              </a:r>
              <a:r>
                <a:rPr lang="zh-CN" altLang="en-US" sz="1600" dirty="0">
                  <a:latin typeface="幼圆" panose="02010509060101010101" pitchFamily="49" charset="-122"/>
                  <a:ea typeface="幼圆" panose="02010509060101010101" pitchFamily="49" charset="-122"/>
                  <a:sym typeface="+mn-ea"/>
                </a:rPr>
                <a:t>内容</a:t>
              </a:r>
              <a:endParaRPr lang="en-US" altLang="zh-CN" sz="1600" dirty="0">
                <a:latin typeface="幼圆" panose="02010509060101010101" pitchFamily="49" charset="-122"/>
                <a:ea typeface="幼圆" panose="02010509060101010101" pitchFamily="49" charset="-122"/>
              </a:endParaRPr>
            </a:p>
          </p:txBody>
        </p:sp>
        <p:sp>
          <p:nvSpPr>
            <p:cNvPr id="38" name="文本框 37"/>
            <p:cNvSpPr txBox="1"/>
            <p:nvPr/>
          </p:nvSpPr>
          <p:spPr>
            <a:xfrm>
              <a:off x="4001" y="2495"/>
              <a:ext cx="5205" cy="366"/>
            </a:xfrm>
            <a:prstGeom prst="rect">
              <a:avLst/>
            </a:prstGeom>
            <a:noFill/>
            <a:ln>
              <a:noFill/>
            </a:ln>
          </p:spPr>
          <p:txBody>
            <a:bodyPr>
              <a:spAutoFit/>
            </a:bodyPr>
            <a:lstStyle/>
            <a:p>
              <a:r>
                <a:rPr lang="zh-CN" altLang="en-US" sz="920" noProof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704020202090204" pitchFamily="34" charset="0"/>
                </a:rPr>
                <a:t>输入内容</a:t>
              </a:r>
              <a:endParaRPr lang="zh-CN" altLang="en-US" sz="920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704020202090204" pitchFamily="34" charset="0"/>
              </a:endParaRPr>
            </a:p>
          </p:txBody>
        </p:sp>
        <p:sp>
          <p:nvSpPr>
            <p:cNvPr id="39" name="椭圆 38"/>
            <p:cNvSpPr/>
            <p:nvPr/>
          </p:nvSpPr>
          <p:spPr>
            <a:xfrm>
              <a:off x="3343" y="2495"/>
              <a:ext cx="485" cy="485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 noProof="1"/>
            </a:p>
          </p:txBody>
        </p:sp>
        <p:sp>
          <p:nvSpPr>
            <p:cNvPr id="14366" name="文本框 39"/>
            <p:cNvSpPr txBox="1">
              <a:spLocks noChangeArrowheads="1"/>
            </p:cNvSpPr>
            <p:nvPr/>
          </p:nvSpPr>
          <p:spPr bwMode="auto">
            <a:xfrm>
              <a:off x="3349" y="2433"/>
              <a:ext cx="410" cy="5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eaLnBrk="0" hangingPunct="0"/>
              <a:r>
                <a:rPr lang="en-US" altLang="zh-CN" sz="1800">
                  <a:solidFill>
                    <a:schemeClr val="bg1"/>
                  </a:solidFill>
                </a:rPr>
                <a:t>4</a:t>
              </a:r>
              <a:endParaRPr lang="en-US" altLang="zh-CN" sz="1800">
                <a:solidFill>
                  <a:schemeClr val="bg1"/>
                </a:solidFill>
              </a:endParaRPr>
            </a:p>
          </p:txBody>
        </p:sp>
      </p:grpSp>
      <p:sp>
        <p:nvSpPr>
          <p:cNvPr id="30" name="文本框 29"/>
          <p:cNvSpPr txBox="1">
            <a:spLocks noChangeArrowheads="1"/>
          </p:cNvSpPr>
          <p:nvPr/>
        </p:nvSpPr>
        <p:spPr bwMode="auto">
          <a:xfrm>
            <a:off x="620683" y="879180"/>
            <a:ext cx="678845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0" hangingPunct="0"/>
            <a:r>
              <a:rPr lang="zh-CN" altLang="en-US" dirty="0">
                <a:solidFill>
                  <a:schemeClr val="bg1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目  录</a:t>
            </a:r>
            <a:endParaRPr lang="en-US" altLang="zh-CN" dirty="0">
              <a:solidFill>
                <a:schemeClr val="bg1"/>
              </a:solidFill>
              <a:latin typeface="幼圆" panose="02010509060101010101" pitchFamily="49" charset="-122"/>
              <a:ea typeface="幼圆" panose="02010509060101010101" pitchFamily="49" charset="-122"/>
            </a:endParaRPr>
          </a:p>
        </p:txBody>
      </p:sp>
      <p:pic>
        <p:nvPicPr>
          <p:cNvPr id="2" name="图片 1" descr="/private/var/folders/g_/lbsh_h6s3pd5_t_hfb0b89m40000gn/T/com.kingsoft.wpsoffice.mac/picturecompress_20230825151701/output_1.jpgoutput_1"/>
          <p:cNvPicPr>
            <a:picLocks noChangeAspect="1"/>
          </p:cNvPicPr>
          <p:nvPr/>
        </p:nvPicPr>
        <p:blipFill>
          <a:blip r:embed="rId1"/>
          <a:srcRect l="55175" r="447"/>
          <a:stretch>
            <a:fillRect/>
          </a:stretch>
        </p:blipFill>
        <p:spPr>
          <a:xfrm>
            <a:off x="6579870" y="957580"/>
            <a:ext cx="2572385" cy="4193540"/>
          </a:xfrm>
          <a:prstGeom prst="rect">
            <a:avLst/>
          </a:prstGeom>
        </p:spPr>
      </p:pic>
      <p:sp>
        <p:nvSpPr>
          <p:cNvPr id="3" name="任意多边形: 形状 9"/>
          <p:cNvSpPr/>
          <p:nvPr/>
        </p:nvSpPr>
        <p:spPr>
          <a:xfrm>
            <a:off x="532448" y="826770"/>
            <a:ext cx="1052512" cy="300038"/>
          </a:xfrm>
          <a:custGeom>
            <a:avLst/>
            <a:gdLst>
              <a:gd name="connsiteX0" fmla="*/ 0 w 904875"/>
              <a:gd name="connsiteY0" fmla="*/ 0 h 300038"/>
              <a:gd name="connsiteX1" fmla="*/ 604837 w 904875"/>
              <a:gd name="connsiteY1" fmla="*/ 0 h 300038"/>
              <a:gd name="connsiteX2" fmla="*/ 904875 w 904875"/>
              <a:gd name="connsiteY2" fmla="*/ 300038 h 300038"/>
              <a:gd name="connsiteX3" fmla="*/ 4762 w 904875"/>
              <a:gd name="connsiteY3" fmla="*/ 300038 h 300038"/>
              <a:gd name="connsiteX4" fmla="*/ 0 w 904875"/>
              <a:gd name="connsiteY4" fmla="*/ 0 h 300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04875" h="300038">
                <a:moveTo>
                  <a:pt x="0" y="0"/>
                </a:moveTo>
                <a:lnTo>
                  <a:pt x="604837" y="0"/>
                </a:lnTo>
                <a:lnTo>
                  <a:pt x="904875" y="300038"/>
                </a:lnTo>
                <a:lnTo>
                  <a:pt x="4762" y="300038"/>
                </a:lnTo>
                <a:cubicBezTo>
                  <a:pt x="3175" y="200025"/>
                  <a:pt x="1587" y="100013"/>
                  <a:pt x="0" y="0"/>
                </a:cubicBezTo>
                <a:close/>
              </a:path>
            </a:pathLst>
          </a:custGeom>
          <a:solidFill>
            <a:srgbClr val="2E2E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5" name="组合 7"/>
          <p:cNvGrpSpPr/>
          <p:nvPr/>
        </p:nvGrpSpPr>
        <p:grpSpPr bwMode="auto">
          <a:xfrm rot="5400000">
            <a:off x="144993" y="795020"/>
            <a:ext cx="68263" cy="363538"/>
            <a:chOff x="959" y="1331"/>
            <a:chExt cx="108" cy="572"/>
          </a:xfrm>
        </p:grpSpPr>
        <p:cxnSp>
          <p:nvCxnSpPr>
            <p:cNvPr id="16" name="直接连接符 15"/>
            <p:cNvCxnSpPr/>
            <p:nvPr/>
          </p:nvCxnSpPr>
          <p:spPr>
            <a:xfrm>
              <a:off x="1012" y="1363"/>
              <a:ext cx="0" cy="54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椭圆 16"/>
            <p:cNvSpPr/>
            <p:nvPr/>
          </p:nvSpPr>
          <p:spPr>
            <a:xfrm>
              <a:off x="959" y="1331"/>
              <a:ext cx="108" cy="10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 noProof="1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1668631" y="942658"/>
            <a:ext cx="6747659" cy="68263"/>
            <a:chOff x="3461553" y="517741"/>
            <a:chExt cx="6747659" cy="68263"/>
          </a:xfrm>
        </p:grpSpPr>
        <p:cxnSp>
          <p:nvCxnSpPr>
            <p:cNvPr id="4" name="直接连接符 3"/>
            <p:cNvCxnSpPr/>
            <p:nvPr/>
          </p:nvCxnSpPr>
          <p:spPr>
            <a:xfrm flipV="1">
              <a:off x="3495533" y="551874"/>
              <a:ext cx="6713679" cy="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椭圆 19"/>
            <p:cNvSpPr/>
            <p:nvPr/>
          </p:nvSpPr>
          <p:spPr bwMode="auto">
            <a:xfrm rot="16200000">
              <a:off x="3461401" y="517893"/>
              <a:ext cx="68263" cy="6796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 noProof="1"/>
            </a:p>
          </p:txBody>
        </p:sp>
      </p:grpSp>
      <p:sp>
        <p:nvSpPr>
          <p:cNvPr id="21" name="文本框 20"/>
          <p:cNvSpPr txBox="1">
            <a:spLocks noChangeArrowheads="1"/>
          </p:cNvSpPr>
          <p:nvPr/>
        </p:nvSpPr>
        <p:spPr bwMode="auto">
          <a:xfrm>
            <a:off x="620683" y="830595"/>
            <a:ext cx="678845" cy="2914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0" hangingPunct="0"/>
            <a:r>
              <a:rPr lang="zh-CN" altLang="en-US" dirty="0">
                <a:solidFill>
                  <a:schemeClr val="bg1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目录</a:t>
            </a:r>
            <a:endParaRPr lang="zh-CN" altLang="en-US" dirty="0">
              <a:solidFill>
                <a:schemeClr val="bg1"/>
              </a:solidFill>
              <a:latin typeface="幼圆" panose="02010509060101010101" pitchFamily="49" charset="-122"/>
              <a:ea typeface="幼圆" panose="02010509060101010101" pitchFamily="49" charset="-122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0" y="0"/>
            <a:ext cx="3352165" cy="589915"/>
            <a:chOff x="1255" y="994"/>
            <a:chExt cx="6888" cy="1212"/>
          </a:xfrm>
        </p:grpSpPr>
        <p:grpSp>
          <p:nvGrpSpPr>
            <p:cNvPr id="11" name="组合 10"/>
            <p:cNvGrpSpPr/>
            <p:nvPr/>
          </p:nvGrpSpPr>
          <p:grpSpPr>
            <a:xfrm>
              <a:off x="1255" y="994"/>
              <a:ext cx="3518" cy="1213"/>
              <a:chOff x="1255" y="994"/>
              <a:chExt cx="3518" cy="1213"/>
            </a:xfrm>
          </p:grpSpPr>
          <p:pic>
            <p:nvPicPr>
              <p:cNvPr id="12" name="图片 11" descr="审大商学蓝色描边"/>
              <p:cNvPicPr>
                <a:picLocks noChangeAspect="1"/>
              </p:cNvPicPr>
              <p:nvPr>
                <p:custDataLst>
                  <p:tags r:id="rId2"/>
                </p:custDataLst>
              </p:nvPr>
            </p:nvPicPr>
            <p:blipFill>
              <a:blip r:embed="rId3"/>
              <a:srcRect l="44080" r="50658"/>
              <a:stretch>
                <a:fillRect/>
              </a:stretch>
            </p:blipFill>
            <p:spPr>
              <a:xfrm>
                <a:off x="4417" y="1166"/>
                <a:ext cx="356" cy="921"/>
              </a:xfrm>
              <a:prstGeom prst="rect">
                <a:avLst/>
              </a:prstGeom>
            </p:spPr>
          </p:pic>
          <p:pic>
            <p:nvPicPr>
              <p:cNvPr id="8" name="图片 7" descr="6_画板 1"/>
              <p:cNvPicPr>
                <a:picLocks noChangeAspect="1"/>
              </p:cNvPicPr>
              <p:nvPr>
                <p:custDataLst>
                  <p:tags r:id="rId4"/>
                </p:custDataLst>
              </p:nvPr>
            </p:nvPicPr>
            <p:blipFill>
              <a:blip r:embed="rId5"/>
              <a:srcRect l="21679" t="39299" r="21437" b="39748"/>
              <a:stretch>
                <a:fillRect/>
              </a:stretch>
            </p:blipFill>
            <p:spPr>
              <a:xfrm>
                <a:off x="1255" y="994"/>
                <a:ext cx="3293" cy="1213"/>
              </a:xfrm>
              <a:prstGeom prst="rect">
                <a:avLst/>
              </a:prstGeom>
            </p:spPr>
          </p:pic>
        </p:grpSp>
        <p:pic>
          <p:nvPicPr>
            <p:cNvPr id="10" name="图片 9" descr="精管理善治理(1)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7"/>
            <a:srcRect b="74403"/>
            <a:stretch>
              <a:fillRect/>
            </a:stretch>
          </p:blipFill>
          <p:spPr>
            <a:xfrm>
              <a:off x="4821" y="1329"/>
              <a:ext cx="3322" cy="665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1482">
        <p14:switch dir="r"/>
      </p:transition>
    </mc:Choice>
    <mc:Fallback>
      <p:transition spd="slow" advClick="0" advTm="148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2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/private/var/folders/g_/lbsh_h6s3pd5_t_hfb0b89m40000gn/T/com.kingsoft.wpsoffice.mac/picturecompress_20230825150550/output_1.jpgoutput_1"/>
          <p:cNvPicPr>
            <a:picLocks noChangeAspect="1"/>
          </p:cNvPicPr>
          <p:nvPr/>
        </p:nvPicPr>
        <p:blipFill>
          <a:blip r:embed="rId1"/>
          <a:srcRect t="19683" r="28698" b="69"/>
          <a:stretch>
            <a:fillRect/>
          </a:stretch>
        </p:blipFill>
        <p:spPr>
          <a:xfrm>
            <a:off x="3057525" y="0"/>
            <a:ext cx="6086475" cy="5137785"/>
          </a:xfrm>
          <a:prstGeom prst="rect">
            <a:avLst/>
          </a:prstGeom>
        </p:spPr>
      </p:pic>
      <p:sp>
        <p:nvSpPr>
          <p:cNvPr id="5" name="任意多边形: 形状 4"/>
          <p:cNvSpPr/>
          <p:nvPr/>
        </p:nvSpPr>
        <p:spPr>
          <a:xfrm>
            <a:off x="-7620" y="-60960"/>
            <a:ext cx="6987540" cy="5273040"/>
          </a:xfrm>
          <a:custGeom>
            <a:avLst/>
            <a:gdLst>
              <a:gd name="connsiteX0" fmla="*/ 0 w 6987540"/>
              <a:gd name="connsiteY0" fmla="*/ 0 h 5143500"/>
              <a:gd name="connsiteX1" fmla="*/ 3307080 w 6987540"/>
              <a:gd name="connsiteY1" fmla="*/ 15240 h 5143500"/>
              <a:gd name="connsiteX2" fmla="*/ 6987540 w 6987540"/>
              <a:gd name="connsiteY2" fmla="*/ 5143500 h 5143500"/>
              <a:gd name="connsiteX3" fmla="*/ 0 w 6987540"/>
              <a:gd name="connsiteY3" fmla="*/ 5128260 h 5143500"/>
              <a:gd name="connsiteX4" fmla="*/ 0 w 6987540"/>
              <a:gd name="connsiteY4" fmla="*/ 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87540" h="5143500">
                <a:moveTo>
                  <a:pt x="0" y="0"/>
                </a:moveTo>
                <a:lnTo>
                  <a:pt x="3307080" y="15240"/>
                </a:lnTo>
                <a:lnTo>
                  <a:pt x="6987540" y="5143500"/>
                </a:lnTo>
                <a:lnTo>
                  <a:pt x="0" y="512826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文本框 12"/>
          <p:cNvSpPr txBox="1">
            <a:spLocks noChangeAspect="1"/>
          </p:cNvSpPr>
          <p:nvPr/>
        </p:nvSpPr>
        <p:spPr>
          <a:xfrm>
            <a:off x="473869" y="2506087"/>
            <a:ext cx="4881562" cy="58356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algn="ctr"/>
            <a:r>
              <a:rPr lang="zh-CN" altLang="en-US" sz="3200" noProof="1">
                <a:solidFill>
                  <a:schemeClr val="tx1">
                    <a:lumMod val="85000"/>
                    <a:lumOff val="15000"/>
                  </a:schemeClr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谢谢</a:t>
            </a:r>
            <a:r>
              <a:rPr lang="zh-CN" altLang="en-US" sz="3200" noProof="1">
                <a:solidFill>
                  <a:schemeClr val="tx1">
                    <a:lumMod val="85000"/>
                    <a:lumOff val="15000"/>
                  </a:schemeClr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聆听！</a:t>
            </a:r>
            <a:endParaRPr lang="zh-CN" altLang="en-US" sz="3200" noProof="1">
              <a:solidFill>
                <a:schemeClr val="tx1">
                  <a:lumMod val="85000"/>
                  <a:lumOff val="15000"/>
                </a:schemeClr>
              </a:solidFill>
              <a:latin typeface="幼圆" panose="02010509060101010101" pitchFamily="49" charset="-122"/>
              <a:ea typeface="幼圆" panose="02010509060101010101" pitchFamily="49" charset="-122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1918018" y="3260408"/>
            <a:ext cx="1616075" cy="254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/>
            <a:endParaRPr lang="zh-CN" altLang="en-US" noProof="1">
              <a:solidFill>
                <a:srgbClr val="2E2E2E"/>
              </a:solidFill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873568" y="3271520"/>
            <a:ext cx="1704975" cy="232410"/>
          </a:xfrm>
          <a:prstGeom prst="rect">
            <a:avLst/>
          </a:prstGeom>
          <a:solidFill>
            <a:srgbClr val="2E2E2E"/>
          </a:solidFill>
          <a:ln>
            <a:noFill/>
          </a:ln>
        </p:spPr>
        <p:txBody>
          <a:bodyPr>
            <a:spAutoFit/>
          </a:bodyPr>
          <a:p>
            <a:pPr algn="ctr"/>
            <a:r>
              <a:rPr lang="zh-CN" altLang="en-US" sz="920" noProof="1">
                <a:solidFill>
                  <a:schemeClr val="bg1"/>
                </a:solidFill>
                <a:latin typeface="Arial" panose="020B0704020202090204" pitchFamily="34" charset="0"/>
              </a:rPr>
              <a:t>汇报人</a:t>
            </a:r>
            <a:r>
              <a:rPr lang="zh-CN" altLang="en-US" sz="920" noProof="1" smtClean="0">
                <a:solidFill>
                  <a:schemeClr val="bg1"/>
                </a:solidFill>
                <a:latin typeface="Arial" panose="020B0704020202090204" pitchFamily="34" charset="0"/>
              </a:rPr>
              <a:t>：商学院</a:t>
            </a:r>
            <a:endParaRPr lang="zh-CN" altLang="en-US" sz="920" noProof="1" smtClean="0">
              <a:solidFill>
                <a:schemeClr val="bg1"/>
              </a:solidFill>
              <a:latin typeface="Arial" panose="020B0704020202090204" pitchFamily="34" charset="0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873568" y="3667760"/>
            <a:ext cx="1704975" cy="232410"/>
          </a:xfrm>
          <a:prstGeom prst="rect">
            <a:avLst/>
          </a:prstGeom>
          <a:solidFill>
            <a:srgbClr val="2E2E2E"/>
          </a:solidFill>
          <a:ln>
            <a:noFill/>
          </a:ln>
        </p:spPr>
        <p:txBody>
          <a:bodyPr>
            <a:spAutoFit/>
          </a:bodyPr>
          <a:p>
            <a:pPr algn="ctr"/>
            <a:r>
              <a:rPr lang="en-US" altLang="zh-CN" sz="920" noProof="1">
                <a:solidFill>
                  <a:schemeClr val="bg1"/>
                </a:solidFill>
                <a:latin typeface="Arial" panose="020B0704020202090204" pitchFamily="34" charset="0"/>
              </a:rPr>
              <a:t>2024</a:t>
            </a:r>
            <a:r>
              <a:rPr lang="zh-CN" altLang="en-US" sz="920" noProof="1">
                <a:solidFill>
                  <a:schemeClr val="bg1"/>
                </a:solidFill>
                <a:latin typeface="Arial" panose="020B0704020202090204" pitchFamily="34" charset="0"/>
              </a:rPr>
              <a:t>年</a:t>
            </a:r>
            <a:r>
              <a:rPr lang="en-US" altLang="zh-CN" sz="920" noProof="1">
                <a:solidFill>
                  <a:schemeClr val="bg1"/>
                </a:solidFill>
                <a:latin typeface="Arial" panose="020B0704020202090204" pitchFamily="34" charset="0"/>
              </a:rPr>
              <a:t>9</a:t>
            </a:r>
            <a:r>
              <a:rPr lang="zh-CN" altLang="en-US" sz="920" noProof="1">
                <a:solidFill>
                  <a:schemeClr val="bg1"/>
                </a:solidFill>
                <a:latin typeface="Arial" panose="020B0704020202090204" pitchFamily="34" charset="0"/>
              </a:rPr>
              <a:t>月</a:t>
            </a:r>
            <a:endParaRPr lang="zh-CN" altLang="en-US" sz="920" noProof="1">
              <a:solidFill>
                <a:schemeClr val="bg1"/>
              </a:solidFill>
              <a:latin typeface="Arial" panose="020B0704020202090204" pitchFamily="34" charset="0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0" y="0"/>
            <a:ext cx="3352165" cy="589915"/>
            <a:chOff x="1255" y="994"/>
            <a:chExt cx="6888" cy="1212"/>
          </a:xfrm>
        </p:grpSpPr>
        <p:grpSp>
          <p:nvGrpSpPr>
            <p:cNvPr id="11" name="组合 10"/>
            <p:cNvGrpSpPr/>
            <p:nvPr/>
          </p:nvGrpSpPr>
          <p:grpSpPr>
            <a:xfrm>
              <a:off x="1255" y="994"/>
              <a:ext cx="3518" cy="1213"/>
              <a:chOff x="1255" y="994"/>
              <a:chExt cx="3518" cy="1213"/>
            </a:xfrm>
          </p:grpSpPr>
          <p:pic>
            <p:nvPicPr>
              <p:cNvPr id="12" name="图片 11" descr="审大商学蓝色描边"/>
              <p:cNvPicPr>
                <a:picLocks noChangeAspect="1"/>
              </p:cNvPicPr>
              <p:nvPr>
                <p:custDataLst>
                  <p:tags r:id="rId2"/>
                </p:custDataLst>
              </p:nvPr>
            </p:nvPicPr>
            <p:blipFill>
              <a:blip r:embed="rId3"/>
              <a:srcRect l="44080" r="50658"/>
              <a:stretch>
                <a:fillRect/>
              </a:stretch>
            </p:blipFill>
            <p:spPr>
              <a:xfrm>
                <a:off x="4417" y="1166"/>
                <a:ext cx="356" cy="921"/>
              </a:xfrm>
              <a:prstGeom prst="rect">
                <a:avLst/>
              </a:prstGeom>
            </p:spPr>
          </p:pic>
          <p:pic>
            <p:nvPicPr>
              <p:cNvPr id="15" name="图片 14" descr="6_画板 1"/>
              <p:cNvPicPr>
                <a:picLocks noChangeAspect="1"/>
              </p:cNvPicPr>
              <p:nvPr>
                <p:custDataLst>
                  <p:tags r:id="rId4"/>
                </p:custDataLst>
              </p:nvPr>
            </p:nvPicPr>
            <p:blipFill>
              <a:blip r:embed="rId5"/>
              <a:srcRect l="21679" t="39299" r="21437" b="39748"/>
              <a:stretch>
                <a:fillRect/>
              </a:stretch>
            </p:blipFill>
            <p:spPr>
              <a:xfrm>
                <a:off x="1255" y="994"/>
                <a:ext cx="3293" cy="1213"/>
              </a:xfrm>
              <a:prstGeom prst="rect">
                <a:avLst/>
              </a:prstGeom>
            </p:spPr>
          </p:pic>
        </p:grpSp>
        <p:pic>
          <p:nvPicPr>
            <p:cNvPr id="16" name="图片 15" descr="精管理善治理(1)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7"/>
            <a:srcRect b="74403"/>
            <a:stretch>
              <a:fillRect/>
            </a:stretch>
          </p:blipFill>
          <p:spPr>
            <a:xfrm>
              <a:off x="4821" y="1329"/>
              <a:ext cx="3322" cy="665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2605">
        <p14:switch dir="r"/>
      </p:transition>
    </mc:Choice>
    <mc:Fallback>
      <p:transition spd="slow" advClick="0" advTm="260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1" animBg="1"/>
      <p:bldP spid="14" grpId="2" animBg="1"/>
      <p:bldP spid="14" grpId="3" bldLvl="0" animBg="1"/>
      <p:bldP spid="4" grpId="1" animBg="1"/>
      <p:bldP spid="4" grpId="2" animBg="1"/>
      <p:bldP spid="4" grpId="3" bldLvl="0" animBg="1"/>
      <p:bldP spid="6" grpId="1" animBg="1"/>
      <p:bldP spid="6" grpId="2" animBg="1"/>
      <p:bldP spid="6" grpId="3" bldLvl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/private/var/folders/g_/lbsh_h6s3pd5_t_hfb0b89m40000gn/T/com.kingsoft.wpsoffice.mac/picturecompress_20230825153422/output_1.jpgoutput_1"/>
          <p:cNvPicPr>
            <a:picLocks noChangeAspect="1"/>
          </p:cNvPicPr>
          <p:nvPr/>
        </p:nvPicPr>
        <p:blipFill>
          <a:blip r:embed="rId1">
            <a:alphaModFix amt="40000"/>
          </a:blip>
          <a:srcRect l="-458" t="-628" r="458" b="65194"/>
          <a:stretch>
            <a:fillRect/>
          </a:stretch>
        </p:blipFill>
        <p:spPr>
          <a:xfrm>
            <a:off x="-31750" y="-60325"/>
            <a:ext cx="9175750" cy="3646170"/>
          </a:xfrm>
          <a:prstGeom prst="rect">
            <a:avLst/>
          </a:prstGeom>
        </p:spPr>
      </p:pic>
      <p:pic>
        <p:nvPicPr>
          <p:cNvPr id="4" name="图片 3" descr="/private/var/folders/g_/lbsh_h6s3pd5_t_hfb0b89m40000gn/T/com.kingsoft.wpsoffice.mac/picturecompress_20230825153422/output_1.jpgoutput_1"/>
          <p:cNvPicPr>
            <a:picLocks noChangeAspect="1"/>
          </p:cNvPicPr>
          <p:nvPr/>
        </p:nvPicPr>
        <p:blipFill>
          <a:blip r:embed="rId1"/>
          <a:srcRect t="32941" b="19238"/>
          <a:stretch>
            <a:fillRect/>
          </a:stretch>
        </p:blipFill>
        <p:spPr>
          <a:xfrm>
            <a:off x="0" y="3606165"/>
            <a:ext cx="9143365" cy="1546860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0" y="1536700"/>
            <a:ext cx="9144000" cy="2072640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  <a:effectLst>
            <a:outerShdw blurRad="50800" dist="50800" dir="5400000" algn="ctr" rotWithShape="0">
              <a:schemeClr val="accent1">
                <a:alpha val="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 noProof="1"/>
          </a:p>
        </p:txBody>
      </p:sp>
      <p:sp>
        <p:nvSpPr>
          <p:cNvPr id="8" name="文本框 7"/>
          <p:cNvSpPr txBox="1">
            <a:spLocks noChangeAspect="1" noChangeArrowheads="1"/>
          </p:cNvSpPr>
          <p:nvPr/>
        </p:nvSpPr>
        <p:spPr bwMode="auto">
          <a:xfrm>
            <a:off x="2729706" y="1668780"/>
            <a:ext cx="3684588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0" hangingPunct="0"/>
            <a:r>
              <a:rPr lang="zh-CN" altLang="en-US" sz="4400" dirty="0">
                <a:solidFill>
                  <a:schemeClr val="bg1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输入内容</a:t>
            </a:r>
            <a:r>
              <a:rPr lang="zh-CN" altLang="en-US" sz="4400" dirty="0">
                <a:solidFill>
                  <a:schemeClr val="bg1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一</a:t>
            </a:r>
            <a:endParaRPr lang="zh-CN" altLang="en-US" sz="4400" dirty="0">
              <a:solidFill>
                <a:schemeClr val="bg1"/>
              </a:solidFill>
              <a:latin typeface="幼圆" panose="02010509060101010101" pitchFamily="49" charset="-122"/>
              <a:ea typeface="幼圆" panose="02010509060101010101" pitchFamily="49" charset="-122"/>
            </a:endParaRPr>
          </a:p>
        </p:txBody>
      </p:sp>
      <p:sp>
        <p:nvSpPr>
          <p:cNvPr id="10" name="文本框 9"/>
          <p:cNvSpPr txBox="1">
            <a:spLocks noChangeArrowheads="1"/>
          </p:cNvSpPr>
          <p:nvPr/>
        </p:nvSpPr>
        <p:spPr bwMode="auto">
          <a:xfrm>
            <a:off x="3190081" y="2502535"/>
            <a:ext cx="2763838" cy="245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0" hangingPunct="0"/>
            <a:r>
              <a:rPr lang="en-US" altLang="zh-CN" sz="1000" dirty="0">
                <a:solidFill>
                  <a:schemeClr val="bg1"/>
                </a:solidFill>
                <a:latin typeface="Arial" panose="020B0704020202090204" pitchFamily="34" charset="0"/>
              </a:rPr>
              <a:t>输入内容</a:t>
            </a:r>
            <a:endParaRPr lang="en-US" altLang="zh-CN" sz="1000" dirty="0">
              <a:solidFill>
                <a:schemeClr val="bg1"/>
              </a:solidFill>
              <a:latin typeface="Arial" panose="020B0704020202090204" pitchFamily="34" charset="0"/>
            </a:endParaRPr>
          </a:p>
        </p:txBody>
      </p:sp>
      <p:cxnSp>
        <p:nvCxnSpPr>
          <p:cNvPr id="15" name="直接连接符 14"/>
          <p:cNvCxnSpPr/>
          <p:nvPr/>
        </p:nvCxnSpPr>
        <p:spPr>
          <a:xfrm>
            <a:off x="4433888" y="2833053"/>
            <a:ext cx="276225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文本框 10"/>
          <p:cNvSpPr txBox="1"/>
          <p:nvPr/>
        </p:nvSpPr>
        <p:spPr>
          <a:xfrm>
            <a:off x="2353469" y="3002915"/>
            <a:ext cx="4437063" cy="23241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algn="ctr"/>
            <a:r>
              <a:rPr lang="zh-CN" altLang="en-US" sz="920" noProof="1">
                <a:solidFill>
                  <a:schemeClr val="bg1"/>
                </a:solidFill>
                <a:latin typeface="Arial" panose="020B0704020202090204" pitchFamily="34" charset="0"/>
              </a:rPr>
              <a:t>输入内容</a:t>
            </a:r>
            <a:endParaRPr lang="zh-CN" altLang="en-US" sz="920" noProof="1">
              <a:solidFill>
                <a:schemeClr val="bg1"/>
              </a:solidFill>
              <a:latin typeface="Arial" panose="020B0704020202090204" pitchFamily="34" charset="0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0" y="0"/>
            <a:ext cx="3352165" cy="589915"/>
            <a:chOff x="1255" y="994"/>
            <a:chExt cx="6888" cy="1212"/>
          </a:xfrm>
        </p:grpSpPr>
        <p:grpSp>
          <p:nvGrpSpPr>
            <p:cNvPr id="12" name="组合 11"/>
            <p:cNvGrpSpPr/>
            <p:nvPr/>
          </p:nvGrpSpPr>
          <p:grpSpPr>
            <a:xfrm>
              <a:off x="1255" y="994"/>
              <a:ext cx="3518" cy="1213"/>
              <a:chOff x="1255" y="994"/>
              <a:chExt cx="3518" cy="1213"/>
            </a:xfrm>
          </p:grpSpPr>
          <p:pic>
            <p:nvPicPr>
              <p:cNvPr id="13" name="图片 12" descr="审大商学蓝色描边"/>
              <p:cNvPicPr>
                <a:picLocks noChangeAspect="1"/>
              </p:cNvPicPr>
              <p:nvPr>
                <p:custDataLst>
                  <p:tags r:id="rId2"/>
                </p:custDataLst>
              </p:nvPr>
            </p:nvPicPr>
            <p:blipFill>
              <a:blip r:embed="rId3"/>
              <a:srcRect l="44080" r="50658"/>
              <a:stretch>
                <a:fillRect/>
              </a:stretch>
            </p:blipFill>
            <p:spPr>
              <a:xfrm>
                <a:off x="4417" y="1166"/>
                <a:ext cx="356" cy="921"/>
              </a:xfrm>
              <a:prstGeom prst="rect">
                <a:avLst/>
              </a:prstGeom>
            </p:spPr>
          </p:pic>
          <p:pic>
            <p:nvPicPr>
              <p:cNvPr id="14" name="图片 13" descr="6_画板 1"/>
              <p:cNvPicPr>
                <a:picLocks noChangeAspect="1"/>
              </p:cNvPicPr>
              <p:nvPr>
                <p:custDataLst>
                  <p:tags r:id="rId4"/>
                </p:custDataLst>
              </p:nvPr>
            </p:nvPicPr>
            <p:blipFill>
              <a:blip r:embed="rId5"/>
              <a:srcRect l="21679" t="39299" r="21437" b="39748"/>
              <a:stretch>
                <a:fillRect/>
              </a:stretch>
            </p:blipFill>
            <p:spPr>
              <a:xfrm>
                <a:off x="1255" y="994"/>
                <a:ext cx="3293" cy="1213"/>
              </a:xfrm>
              <a:prstGeom prst="rect">
                <a:avLst/>
              </a:prstGeom>
            </p:spPr>
          </p:pic>
        </p:grpSp>
        <p:pic>
          <p:nvPicPr>
            <p:cNvPr id="16" name="图片 15" descr="精管理善治理(1)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7"/>
            <a:srcRect b="74403"/>
            <a:stretch>
              <a:fillRect/>
            </a:stretch>
          </p:blipFill>
          <p:spPr>
            <a:xfrm>
              <a:off x="4821" y="1329"/>
              <a:ext cx="3322" cy="665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1508">
        <p14:switch dir="r"/>
      </p:transition>
    </mc:Choice>
    <mc:Fallback>
      <p:transition spd="slow" advClick="0" advTm="150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1"/>
      <p:bldP spid="10" grpId="2"/>
      <p:bldP spid="10" grpId="3"/>
      <p:bldP spid="11" grpId="1"/>
      <p:bldP spid="11" grpId="2"/>
      <p:bldP spid="11" grpId="3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8"/>
          <p:cNvSpPr txBox="1">
            <a:spLocks noChangeAspect="1" noChangeArrowheads="1"/>
          </p:cNvSpPr>
          <p:nvPr/>
        </p:nvSpPr>
        <p:spPr bwMode="auto">
          <a:xfrm>
            <a:off x="4346257" y="1333244"/>
            <a:ext cx="2375217" cy="645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0" hangingPunct="0"/>
            <a:r>
              <a:rPr lang="zh-CN" altLang="en-US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输入内容</a:t>
            </a:r>
            <a:endParaRPr lang="zh-CN" altLang="en-US" sz="3600" dirty="0">
              <a:solidFill>
                <a:schemeClr val="tx1">
                  <a:lumMod val="75000"/>
                  <a:lumOff val="25000"/>
                </a:schemeClr>
              </a:solidFill>
              <a:latin typeface="幼圆" panose="02010509060101010101" pitchFamily="49" charset="-122"/>
              <a:ea typeface="幼圆" panose="02010509060101010101" pitchFamily="49" charset="-122"/>
            </a:endParaRPr>
          </a:p>
        </p:txBody>
      </p:sp>
      <p:grpSp>
        <p:nvGrpSpPr>
          <p:cNvPr id="14" name="组合 13"/>
          <p:cNvGrpSpPr/>
          <p:nvPr/>
        </p:nvGrpSpPr>
        <p:grpSpPr bwMode="auto">
          <a:xfrm>
            <a:off x="4559617" y="2081531"/>
            <a:ext cx="4081462" cy="1544956"/>
            <a:chOff x="6279" y="3614"/>
            <a:chExt cx="6427" cy="2432"/>
          </a:xfrm>
        </p:grpSpPr>
        <p:sp>
          <p:nvSpPr>
            <p:cNvPr id="15" name="文本框 14"/>
            <p:cNvSpPr txBox="1"/>
            <p:nvPr/>
          </p:nvSpPr>
          <p:spPr>
            <a:xfrm>
              <a:off x="6279" y="3614"/>
              <a:ext cx="6427" cy="1032"/>
            </a:xfrm>
            <a:prstGeom prst="rect">
              <a:avLst/>
            </a:prstGeom>
            <a:noFill/>
            <a:ln>
              <a:noFill/>
            </a:ln>
          </p:spPr>
          <p:txBody>
            <a:bodyPr>
              <a:spAutoFit/>
            </a:bodyPr>
            <a:lstStyle/>
            <a:p>
              <a:r>
                <a:rPr lang="en-US" altLang="zh-CN" sz="920" noProof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704020202090204" pitchFamily="34" charset="0"/>
                </a:rPr>
                <a:t>输入内容</a:t>
              </a:r>
              <a:endParaRPr lang="en-US" altLang="zh-CN" sz="920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704020202090204" pitchFamily="34" charset="0"/>
              </a:endParaRPr>
            </a:p>
            <a:p>
              <a:r>
                <a:rPr lang="en-US" altLang="zh-CN" sz="920" noProof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704020202090204" pitchFamily="34" charset="0"/>
                </a:rPr>
                <a:t>输入内容</a:t>
              </a:r>
              <a:endParaRPr lang="en-US" altLang="zh-CN" sz="920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704020202090204" pitchFamily="34" charset="0"/>
              </a:endParaRPr>
            </a:p>
            <a:p>
              <a:r>
                <a:rPr lang="en-US" altLang="zh-CN" sz="920" noProof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704020202090204" pitchFamily="34" charset="0"/>
                </a:rPr>
                <a:t>输入内容</a:t>
              </a:r>
              <a:endParaRPr lang="en-US" altLang="zh-CN" sz="920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704020202090204" pitchFamily="34" charset="0"/>
              </a:endParaRPr>
            </a:p>
            <a:p>
              <a:r>
                <a:rPr lang="en-US" altLang="zh-CN" sz="920" noProof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704020202090204" pitchFamily="34" charset="0"/>
                </a:rPr>
                <a:t>输入内容</a:t>
              </a:r>
              <a:endParaRPr lang="en-US" altLang="zh-CN" sz="920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704020202090204" pitchFamily="34" charset="0"/>
              </a:endParaRPr>
            </a:p>
          </p:txBody>
        </p:sp>
        <p:sp>
          <p:nvSpPr>
            <p:cNvPr id="16" name="文本框 15"/>
            <p:cNvSpPr txBox="1"/>
            <p:nvPr/>
          </p:nvSpPr>
          <p:spPr>
            <a:xfrm>
              <a:off x="6279" y="5458"/>
              <a:ext cx="6427" cy="588"/>
            </a:xfrm>
            <a:prstGeom prst="rect">
              <a:avLst/>
            </a:prstGeom>
            <a:noFill/>
            <a:ln>
              <a:noFill/>
            </a:ln>
          </p:spPr>
          <p:txBody>
            <a:bodyPr>
              <a:spAutoFit/>
            </a:bodyPr>
            <a:lstStyle/>
            <a:p>
              <a:r>
                <a:rPr lang="en-US" altLang="zh-CN" sz="920" noProof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704020202090204" pitchFamily="34" charset="0"/>
                </a:rPr>
                <a:t>输入内容</a:t>
              </a:r>
              <a:endParaRPr lang="en-US" altLang="zh-CN" sz="920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704020202090204" pitchFamily="34" charset="0"/>
              </a:endParaRPr>
            </a:p>
            <a:p>
              <a:r>
                <a:rPr lang="en-US" altLang="zh-CN" sz="920" noProof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704020202090204" pitchFamily="34" charset="0"/>
                </a:rPr>
                <a:t>输入内容</a:t>
              </a:r>
              <a:endParaRPr lang="en-US" altLang="zh-CN" sz="920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704020202090204" pitchFamily="34" charset="0"/>
              </a:endParaRPr>
            </a:p>
          </p:txBody>
        </p:sp>
        <p:cxnSp>
          <p:nvCxnSpPr>
            <p:cNvPr id="17" name="直接连接符 16"/>
            <p:cNvCxnSpPr/>
            <p:nvPr/>
          </p:nvCxnSpPr>
          <p:spPr>
            <a:xfrm>
              <a:off x="6421" y="5161"/>
              <a:ext cx="435" cy="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" name="图片 2" descr="/private/var/folders/g_/lbsh_h6s3pd5_t_hfb0b89m40000gn/T/com.kingsoft.wpsoffice.mac/picturecompress_20230825213352/output_1.jpgoutput_1"/>
          <p:cNvPicPr>
            <a:picLocks noChangeAspect="1"/>
          </p:cNvPicPr>
          <p:nvPr/>
        </p:nvPicPr>
        <p:blipFill>
          <a:blip r:embed="rId1"/>
          <a:srcRect l="17390" t="309" r="19852" b="-309"/>
          <a:stretch>
            <a:fillRect/>
          </a:stretch>
        </p:blipFill>
        <p:spPr>
          <a:xfrm>
            <a:off x="0" y="635"/>
            <a:ext cx="4305935" cy="5158105"/>
          </a:xfrm>
          <a:prstGeom prst="rect">
            <a:avLst/>
          </a:prstGeom>
        </p:spPr>
      </p:pic>
      <p:grpSp>
        <p:nvGrpSpPr>
          <p:cNvPr id="5" name="组合 4"/>
          <p:cNvGrpSpPr/>
          <p:nvPr/>
        </p:nvGrpSpPr>
        <p:grpSpPr>
          <a:xfrm>
            <a:off x="0" y="0"/>
            <a:ext cx="3352165" cy="589915"/>
            <a:chOff x="1255" y="994"/>
            <a:chExt cx="6888" cy="1212"/>
          </a:xfrm>
        </p:grpSpPr>
        <p:grpSp>
          <p:nvGrpSpPr>
            <p:cNvPr id="11" name="组合 10"/>
            <p:cNvGrpSpPr/>
            <p:nvPr/>
          </p:nvGrpSpPr>
          <p:grpSpPr>
            <a:xfrm>
              <a:off x="1255" y="994"/>
              <a:ext cx="3518" cy="1213"/>
              <a:chOff x="1255" y="994"/>
              <a:chExt cx="3518" cy="1213"/>
            </a:xfrm>
          </p:grpSpPr>
          <p:pic>
            <p:nvPicPr>
              <p:cNvPr id="12" name="图片 11" descr="审大商学蓝色描边"/>
              <p:cNvPicPr>
                <a:picLocks noChangeAspect="1"/>
              </p:cNvPicPr>
              <p:nvPr>
                <p:custDataLst>
                  <p:tags r:id="rId2"/>
                </p:custDataLst>
              </p:nvPr>
            </p:nvPicPr>
            <p:blipFill>
              <a:blip r:embed="rId3"/>
              <a:srcRect l="44080" r="50658"/>
              <a:stretch>
                <a:fillRect/>
              </a:stretch>
            </p:blipFill>
            <p:spPr>
              <a:xfrm>
                <a:off x="4417" y="1166"/>
                <a:ext cx="356" cy="921"/>
              </a:xfrm>
              <a:prstGeom prst="rect">
                <a:avLst/>
              </a:prstGeom>
            </p:spPr>
          </p:pic>
          <p:pic>
            <p:nvPicPr>
              <p:cNvPr id="6" name="图片 5" descr="6_画板 1"/>
              <p:cNvPicPr>
                <a:picLocks noChangeAspect="1"/>
              </p:cNvPicPr>
              <p:nvPr>
                <p:custDataLst>
                  <p:tags r:id="rId4"/>
                </p:custDataLst>
              </p:nvPr>
            </p:nvPicPr>
            <p:blipFill>
              <a:blip r:embed="rId5"/>
              <a:srcRect l="21679" t="39299" r="21437" b="39748"/>
              <a:stretch>
                <a:fillRect/>
              </a:stretch>
            </p:blipFill>
            <p:spPr>
              <a:xfrm>
                <a:off x="1255" y="994"/>
                <a:ext cx="3293" cy="1213"/>
              </a:xfrm>
              <a:prstGeom prst="rect">
                <a:avLst/>
              </a:prstGeom>
            </p:spPr>
          </p:pic>
        </p:grpSp>
        <p:pic>
          <p:nvPicPr>
            <p:cNvPr id="8" name="图片 7" descr="精管理善治理(1)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7"/>
            <a:srcRect b="74403"/>
            <a:stretch>
              <a:fillRect/>
            </a:stretch>
          </p:blipFill>
          <p:spPr>
            <a:xfrm>
              <a:off x="4821" y="1329"/>
              <a:ext cx="3322" cy="665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1436">
        <p14:switch dir="r"/>
      </p:transition>
    </mc:Choice>
    <mc:Fallback>
      <p:transition spd="slow" advClick="0" advTm="143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/>
          <p:cNvSpPr>
            <a:spLocks noChangeArrowheads="1"/>
          </p:cNvSpPr>
          <p:nvPr/>
        </p:nvSpPr>
        <p:spPr bwMode="auto">
          <a:xfrm>
            <a:off x="-29960" y="2490444"/>
            <a:ext cx="9169004" cy="1337415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704020202090204" pitchFamily="34" charset="0"/>
              <a:buChar char="•"/>
              <a:defRPr sz="2800"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704020202090204" pitchFamily="34" charset="0"/>
              <a:buChar char="•"/>
              <a:defRPr sz="2400"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704020202090204" pitchFamily="34" charset="0"/>
              <a:buChar char="•"/>
              <a:defRPr sz="2000"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704020202090204" pitchFamily="34" charset="0"/>
              <a:buChar char="•"/>
              <a:defRPr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704020202090204" pitchFamily="34" charset="0"/>
              <a:buChar char="•"/>
              <a:defRPr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704020202090204" pitchFamily="34" charset="0"/>
              <a:buChar char="•"/>
              <a:defRPr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704020202090204" pitchFamily="34" charset="0"/>
              <a:buChar char="•"/>
              <a:defRPr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704020202090204" pitchFamily="34" charset="0"/>
              <a:buChar char="•"/>
              <a:defRPr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704020202090204" pitchFamily="34" charset="0"/>
              <a:buChar char="•"/>
              <a:defRPr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704020202090204" pitchFamily="34" charset="0"/>
              <a:buNone/>
            </a:pPr>
            <a:endParaRPr lang="zh-CN" altLang="zh-CN" sz="2400">
              <a:solidFill>
                <a:schemeClr val="accent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矩形 37"/>
          <p:cNvSpPr>
            <a:spLocks noChangeArrowheads="1"/>
          </p:cNvSpPr>
          <p:nvPr/>
        </p:nvSpPr>
        <p:spPr bwMode="auto">
          <a:xfrm>
            <a:off x="978138" y="906939"/>
            <a:ext cx="7194947" cy="546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</a:extLst>
        </p:spPr>
        <p:txBody>
          <a:bodyPr lIns="68573" tIns="34287" rIns="68573" bIns="34287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704020202090204" pitchFamily="34" charset="0"/>
              <a:buChar char="•"/>
              <a:defRPr sz="2800"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704020202090204" pitchFamily="34" charset="0"/>
              <a:buChar char="•"/>
              <a:defRPr sz="2400"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704020202090204" pitchFamily="34" charset="0"/>
              <a:buChar char="•"/>
              <a:defRPr sz="2000"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704020202090204" pitchFamily="34" charset="0"/>
              <a:buChar char="•"/>
              <a:defRPr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704020202090204" pitchFamily="34" charset="0"/>
              <a:buChar char="•"/>
              <a:defRPr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704020202090204" pitchFamily="34" charset="0"/>
              <a:buChar char="•"/>
              <a:defRPr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704020202090204" pitchFamily="34" charset="0"/>
              <a:buChar char="•"/>
              <a:defRPr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704020202090204" pitchFamily="34" charset="0"/>
              <a:buChar char="•"/>
              <a:defRPr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704020202090204" pitchFamily="34" charset="0"/>
              <a:buChar char="•"/>
              <a:defRPr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30000"/>
              </a:lnSpc>
              <a:spcBef>
                <a:spcPct val="0"/>
              </a:spcBef>
              <a:buFont typeface="Arial" panose="020B0704020202090204" pitchFamily="34" charset="0"/>
              <a:buNone/>
            </a:pPr>
            <a:r>
              <a:rPr lang="zh-CN" altLang="en-US" sz="24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方正兰亭黑_GBK" panose="02000000000000000000" pitchFamily="2" charset="-122"/>
              </a:rPr>
              <a:t>输入内容</a:t>
            </a:r>
            <a:endParaRPr lang="zh-CN" altLang="en-US" sz="24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  <a:alpha val="40000"/>
                  </a:scheme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方正兰亭黑_GBK" panose="02000000000000000000" pitchFamily="2" charset="-122"/>
            </a:endParaRPr>
          </a:p>
        </p:txBody>
      </p:sp>
      <p:sp>
        <p:nvSpPr>
          <p:cNvPr id="13" name="矩形 38"/>
          <p:cNvSpPr>
            <a:spLocks noChangeArrowheads="1"/>
          </p:cNvSpPr>
          <p:nvPr/>
        </p:nvSpPr>
        <p:spPr bwMode="auto">
          <a:xfrm>
            <a:off x="1494751" y="3301604"/>
            <a:ext cx="974090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73" tIns="34287" rIns="68573" bIns="34287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704020202090204" pitchFamily="34" charset="0"/>
              <a:buChar char="•"/>
              <a:defRPr sz="2800"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704020202090204" pitchFamily="34" charset="0"/>
              <a:buChar char="•"/>
              <a:defRPr sz="2400"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704020202090204" pitchFamily="34" charset="0"/>
              <a:buChar char="•"/>
              <a:defRPr sz="2000"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704020202090204" pitchFamily="34" charset="0"/>
              <a:buChar char="•"/>
              <a:defRPr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704020202090204" pitchFamily="34" charset="0"/>
              <a:buChar char="•"/>
              <a:defRPr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704020202090204" pitchFamily="34" charset="0"/>
              <a:buChar char="•"/>
              <a:defRPr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704020202090204" pitchFamily="34" charset="0"/>
              <a:buChar char="•"/>
              <a:defRPr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704020202090204" pitchFamily="34" charset="0"/>
              <a:buChar char="•"/>
              <a:defRPr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704020202090204" pitchFamily="34" charset="0"/>
              <a:buChar char="•"/>
              <a:defRPr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704020202090204" pitchFamily="34" charset="0"/>
              <a:buNone/>
            </a:pPr>
            <a:r>
              <a:rPr lang="zh-CN" altLang="en-US" sz="165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方正兰亭黑_GBK" panose="02000000000000000000" pitchFamily="2" charset="-122"/>
              </a:rPr>
              <a:t>输入内容</a:t>
            </a:r>
            <a:endParaRPr lang="zh-CN" altLang="en-US" sz="165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方正兰亭黑_GBK" panose="02000000000000000000" pitchFamily="2" charset="-122"/>
            </a:endParaRPr>
          </a:p>
        </p:txBody>
      </p:sp>
      <p:sp>
        <p:nvSpPr>
          <p:cNvPr id="14" name="矩形 47"/>
          <p:cNvSpPr>
            <a:spLocks noChangeArrowheads="1"/>
          </p:cNvSpPr>
          <p:nvPr/>
        </p:nvSpPr>
        <p:spPr bwMode="auto">
          <a:xfrm>
            <a:off x="1108472" y="3827860"/>
            <a:ext cx="1746647" cy="695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</a:extLst>
        </p:spPr>
        <p:txBody>
          <a:bodyPr lIns="68573" tIns="34287" rIns="68573" bIns="34287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704020202090204" pitchFamily="34" charset="0"/>
              <a:buChar char="•"/>
              <a:defRPr sz="2800"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704020202090204" pitchFamily="34" charset="0"/>
              <a:buChar char="•"/>
              <a:defRPr sz="2400"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704020202090204" pitchFamily="34" charset="0"/>
              <a:buChar char="•"/>
              <a:defRPr sz="2000"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704020202090204" pitchFamily="34" charset="0"/>
              <a:buChar char="•"/>
              <a:defRPr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704020202090204" pitchFamily="34" charset="0"/>
              <a:buChar char="•"/>
              <a:defRPr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704020202090204" pitchFamily="34" charset="0"/>
              <a:buChar char="•"/>
              <a:defRPr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704020202090204" pitchFamily="34" charset="0"/>
              <a:buChar char="•"/>
              <a:defRPr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704020202090204" pitchFamily="34" charset="0"/>
              <a:buChar char="•"/>
              <a:defRPr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704020202090204" pitchFamily="34" charset="0"/>
              <a:buChar char="•"/>
              <a:defRPr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30000"/>
              </a:lnSpc>
              <a:spcBef>
                <a:spcPct val="0"/>
              </a:spcBef>
              <a:buFont typeface="Arial" panose="020B0704020202090204" pitchFamily="34" charset="0"/>
              <a:buNone/>
            </a:pPr>
            <a:r>
              <a:rPr lang="zh-CN" altLang="en-US" sz="105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方正兰亭黑_GBK" panose="02000000000000000000" pitchFamily="2" charset="-122"/>
              </a:rPr>
              <a:t>输入内容</a:t>
            </a:r>
            <a:endParaRPr lang="zh-CN" altLang="en-US" sz="105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方正兰亭黑_GBK" panose="02000000000000000000" pitchFamily="2" charset="-122"/>
            </a:endParaRPr>
          </a:p>
          <a:p>
            <a:pPr algn="ctr" eaLnBrk="1" hangingPunct="1">
              <a:lnSpc>
                <a:spcPct val="130000"/>
              </a:lnSpc>
              <a:spcBef>
                <a:spcPct val="0"/>
              </a:spcBef>
              <a:buFont typeface="Arial" panose="020B0704020202090204" pitchFamily="34" charset="0"/>
              <a:buNone/>
            </a:pPr>
            <a:r>
              <a:rPr lang="zh-CN" altLang="en-US" sz="105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方正兰亭黑_GBK" panose="02000000000000000000" pitchFamily="2" charset="-122"/>
              </a:rPr>
              <a:t>输入内容</a:t>
            </a:r>
            <a:endParaRPr lang="zh-CN" altLang="en-US" sz="105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方正兰亭黑_GBK" panose="02000000000000000000" pitchFamily="2" charset="-122"/>
            </a:endParaRPr>
          </a:p>
          <a:p>
            <a:pPr algn="ctr" eaLnBrk="1" hangingPunct="1">
              <a:lnSpc>
                <a:spcPct val="130000"/>
              </a:lnSpc>
              <a:spcBef>
                <a:spcPct val="0"/>
              </a:spcBef>
              <a:buFont typeface="Arial" panose="020B0704020202090204" pitchFamily="34" charset="0"/>
              <a:buNone/>
            </a:pPr>
            <a:r>
              <a:rPr lang="zh-CN" altLang="en-US" sz="105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方正兰亭黑_GBK" panose="02000000000000000000" pitchFamily="2" charset="-122"/>
              </a:rPr>
              <a:t>输入内容</a:t>
            </a:r>
            <a:endParaRPr lang="zh-CN" altLang="en-US" sz="105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方正兰亭黑_GBK" panose="02000000000000000000" pitchFamily="2" charset="-122"/>
            </a:endParaRPr>
          </a:p>
        </p:txBody>
      </p:sp>
      <p:sp>
        <p:nvSpPr>
          <p:cNvPr id="15" name="矩形 51"/>
          <p:cNvSpPr>
            <a:spLocks noChangeArrowheads="1"/>
          </p:cNvSpPr>
          <p:nvPr/>
        </p:nvSpPr>
        <p:spPr bwMode="auto">
          <a:xfrm>
            <a:off x="4085551" y="3301604"/>
            <a:ext cx="974090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73" tIns="34287" rIns="68573" bIns="34287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704020202090204" pitchFamily="34" charset="0"/>
              <a:buChar char="•"/>
              <a:defRPr sz="2800"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704020202090204" pitchFamily="34" charset="0"/>
              <a:buChar char="•"/>
              <a:defRPr sz="2400"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704020202090204" pitchFamily="34" charset="0"/>
              <a:buChar char="•"/>
              <a:defRPr sz="2000"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704020202090204" pitchFamily="34" charset="0"/>
              <a:buChar char="•"/>
              <a:defRPr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704020202090204" pitchFamily="34" charset="0"/>
              <a:buChar char="•"/>
              <a:defRPr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704020202090204" pitchFamily="34" charset="0"/>
              <a:buChar char="•"/>
              <a:defRPr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704020202090204" pitchFamily="34" charset="0"/>
              <a:buChar char="•"/>
              <a:defRPr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704020202090204" pitchFamily="34" charset="0"/>
              <a:buChar char="•"/>
              <a:defRPr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704020202090204" pitchFamily="34" charset="0"/>
              <a:buChar char="•"/>
              <a:defRPr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704020202090204" pitchFamily="34" charset="0"/>
              <a:buNone/>
            </a:pPr>
            <a:r>
              <a:rPr lang="zh-CN" altLang="en-US" sz="165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方正兰亭黑_GBK" panose="02000000000000000000" pitchFamily="2" charset="-122"/>
              </a:rPr>
              <a:t>输入内容</a:t>
            </a:r>
            <a:endParaRPr lang="zh-CN" altLang="en-US" sz="165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方正兰亭黑_GBK" panose="02000000000000000000" pitchFamily="2" charset="-122"/>
            </a:endParaRPr>
          </a:p>
        </p:txBody>
      </p:sp>
      <p:sp>
        <p:nvSpPr>
          <p:cNvPr id="16" name="矩形 47"/>
          <p:cNvSpPr>
            <a:spLocks noChangeArrowheads="1"/>
          </p:cNvSpPr>
          <p:nvPr/>
        </p:nvSpPr>
        <p:spPr bwMode="auto">
          <a:xfrm>
            <a:off x="3698082" y="3827860"/>
            <a:ext cx="1746647" cy="695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</a:extLst>
        </p:spPr>
        <p:txBody>
          <a:bodyPr lIns="68573" tIns="34287" rIns="68573" bIns="34287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704020202090204" pitchFamily="34" charset="0"/>
              <a:buChar char="•"/>
              <a:defRPr sz="2800"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704020202090204" pitchFamily="34" charset="0"/>
              <a:buChar char="•"/>
              <a:defRPr sz="2400"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704020202090204" pitchFamily="34" charset="0"/>
              <a:buChar char="•"/>
              <a:defRPr sz="2000"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704020202090204" pitchFamily="34" charset="0"/>
              <a:buChar char="•"/>
              <a:defRPr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704020202090204" pitchFamily="34" charset="0"/>
              <a:buChar char="•"/>
              <a:defRPr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704020202090204" pitchFamily="34" charset="0"/>
              <a:buChar char="•"/>
              <a:defRPr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704020202090204" pitchFamily="34" charset="0"/>
              <a:buChar char="•"/>
              <a:defRPr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704020202090204" pitchFamily="34" charset="0"/>
              <a:buChar char="•"/>
              <a:defRPr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704020202090204" pitchFamily="34" charset="0"/>
              <a:buChar char="•"/>
              <a:defRPr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30000"/>
              </a:lnSpc>
              <a:spcBef>
                <a:spcPct val="0"/>
              </a:spcBef>
              <a:buFont typeface="Arial" panose="020B0704020202090204" pitchFamily="34" charset="0"/>
              <a:buNone/>
            </a:pPr>
            <a:r>
              <a:rPr lang="zh-CN" altLang="en-US" sz="105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方正兰亭黑_GBK" panose="02000000000000000000" pitchFamily="2" charset="-122"/>
              </a:rPr>
              <a:t>输入内容</a:t>
            </a:r>
            <a:endParaRPr lang="zh-CN" altLang="en-US" sz="105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方正兰亭黑_GBK" panose="02000000000000000000" pitchFamily="2" charset="-122"/>
            </a:endParaRPr>
          </a:p>
          <a:p>
            <a:pPr algn="ctr" eaLnBrk="1" hangingPunct="1">
              <a:lnSpc>
                <a:spcPct val="130000"/>
              </a:lnSpc>
              <a:spcBef>
                <a:spcPct val="0"/>
              </a:spcBef>
              <a:buFont typeface="Arial" panose="020B0704020202090204" pitchFamily="34" charset="0"/>
              <a:buNone/>
            </a:pPr>
            <a:r>
              <a:rPr lang="zh-CN" altLang="en-US" sz="105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方正兰亭黑_GBK" panose="02000000000000000000" pitchFamily="2" charset="-122"/>
              </a:rPr>
              <a:t>输入内容</a:t>
            </a:r>
            <a:endParaRPr lang="zh-CN" altLang="en-US" sz="105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方正兰亭黑_GBK" panose="02000000000000000000" pitchFamily="2" charset="-122"/>
            </a:endParaRPr>
          </a:p>
          <a:p>
            <a:pPr algn="ctr" eaLnBrk="1" hangingPunct="1">
              <a:lnSpc>
                <a:spcPct val="130000"/>
              </a:lnSpc>
              <a:spcBef>
                <a:spcPct val="0"/>
              </a:spcBef>
              <a:buFont typeface="Arial" panose="020B0704020202090204" pitchFamily="34" charset="0"/>
              <a:buNone/>
            </a:pPr>
            <a:r>
              <a:rPr lang="zh-CN" altLang="en-US" sz="105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方正兰亭黑_GBK" panose="02000000000000000000" pitchFamily="2" charset="-122"/>
              </a:rPr>
              <a:t>输入内容</a:t>
            </a:r>
            <a:endParaRPr lang="zh-CN" altLang="en-US" sz="105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方正兰亭黑_GBK" panose="02000000000000000000" pitchFamily="2" charset="-122"/>
            </a:endParaRPr>
          </a:p>
        </p:txBody>
      </p:sp>
      <p:sp>
        <p:nvSpPr>
          <p:cNvPr id="17" name="矩形 53"/>
          <p:cNvSpPr>
            <a:spLocks noChangeArrowheads="1"/>
          </p:cNvSpPr>
          <p:nvPr/>
        </p:nvSpPr>
        <p:spPr bwMode="auto">
          <a:xfrm>
            <a:off x="6675160" y="3301604"/>
            <a:ext cx="974090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73" tIns="34287" rIns="68573" bIns="34287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704020202090204" pitchFamily="34" charset="0"/>
              <a:buChar char="•"/>
              <a:defRPr sz="2800"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704020202090204" pitchFamily="34" charset="0"/>
              <a:buChar char="•"/>
              <a:defRPr sz="2400"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704020202090204" pitchFamily="34" charset="0"/>
              <a:buChar char="•"/>
              <a:defRPr sz="2000"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704020202090204" pitchFamily="34" charset="0"/>
              <a:buChar char="•"/>
              <a:defRPr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704020202090204" pitchFamily="34" charset="0"/>
              <a:buChar char="•"/>
              <a:defRPr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704020202090204" pitchFamily="34" charset="0"/>
              <a:buChar char="•"/>
              <a:defRPr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704020202090204" pitchFamily="34" charset="0"/>
              <a:buChar char="•"/>
              <a:defRPr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704020202090204" pitchFamily="34" charset="0"/>
              <a:buChar char="•"/>
              <a:defRPr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704020202090204" pitchFamily="34" charset="0"/>
              <a:buChar char="•"/>
              <a:defRPr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704020202090204" pitchFamily="34" charset="0"/>
              <a:buNone/>
            </a:pPr>
            <a:r>
              <a:rPr lang="zh-CN" altLang="en-US" sz="165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方正兰亭黑_GBK" panose="02000000000000000000" pitchFamily="2" charset="-122"/>
              </a:rPr>
              <a:t>输入内容</a:t>
            </a:r>
            <a:endParaRPr lang="zh-CN" altLang="en-US" sz="165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方正兰亭黑_GBK" panose="02000000000000000000" pitchFamily="2" charset="-122"/>
            </a:endParaRPr>
          </a:p>
        </p:txBody>
      </p:sp>
      <p:sp>
        <p:nvSpPr>
          <p:cNvPr id="18" name="矩形 47"/>
          <p:cNvSpPr>
            <a:spLocks noChangeArrowheads="1"/>
          </p:cNvSpPr>
          <p:nvPr/>
        </p:nvSpPr>
        <p:spPr bwMode="auto">
          <a:xfrm>
            <a:off x="6288882" y="3827860"/>
            <a:ext cx="1746647" cy="695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</a:extLst>
        </p:spPr>
        <p:txBody>
          <a:bodyPr lIns="68573" tIns="34287" rIns="68573" bIns="34287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704020202090204" pitchFamily="34" charset="0"/>
              <a:buChar char="•"/>
              <a:defRPr sz="2800"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704020202090204" pitchFamily="34" charset="0"/>
              <a:buChar char="•"/>
              <a:defRPr sz="2400"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704020202090204" pitchFamily="34" charset="0"/>
              <a:buChar char="•"/>
              <a:defRPr sz="2000"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704020202090204" pitchFamily="34" charset="0"/>
              <a:buChar char="•"/>
              <a:defRPr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704020202090204" pitchFamily="34" charset="0"/>
              <a:buChar char="•"/>
              <a:defRPr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704020202090204" pitchFamily="34" charset="0"/>
              <a:buChar char="•"/>
              <a:defRPr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704020202090204" pitchFamily="34" charset="0"/>
              <a:buChar char="•"/>
              <a:defRPr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704020202090204" pitchFamily="34" charset="0"/>
              <a:buChar char="•"/>
              <a:defRPr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704020202090204" pitchFamily="34" charset="0"/>
              <a:buChar char="•"/>
              <a:defRPr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30000"/>
              </a:lnSpc>
              <a:spcBef>
                <a:spcPct val="0"/>
              </a:spcBef>
              <a:buFont typeface="Arial" panose="020B0704020202090204" pitchFamily="34" charset="0"/>
              <a:buNone/>
            </a:pPr>
            <a:r>
              <a:rPr lang="zh-CN" altLang="en-US" sz="105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方正兰亭黑_GBK" panose="02000000000000000000" pitchFamily="2" charset="-122"/>
              </a:rPr>
              <a:t>输入内容</a:t>
            </a:r>
            <a:endParaRPr lang="zh-CN" altLang="en-US" sz="105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方正兰亭黑_GBK" panose="02000000000000000000" pitchFamily="2" charset="-122"/>
            </a:endParaRPr>
          </a:p>
          <a:p>
            <a:pPr algn="ctr" eaLnBrk="1" hangingPunct="1">
              <a:lnSpc>
                <a:spcPct val="130000"/>
              </a:lnSpc>
              <a:spcBef>
                <a:spcPct val="0"/>
              </a:spcBef>
              <a:buFont typeface="Arial" panose="020B0704020202090204" pitchFamily="34" charset="0"/>
              <a:buNone/>
            </a:pPr>
            <a:r>
              <a:rPr lang="zh-CN" altLang="en-US" sz="105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方正兰亭黑_GBK" panose="02000000000000000000" pitchFamily="2" charset="-122"/>
              </a:rPr>
              <a:t>输入内容</a:t>
            </a:r>
            <a:endParaRPr lang="zh-CN" altLang="en-US" sz="105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方正兰亭黑_GBK" panose="02000000000000000000" pitchFamily="2" charset="-122"/>
            </a:endParaRPr>
          </a:p>
          <a:p>
            <a:pPr algn="ctr" eaLnBrk="1" hangingPunct="1">
              <a:lnSpc>
                <a:spcPct val="130000"/>
              </a:lnSpc>
              <a:spcBef>
                <a:spcPct val="0"/>
              </a:spcBef>
              <a:buFont typeface="Arial" panose="020B0704020202090204" pitchFamily="34" charset="0"/>
              <a:buNone/>
            </a:pPr>
            <a:r>
              <a:rPr lang="zh-CN" altLang="en-US" sz="105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方正兰亭黑_GBK" panose="02000000000000000000" pitchFamily="2" charset="-122"/>
              </a:rPr>
              <a:t>输入内容</a:t>
            </a:r>
            <a:endParaRPr lang="zh-CN" altLang="en-US" sz="105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方正兰亭黑_GBK" panose="02000000000000000000" pitchFamily="2" charset="-122"/>
            </a:endParaRPr>
          </a:p>
        </p:txBody>
      </p:sp>
      <p:pic>
        <p:nvPicPr>
          <p:cNvPr id="4" name="图片 3" descr="/Users/xuhan/Desktop/商学院图片/DSC_7502.JPGDSC_7502"/>
          <p:cNvPicPr>
            <a:picLocks noChangeAspect="1"/>
          </p:cNvPicPr>
          <p:nvPr/>
        </p:nvPicPr>
        <p:blipFill>
          <a:blip r:embed="rId1"/>
          <a:srcRect t="2851" b="2851"/>
          <a:stretch>
            <a:fillRect/>
          </a:stretch>
        </p:blipFill>
        <p:spPr>
          <a:xfrm>
            <a:off x="1068705" y="1803400"/>
            <a:ext cx="1826260" cy="1148080"/>
          </a:xfrm>
          <a:prstGeom prst="rect">
            <a:avLst/>
          </a:prstGeom>
        </p:spPr>
      </p:pic>
      <p:pic>
        <p:nvPicPr>
          <p:cNvPr id="6" name="图片 5" descr="/Users/xuhan/Desktop/商学院图片/DSC_8230.JPGDSC_8230"/>
          <p:cNvPicPr>
            <a:picLocks noChangeAspect="1"/>
          </p:cNvPicPr>
          <p:nvPr/>
        </p:nvPicPr>
        <p:blipFill>
          <a:blip r:embed="rId2"/>
          <a:srcRect t="3082" b="3082"/>
          <a:stretch>
            <a:fillRect/>
          </a:stretch>
        </p:blipFill>
        <p:spPr>
          <a:xfrm>
            <a:off x="3669030" y="1810385"/>
            <a:ext cx="1812925" cy="1134110"/>
          </a:xfrm>
          <a:prstGeom prst="rect">
            <a:avLst/>
          </a:prstGeom>
        </p:spPr>
      </p:pic>
      <p:pic>
        <p:nvPicPr>
          <p:cNvPr id="7" name="图片 6" descr="/Users/xuhan/Desktop/商学院图片/DSC_8220.JPGDSC_8220"/>
          <p:cNvPicPr>
            <a:picLocks noChangeAspect="1"/>
          </p:cNvPicPr>
          <p:nvPr/>
        </p:nvPicPr>
        <p:blipFill>
          <a:blip r:embed="rId3"/>
          <a:srcRect t="74" b="74"/>
          <a:stretch>
            <a:fillRect/>
          </a:stretch>
        </p:blipFill>
        <p:spPr>
          <a:xfrm>
            <a:off x="6256020" y="1805940"/>
            <a:ext cx="1724660" cy="1148080"/>
          </a:xfrm>
          <a:prstGeom prst="rect">
            <a:avLst/>
          </a:prstGeom>
        </p:spPr>
      </p:pic>
      <p:grpSp>
        <p:nvGrpSpPr>
          <p:cNvPr id="5" name="组合 4"/>
          <p:cNvGrpSpPr/>
          <p:nvPr/>
        </p:nvGrpSpPr>
        <p:grpSpPr>
          <a:xfrm>
            <a:off x="0" y="0"/>
            <a:ext cx="3352165" cy="589915"/>
            <a:chOff x="1255" y="994"/>
            <a:chExt cx="6888" cy="1212"/>
          </a:xfrm>
        </p:grpSpPr>
        <p:grpSp>
          <p:nvGrpSpPr>
            <p:cNvPr id="11" name="组合 10"/>
            <p:cNvGrpSpPr/>
            <p:nvPr/>
          </p:nvGrpSpPr>
          <p:grpSpPr>
            <a:xfrm>
              <a:off x="1255" y="994"/>
              <a:ext cx="3518" cy="1213"/>
              <a:chOff x="1255" y="994"/>
              <a:chExt cx="3518" cy="1213"/>
            </a:xfrm>
          </p:grpSpPr>
          <p:pic>
            <p:nvPicPr>
              <p:cNvPr id="10" name="图片 9" descr="审大商学蓝色描边"/>
              <p:cNvPicPr>
                <a:picLocks noChangeAspect="1"/>
              </p:cNvPicPr>
              <p:nvPr>
                <p:custDataLst>
                  <p:tags r:id="rId4"/>
                </p:custDataLst>
              </p:nvPr>
            </p:nvPicPr>
            <p:blipFill>
              <a:blip r:embed="rId5"/>
              <a:srcRect l="44080" r="50658"/>
              <a:stretch>
                <a:fillRect/>
              </a:stretch>
            </p:blipFill>
            <p:spPr>
              <a:xfrm>
                <a:off x="4417" y="1166"/>
                <a:ext cx="356" cy="921"/>
              </a:xfrm>
              <a:prstGeom prst="rect">
                <a:avLst/>
              </a:prstGeom>
            </p:spPr>
          </p:pic>
          <p:pic>
            <p:nvPicPr>
              <p:cNvPr id="19" name="图片 18" descr="6_画板 1"/>
              <p:cNvPicPr>
                <a:picLocks noChangeAspect="1"/>
              </p:cNvPicPr>
              <p:nvPr>
                <p:custDataLst>
                  <p:tags r:id="rId6"/>
                </p:custDataLst>
              </p:nvPr>
            </p:nvPicPr>
            <p:blipFill>
              <a:blip r:embed="rId7"/>
              <a:srcRect l="21679" t="39299" r="21437" b="39748"/>
              <a:stretch>
                <a:fillRect/>
              </a:stretch>
            </p:blipFill>
            <p:spPr>
              <a:xfrm>
                <a:off x="1255" y="994"/>
                <a:ext cx="3293" cy="1213"/>
              </a:xfrm>
              <a:prstGeom prst="rect">
                <a:avLst/>
              </a:prstGeom>
            </p:spPr>
          </p:pic>
        </p:grpSp>
        <p:pic>
          <p:nvPicPr>
            <p:cNvPr id="20" name="图片 19" descr="精管理善治理(1)"/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9"/>
            <a:srcRect b="74403"/>
            <a:stretch>
              <a:fillRect/>
            </a:stretch>
          </p:blipFill>
          <p:spPr>
            <a:xfrm>
              <a:off x="4821" y="1329"/>
              <a:ext cx="3322" cy="665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4000">
        <p14:switch dir="r"/>
      </p:transition>
    </mc:Choice>
    <mc:Fallback>
      <p:transition spd="slow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28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31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34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 autoUpdateAnimBg="0"/>
      <p:bldP spid="12" grpId="0" bldLvl="0" autoUpdateAnimBg="0"/>
      <p:bldP spid="13" grpId="0" bldLvl="0" autoUpdateAnimBg="0"/>
      <p:bldP spid="14" grpId="0" bldLvl="0" autoUpdateAnimBg="0"/>
      <p:bldP spid="15" grpId="0" bldLvl="0" autoUpdateAnimBg="0"/>
      <p:bldP spid="16" grpId="0" bldLvl="0" autoUpdateAnimBg="0"/>
      <p:bldP spid="17" grpId="0" bldLvl="0" autoUpdateAnimBg="0"/>
      <p:bldP spid="18" grpId="0" bldLvl="0" autoUpdateAnimBg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/private/var/folders/g_/lbsh_h6s3pd5_t_hfb0b89m40000gn/T/com.kingsoft.wpsoffice.mac/kaimatting/20230825220934/output_aiMatting_20230825220950.pngoutput_aiMatting_20230825220950"/>
          <p:cNvPicPr>
            <a:picLocks noChangeAspect="1"/>
          </p:cNvPicPr>
          <p:nvPr/>
        </p:nvPicPr>
        <p:blipFill>
          <a:blip r:embed="rId1"/>
          <a:srcRect l="501" t="6110" r="10143" b="11350"/>
          <a:stretch>
            <a:fillRect/>
          </a:stretch>
        </p:blipFill>
        <p:spPr>
          <a:xfrm>
            <a:off x="-41910" y="-201295"/>
            <a:ext cx="9197340" cy="5336540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6721475" y="1588"/>
            <a:ext cx="1539875" cy="5145087"/>
          </a:xfrm>
          <a:prstGeom prst="rect">
            <a:avLst/>
          </a:prstGeom>
          <a:solidFill>
            <a:schemeClr val="tx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 noProof="1"/>
          </a:p>
        </p:txBody>
      </p:sp>
      <p:sp>
        <p:nvSpPr>
          <p:cNvPr id="9" name="文本框 8"/>
          <p:cNvSpPr txBox="1">
            <a:spLocks noChangeAspect="1" noChangeArrowheads="1"/>
          </p:cNvSpPr>
          <p:nvPr/>
        </p:nvSpPr>
        <p:spPr bwMode="auto">
          <a:xfrm>
            <a:off x="2548255" y="930277"/>
            <a:ext cx="4002088" cy="645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 eaLnBrk="0" hangingPunct="0"/>
            <a:r>
              <a:rPr lang="zh-CN" altLang="en-US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输入内容</a:t>
            </a:r>
            <a:endParaRPr lang="zh-CN" altLang="en-US" sz="3600" dirty="0">
              <a:solidFill>
                <a:schemeClr val="tx1">
                  <a:lumMod val="75000"/>
                  <a:lumOff val="25000"/>
                </a:schemeClr>
              </a:solidFill>
              <a:latin typeface="幼圆" panose="02010509060101010101" pitchFamily="49" charset="-122"/>
              <a:ea typeface="幼圆" panose="02010509060101010101" pitchFamily="49" charset="-122"/>
            </a:endParaRPr>
          </a:p>
        </p:txBody>
      </p:sp>
      <p:cxnSp>
        <p:nvCxnSpPr>
          <p:cNvPr id="17" name="直接连接符 16"/>
          <p:cNvCxnSpPr/>
          <p:nvPr/>
        </p:nvCxnSpPr>
        <p:spPr>
          <a:xfrm>
            <a:off x="6140768" y="773748"/>
            <a:ext cx="276225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文本框 14"/>
          <p:cNvSpPr txBox="1"/>
          <p:nvPr/>
        </p:nvSpPr>
        <p:spPr>
          <a:xfrm>
            <a:off x="1532255" y="1784350"/>
            <a:ext cx="5003800" cy="29146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algn="r"/>
            <a:r>
              <a:rPr lang="en-US" altLang="zh-CN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704020202090204" pitchFamily="34" charset="0"/>
              </a:rPr>
              <a:t>输入内容</a:t>
            </a:r>
            <a:endParaRPr lang="en-US" altLang="zh-CN" noProof="1">
              <a:solidFill>
                <a:schemeClr val="tx1">
                  <a:lumMod val="75000"/>
                  <a:lumOff val="25000"/>
                </a:schemeClr>
              </a:solidFill>
              <a:latin typeface="Arial" panose="020B0704020202090204" pitchFamily="34" charset="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200468" y="2230438"/>
            <a:ext cx="5335587" cy="29146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algn="r"/>
            <a:r>
              <a:rPr lang="en-US" altLang="zh-CN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704020202090204" pitchFamily="34" charset="0"/>
              </a:rPr>
              <a:t>输入内容</a:t>
            </a:r>
            <a:endParaRPr lang="en-US" altLang="zh-CN" noProof="1">
              <a:solidFill>
                <a:schemeClr val="tx1">
                  <a:lumMod val="75000"/>
                  <a:lumOff val="25000"/>
                </a:schemeClr>
              </a:solidFill>
              <a:latin typeface="Arial" panose="020B0704020202090204" pitchFamily="34" charset="0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0" y="0"/>
            <a:ext cx="3352165" cy="589915"/>
            <a:chOff x="1255" y="994"/>
            <a:chExt cx="6888" cy="1212"/>
          </a:xfrm>
        </p:grpSpPr>
        <p:grpSp>
          <p:nvGrpSpPr>
            <p:cNvPr id="11" name="组合 10"/>
            <p:cNvGrpSpPr/>
            <p:nvPr/>
          </p:nvGrpSpPr>
          <p:grpSpPr>
            <a:xfrm>
              <a:off x="1255" y="994"/>
              <a:ext cx="3518" cy="1213"/>
              <a:chOff x="1255" y="994"/>
              <a:chExt cx="3518" cy="1213"/>
            </a:xfrm>
          </p:grpSpPr>
          <p:pic>
            <p:nvPicPr>
              <p:cNvPr id="12" name="图片 11" descr="审大商学蓝色描边"/>
              <p:cNvPicPr>
                <a:picLocks noChangeAspect="1"/>
              </p:cNvPicPr>
              <p:nvPr>
                <p:custDataLst>
                  <p:tags r:id="rId2"/>
                </p:custDataLst>
              </p:nvPr>
            </p:nvPicPr>
            <p:blipFill>
              <a:blip r:embed="rId3"/>
              <a:srcRect l="44080" r="50658"/>
              <a:stretch>
                <a:fillRect/>
              </a:stretch>
            </p:blipFill>
            <p:spPr>
              <a:xfrm>
                <a:off x="4417" y="1166"/>
                <a:ext cx="356" cy="921"/>
              </a:xfrm>
              <a:prstGeom prst="rect">
                <a:avLst/>
              </a:prstGeom>
            </p:spPr>
          </p:pic>
          <p:pic>
            <p:nvPicPr>
              <p:cNvPr id="10" name="图片 9" descr="6_画板 1"/>
              <p:cNvPicPr>
                <a:picLocks noChangeAspect="1"/>
              </p:cNvPicPr>
              <p:nvPr>
                <p:custDataLst>
                  <p:tags r:id="rId4"/>
                </p:custDataLst>
              </p:nvPr>
            </p:nvPicPr>
            <p:blipFill>
              <a:blip r:embed="rId5"/>
              <a:srcRect l="21679" t="39299" r="21437" b="39748"/>
              <a:stretch>
                <a:fillRect/>
              </a:stretch>
            </p:blipFill>
            <p:spPr>
              <a:xfrm>
                <a:off x="1255" y="994"/>
                <a:ext cx="3293" cy="1213"/>
              </a:xfrm>
              <a:prstGeom prst="rect">
                <a:avLst/>
              </a:prstGeom>
            </p:spPr>
          </p:pic>
        </p:grpSp>
        <p:pic>
          <p:nvPicPr>
            <p:cNvPr id="16" name="图片 15" descr="精管理善治理(1)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7"/>
            <a:srcRect b="74403"/>
            <a:stretch>
              <a:fillRect/>
            </a:stretch>
          </p:blipFill>
          <p:spPr>
            <a:xfrm>
              <a:off x="4821" y="1329"/>
              <a:ext cx="3322" cy="665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1543">
        <p14:switch dir="r"/>
      </p:transition>
    </mc:Choice>
    <mc:Fallback>
      <p:transition spd="slow" advClick="0" advTm="154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5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/private/var/folders/g_/lbsh_h6s3pd5_t_hfb0b89m40000gn/T/com.kingsoft.wpsoffice.mac/picturecompress_20230825153422/output_1.jpgoutput_1"/>
          <p:cNvPicPr>
            <a:picLocks noChangeAspect="1"/>
          </p:cNvPicPr>
          <p:nvPr/>
        </p:nvPicPr>
        <p:blipFill>
          <a:blip r:embed="rId1">
            <a:alphaModFix amt="40000"/>
          </a:blip>
          <a:srcRect l="-458" t="-628" r="458" b="65194"/>
          <a:stretch>
            <a:fillRect/>
          </a:stretch>
        </p:blipFill>
        <p:spPr>
          <a:xfrm>
            <a:off x="-31750" y="-60325"/>
            <a:ext cx="9175750" cy="3646170"/>
          </a:xfrm>
          <a:prstGeom prst="rect">
            <a:avLst/>
          </a:prstGeom>
        </p:spPr>
      </p:pic>
      <p:pic>
        <p:nvPicPr>
          <p:cNvPr id="4" name="图片 3" descr="/private/var/folders/g_/lbsh_h6s3pd5_t_hfb0b89m40000gn/T/com.kingsoft.wpsoffice.mac/picturecompress_20230825153422/output_1.jpgoutput_1"/>
          <p:cNvPicPr>
            <a:picLocks noChangeAspect="1"/>
          </p:cNvPicPr>
          <p:nvPr/>
        </p:nvPicPr>
        <p:blipFill>
          <a:blip r:embed="rId1"/>
          <a:srcRect t="32941" b="19238"/>
          <a:stretch>
            <a:fillRect/>
          </a:stretch>
        </p:blipFill>
        <p:spPr>
          <a:xfrm>
            <a:off x="0" y="3606165"/>
            <a:ext cx="9143365" cy="1546860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0" y="1546860"/>
            <a:ext cx="9144000" cy="2072640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 noProof="1"/>
          </a:p>
        </p:txBody>
      </p:sp>
      <p:sp>
        <p:nvSpPr>
          <p:cNvPr id="9" name="文本框 8"/>
          <p:cNvSpPr txBox="1">
            <a:spLocks noChangeAspect="1" noChangeArrowheads="1"/>
          </p:cNvSpPr>
          <p:nvPr/>
        </p:nvSpPr>
        <p:spPr bwMode="auto">
          <a:xfrm>
            <a:off x="2729706" y="1701800"/>
            <a:ext cx="3684588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0" hangingPunct="0"/>
            <a:r>
              <a:rPr lang="zh-CN" altLang="en-US" sz="4400" dirty="0">
                <a:solidFill>
                  <a:schemeClr val="bg1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输入内容</a:t>
            </a:r>
            <a:r>
              <a:rPr lang="zh-CN" altLang="en-US" sz="4400" dirty="0">
                <a:solidFill>
                  <a:schemeClr val="bg1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二</a:t>
            </a:r>
            <a:endParaRPr lang="zh-CN" altLang="en-US" sz="4400" dirty="0">
              <a:solidFill>
                <a:schemeClr val="bg1"/>
              </a:solidFill>
              <a:latin typeface="幼圆" panose="02010509060101010101" pitchFamily="49" charset="-122"/>
              <a:ea typeface="幼圆" panose="02010509060101010101" pitchFamily="49" charset="-122"/>
            </a:endParaRPr>
          </a:p>
        </p:txBody>
      </p:sp>
      <p:sp>
        <p:nvSpPr>
          <p:cNvPr id="12" name="文本框 11"/>
          <p:cNvSpPr txBox="1">
            <a:spLocks noChangeArrowheads="1"/>
          </p:cNvSpPr>
          <p:nvPr/>
        </p:nvSpPr>
        <p:spPr bwMode="auto">
          <a:xfrm>
            <a:off x="3190081" y="2535555"/>
            <a:ext cx="2763838" cy="245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0" hangingPunct="0"/>
            <a:r>
              <a:rPr lang="en-US" altLang="zh-CN" sz="1000" dirty="0">
                <a:solidFill>
                  <a:schemeClr val="bg1"/>
                </a:solidFill>
                <a:latin typeface="Arial" panose="020B0704020202090204" pitchFamily="34" charset="0"/>
              </a:rPr>
              <a:t>输入内容</a:t>
            </a:r>
            <a:endParaRPr lang="en-US" altLang="zh-CN" sz="1000" dirty="0">
              <a:solidFill>
                <a:schemeClr val="bg1"/>
              </a:solidFill>
              <a:latin typeface="Arial" panose="020B0704020202090204" pitchFamily="34" charset="0"/>
            </a:endParaRPr>
          </a:p>
        </p:txBody>
      </p:sp>
      <p:cxnSp>
        <p:nvCxnSpPr>
          <p:cNvPr id="13" name="直接连接符 12"/>
          <p:cNvCxnSpPr/>
          <p:nvPr/>
        </p:nvCxnSpPr>
        <p:spPr>
          <a:xfrm>
            <a:off x="4433888" y="2866073"/>
            <a:ext cx="276225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文本框 13"/>
          <p:cNvSpPr txBox="1"/>
          <p:nvPr/>
        </p:nvSpPr>
        <p:spPr>
          <a:xfrm>
            <a:off x="2353469" y="3035935"/>
            <a:ext cx="4437063" cy="23241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algn="ctr"/>
            <a:r>
              <a:rPr lang="zh-CN" altLang="en-US" sz="920" noProof="1">
                <a:solidFill>
                  <a:schemeClr val="bg1"/>
                </a:solidFill>
                <a:latin typeface="Arial" panose="020B0704020202090204" pitchFamily="34" charset="0"/>
              </a:rPr>
              <a:t>输入内容</a:t>
            </a:r>
            <a:endParaRPr lang="zh-CN" altLang="en-US" sz="920" noProof="1">
              <a:solidFill>
                <a:schemeClr val="bg1"/>
              </a:solidFill>
              <a:latin typeface="Arial" panose="020B0704020202090204" pitchFamily="34" charset="0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0" y="0"/>
            <a:ext cx="3352165" cy="589915"/>
            <a:chOff x="1255" y="994"/>
            <a:chExt cx="6888" cy="1212"/>
          </a:xfrm>
        </p:grpSpPr>
        <p:grpSp>
          <p:nvGrpSpPr>
            <p:cNvPr id="11" name="组合 10"/>
            <p:cNvGrpSpPr/>
            <p:nvPr/>
          </p:nvGrpSpPr>
          <p:grpSpPr>
            <a:xfrm>
              <a:off x="1255" y="994"/>
              <a:ext cx="3518" cy="1213"/>
              <a:chOff x="1255" y="994"/>
              <a:chExt cx="3518" cy="1213"/>
            </a:xfrm>
          </p:grpSpPr>
          <p:pic>
            <p:nvPicPr>
              <p:cNvPr id="10" name="图片 9" descr="审大商学蓝色描边"/>
              <p:cNvPicPr>
                <a:picLocks noChangeAspect="1"/>
              </p:cNvPicPr>
              <p:nvPr>
                <p:custDataLst>
                  <p:tags r:id="rId2"/>
                </p:custDataLst>
              </p:nvPr>
            </p:nvPicPr>
            <p:blipFill>
              <a:blip r:embed="rId3"/>
              <a:srcRect l="44080" r="50658"/>
              <a:stretch>
                <a:fillRect/>
              </a:stretch>
            </p:blipFill>
            <p:spPr>
              <a:xfrm>
                <a:off x="4417" y="1166"/>
                <a:ext cx="356" cy="921"/>
              </a:xfrm>
              <a:prstGeom prst="rect">
                <a:avLst/>
              </a:prstGeom>
            </p:spPr>
          </p:pic>
          <p:pic>
            <p:nvPicPr>
              <p:cNvPr id="15" name="图片 14" descr="6_画板 1"/>
              <p:cNvPicPr>
                <a:picLocks noChangeAspect="1"/>
              </p:cNvPicPr>
              <p:nvPr>
                <p:custDataLst>
                  <p:tags r:id="rId4"/>
                </p:custDataLst>
              </p:nvPr>
            </p:nvPicPr>
            <p:blipFill>
              <a:blip r:embed="rId5"/>
              <a:srcRect l="21679" t="39299" r="21437" b="39748"/>
              <a:stretch>
                <a:fillRect/>
              </a:stretch>
            </p:blipFill>
            <p:spPr>
              <a:xfrm>
                <a:off x="1255" y="994"/>
                <a:ext cx="3293" cy="1213"/>
              </a:xfrm>
              <a:prstGeom prst="rect">
                <a:avLst/>
              </a:prstGeom>
            </p:spPr>
          </p:pic>
        </p:grpSp>
        <p:pic>
          <p:nvPicPr>
            <p:cNvPr id="16" name="图片 15" descr="精管理善治理(1)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7"/>
            <a:srcRect b="74403"/>
            <a:stretch>
              <a:fillRect/>
            </a:stretch>
          </p:blipFill>
          <p:spPr>
            <a:xfrm>
              <a:off x="4821" y="1329"/>
              <a:ext cx="3322" cy="665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1372">
        <p14:switch dir="r"/>
      </p:transition>
    </mc:Choice>
    <mc:Fallback>
      <p:transition spd="slow" advClick="0" advTm="137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  <p:bldP spid="12" grpId="1"/>
      <p:bldP spid="12" grpId="2"/>
      <p:bldP spid="14" grpId="0"/>
      <p:bldP spid="14" grpId="1"/>
      <p:bldP spid="14" grpId="2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21.敏达楼与润泽西路交汇处"/>
          <p:cNvPicPr>
            <a:picLocks noChangeAspect="1"/>
          </p:cNvPicPr>
          <p:nvPr/>
        </p:nvPicPr>
        <p:blipFill>
          <a:blip r:embed="rId1"/>
          <a:srcRect l="14" t="57632" r="278" b="6851"/>
          <a:stretch>
            <a:fillRect/>
          </a:stretch>
        </p:blipFill>
        <p:spPr>
          <a:xfrm>
            <a:off x="-635" y="2977515"/>
            <a:ext cx="9140190" cy="2165985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7599680" y="-2858"/>
            <a:ext cx="1539875" cy="5146676"/>
          </a:xfrm>
          <a:prstGeom prst="rect">
            <a:avLst/>
          </a:prstGeom>
          <a:solidFill>
            <a:schemeClr val="tx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 noProof="1"/>
          </a:p>
        </p:txBody>
      </p:sp>
      <p:sp>
        <p:nvSpPr>
          <p:cNvPr id="9" name="文本框 8"/>
          <p:cNvSpPr txBox="1">
            <a:spLocks noChangeAspect="1" noChangeArrowheads="1"/>
          </p:cNvSpPr>
          <p:nvPr/>
        </p:nvSpPr>
        <p:spPr bwMode="auto">
          <a:xfrm>
            <a:off x="5297805" y="1286510"/>
            <a:ext cx="2032635" cy="645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l" eaLnBrk="0" hangingPunct="0"/>
            <a:r>
              <a:rPr lang="zh-CN" altLang="en-US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输入内容</a:t>
            </a:r>
            <a:endParaRPr lang="zh-CN" altLang="en-US" sz="3600" dirty="0">
              <a:solidFill>
                <a:schemeClr val="tx1">
                  <a:lumMod val="75000"/>
                  <a:lumOff val="25000"/>
                </a:schemeClr>
              </a:solidFill>
              <a:latin typeface="幼圆" panose="02010509060101010101" pitchFamily="49" charset="-122"/>
              <a:ea typeface="幼圆" panose="02010509060101010101" pitchFamily="49" charset="-122"/>
            </a:endParaRPr>
          </a:p>
        </p:txBody>
      </p:sp>
      <p:sp>
        <p:nvSpPr>
          <p:cNvPr id="4" name="文本框 3"/>
          <p:cNvSpPr txBox="1">
            <a:spLocks noChangeAspect="1" noChangeArrowheads="1"/>
          </p:cNvSpPr>
          <p:nvPr/>
        </p:nvSpPr>
        <p:spPr bwMode="auto">
          <a:xfrm>
            <a:off x="6042025" y="2068830"/>
            <a:ext cx="1322705" cy="398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l" eaLnBrk="0" fontAlgn="ctr" hangingPunct="0"/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704020202090204" pitchFamily="34" charset="0"/>
                <a:ea typeface="黑体" panose="02010609060101010101" pitchFamily="49" charset="-122"/>
              </a:rPr>
              <a:t>输入内容</a:t>
            </a:r>
            <a:endParaRPr lang="en-US" altLang="zh-CN" sz="20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704020202090204" pitchFamily="34" charset="0"/>
              <a:ea typeface="黑体" panose="02010609060101010101" pitchFamily="49" charset="-122"/>
            </a:endParaRPr>
          </a:p>
        </p:txBody>
      </p:sp>
      <p:cxnSp>
        <p:nvCxnSpPr>
          <p:cNvPr id="17" name="直接连接符 16"/>
          <p:cNvCxnSpPr/>
          <p:nvPr/>
        </p:nvCxnSpPr>
        <p:spPr>
          <a:xfrm>
            <a:off x="5431314" y="3205480"/>
            <a:ext cx="276225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文本框 4"/>
          <p:cNvSpPr txBox="1"/>
          <p:nvPr/>
        </p:nvSpPr>
        <p:spPr>
          <a:xfrm>
            <a:off x="2788920" y="3620770"/>
            <a:ext cx="5561013" cy="23241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algn="ctr"/>
            <a:r>
              <a:rPr lang="en-US" altLang="zh-CN" sz="920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704020202090204" pitchFamily="34" charset="0"/>
              </a:rPr>
              <a:t>输入内容</a:t>
            </a:r>
            <a:endParaRPr lang="en-US" altLang="zh-CN" sz="920" noProof="1">
              <a:solidFill>
                <a:schemeClr val="tx1">
                  <a:lumMod val="75000"/>
                  <a:lumOff val="25000"/>
                </a:schemeClr>
              </a:solidFill>
              <a:latin typeface="Arial" panose="020B0704020202090204" pitchFamily="34" charset="0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0" y="0"/>
            <a:ext cx="3352165" cy="589915"/>
            <a:chOff x="1255" y="994"/>
            <a:chExt cx="6888" cy="1212"/>
          </a:xfrm>
        </p:grpSpPr>
        <p:grpSp>
          <p:nvGrpSpPr>
            <p:cNvPr id="11" name="组合 10"/>
            <p:cNvGrpSpPr/>
            <p:nvPr/>
          </p:nvGrpSpPr>
          <p:grpSpPr>
            <a:xfrm>
              <a:off x="1255" y="994"/>
              <a:ext cx="3518" cy="1213"/>
              <a:chOff x="1255" y="994"/>
              <a:chExt cx="3518" cy="1213"/>
            </a:xfrm>
          </p:grpSpPr>
          <p:pic>
            <p:nvPicPr>
              <p:cNvPr id="12" name="图片 11" descr="审大商学蓝色描边"/>
              <p:cNvPicPr>
                <a:picLocks noChangeAspect="1"/>
              </p:cNvPicPr>
              <p:nvPr>
                <p:custDataLst>
                  <p:tags r:id="rId2"/>
                </p:custDataLst>
              </p:nvPr>
            </p:nvPicPr>
            <p:blipFill>
              <a:blip r:embed="rId3"/>
              <a:srcRect l="44080" r="50658"/>
              <a:stretch>
                <a:fillRect/>
              </a:stretch>
            </p:blipFill>
            <p:spPr>
              <a:xfrm>
                <a:off x="4417" y="1166"/>
                <a:ext cx="356" cy="921"/>
              </a:xfrm>
              <a:prstGeom prst="rect">
                <a:avLst/>
              </a:prstGeom>
            </p:spPr>
          </p:pic>
          <p:pic>
            <p:nvPicPr>
              <p:cNvPr id="15" name="图片 14" descr="6_画板 1"/>
              <p:cNvPicPr>
                <a:picLocks noChangeAspect="1"/>
              </p:cNvPicPr>
              <p:nvPr>
                <p:custDataLst>
                  <p:tags r:id="rId4"/>
                </p:custDataLst>
              </p:nvPr>
            </p:nvPicPr>
            <p:blipFill>
              <a:blip r:embed="rId5"/>
              <a:srcRect l="21679" t="39299" r="21437" b="39748"/>
              <a:stretch>
                <a:fillRect/>
              </a:stretch>
            </p:blipFill>
            <p:spPr>
              <a:xfrm>
                <a:off x="1255" y="994"/>
                <a:ext cx="3293" cy="1213"/>
              </a:xfrm>
              <a:prstGeom prst="rect">
                <a:avLst/>
              </a:prstGeom>
            </p:spPr>
          </p:pic>
        </p:grpSp>
        <p:pic>
          <p:nvPicPr>
            <p:cNvPr id="16" name="图片 15" descr="精管理善治理(1)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7"/>
            <a:srcRect b="74403"/>
            <a:stretch>
              <a:fillRect/>
            </a:stretch>
          </p:blipFill>
          <p:spPr>
            <a:xfrm>
              <a:off x="4821" y="1329"/>
              <a:ext cx="3322" cy="665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1342">
        <p14:switch dir="r"/>
      </p:transition>
    </mc:Choice>
    <mc:Fallback>
      <p:transition spd="slow" advClick="0" advTm="134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4" grpId="0"/>
      <p:bldP spid="4" grpId="1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val 11"/>
          <p:cNvSpPr>
            <a:spLocks noChangeArrowheads="1"/>
          </p:cNvSpPr>
          <p:nvPr/>
        </p:nvSpPr>
        <p:spPr bwMode="auto">
          <a:xfrm>
            <a:off x="888443" y="3768043"/>
            <a:ext cx="1099708" cy="1099708"/>
          </a:xfrm>
          <a:prstGeom prst="ellipse">
            <a:avLst/>
          </a:prstGeom>
          <a:solidFill>
            <a:srgbClr val="2E2E2E"/>
          </a:solidFill>
          <a:ln>
            <a:noFill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704020202090204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704020202090204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704020202090204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704020202090204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70402020209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704020202090204" pitchFamily="34" charset="0"/>
              <a:defRPr>
                <a:solidFill>
                  <a:schemeClr val="tx1"/>
                </a:solidFill>
                <a:latin typeface="Arial" panose="020B070402020209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704020202090204" pitchFamily="34" charset="0"/>
              <a:defRPr>
                <a:solidFill>
                  <a:schemeClr val="tx1"/>
                </a:solidFill>
                <a:latin typeface="Arial" panose="020B070402020209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704020202090204" pitchFamily="34" charset="0"/>
              <a:defRPr>
                <a:solidFill>
                  <a:schemeClr val="tx1"/>
                </a:solidFill>
                <a:latin typeface="Arial" panose="020B070402020209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704020202090204" pitchFamily="34" charset="0"/>
              <a:defRPr>
                <a:solidFill>
                  <a:schemeClr val="tx1"/>
                </a:solidFill>
                <a:latin typeface="Arial" panose="020B0704020202090204" pitchFamily="34" charset="0"/>
                <a:ea typeface="宋体" pitchFamily="2" charset="-122"/>
              </a:defRPr>
            </a:lvl9pPr>
          </a:lstStyle>
          <a:p>
            <a:pPr eaLnBrk="1" hangingPunct="1"/>
            <a:endParaRPr lang="zh-CN" altLang="en-US"/>
          </a:p>
        </p:txBody>
      </p:sp>
      <p:sp>
        <p:nvSpPr>
          <p:cNvPr id="12" name="Oval 9"/>
          <p:cNvSpPr>
            <a:spLocks noChangeArrowheads="1"/>
          </p:cNvSpPr>
          <p:nvPr/>
        </p:nvSpPr>
        <p:spPr bwMode="auto">
          <a:xfrm>
            <a:off x="2420788" y="1822131"/>
            <a:ext cx="1100898" cy="1099708"/>
          </a:xfrm>
          <a:prstGeom prst="ellipse">
            <a:avLst/>
          </a:prstGeom>
          <a:solidFill>
            <a:srgbClr val="2E2E2E"/>
          </a:solidFill>
          <a:ln>
            <a:noFill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704020202090204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704020202090204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704020202090204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704020202090204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70402020209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704020202090204" pitchFamily="34" charset="0"/>
              <a:defRPr>
                <a:solidFill>
                  <a:schemeClr val="tx1"/>
                </a:solidFill>
                <a:latin typeface="Arial" panose="020B070402020209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704020202090204" pitchFamily="34" charset="0"/>
              <a:defRPr>
                <a:solidFill>
                  <a:schemeClr val="tx1"/>
                </a:solidFill>
                <a:latin typeface="Arial" panose="020B070402020209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704020202090204" pitchFamily="34" charset="0"/>
              <a:defRPr>
                <a:solidFill>
                  <a:schemeClr val="tx1"/>
                </a:solidFill>
                <a:latin typeface="Arial" panose="020B070402020209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704020202090204" pitchFamily="34" charset="0"/>
              <a:defRPr>
                <a:solidFill>
                  <a:schemeClr val="tx1"/>
                </a:solidFill>
                <a:latin typeface="Arial" panose="020B0704020202090204" pitchFamily="34" charset="0"/>
                <a:ea typeface="宋体" pitchFamily="2" charset="-122"/>
              </a:defRPr>
            </a:lvl9pPr>
          </a:lstStyle>
          <a:p>
            <a:pPr eaLnBrk="1" hangingPunct="1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14" name="Oval 11"/>
          <p:cNvSpPr>
            <a:spLocks noChangeArrowheads="1"/>
          </p:cNvSpPr>
          <p:nvPr/>
        </p:nvSpPr>
        <p:spPr bwMode="auto">
          <a:xfrm>
            <a:off x="3969184" y="3768043"/>
            <a:ext cx="1099708" cy="1099708"/>
          </a:xfrm>
          <a:prstGeom prst="ellipse">
            <a:avLst/>
          </a:prstGeom>
          <a:solidFill>
            <a:srgbClr val="2E2E2E"/>
          </a:solidFill>
          <a:ln>
            <a:noFill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704020202090204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704020202090204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704020202090204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704020202090204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70402020209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704020202090204" pitchFamily="34" charset="0"/>
              <a:defRPr>
                <a:solidFill>
                  <a:schemeClr val="tx1"/>
                </a:solidFill>
                <a:latin typeface="Arial" panose="020B070402020209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704020202090204" pitchFamily="34" charset="0"/>
              <a:defRPr>
                <a:solidFill>
                  <a:schemeClr val="tx1"/>
                </a:solidFill>
                <a:latin typeface="Arial" panose="020B070402020209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704020202090204" pitchFamily="34" charset="0"/>
              <a:defRPr>
                <a:solidFill>
                  <a:schemeClr val="tx1"/>
                </a:solidFill>
                <a:latin typeface="Arial" panose="020B070402020209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704020202090204" pitchFamily="34" charset="0"/>
              <a:defRPr>
                <a:solidFill>
                  <a:schemeClr val="tx1"/>
                </a:solidFill>
                <a:latin typeface="Arial" panose="020B0704020202090204" pitchFamily="34" charset="0"/>
                <a:ea typeface="宋体" pitchFamily="2" charset="-122"/>
              </a:defRPr>
            </a:lvl9pPr>
          </a:lstStyle>
          <a:p>
            <a:pPr eaLnBrk="1" hangingPunct="1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15" name="Oval 13"/>
          <p:cNvSpPr>
            <a:spLocks noChangeArrowheads="1"/>
          </p:cNvSpPr>
          <p:nvPr/>
        </p:nvSpPr>
        <p:spPr bwMode="auto">
          <a:xfrm>
            <a:off x="7048128" y="3768043"/>
            <a:ext cx="1099708" cy="1099708"/>
          </a:xfrm>
          <a:prstGeom prst="ellipse">
            <a:avLst/>
          </a:prstGeom>
          <a:solidFill>
            <a:srgbClr val="2E2E2E"/>
          </a:solidFill>
          <a:ln>
            <a:noFill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704020202090204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704020202090204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704020202090204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704020202090204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70402020209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704020202090204" pitchFamily="34" charset="0"/>
              <a:defRPr>
                <a:solidFill>
                  <a:schemeClr val="tx1"/>
                </a:solidFill>
                <a:latin typeface="Arial" panose="020B070402020209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704020202090204" pitchFamily="34" charset="0"/>
              <a:defRPr>
                <a:solidFill>
                  <a:schemeClr val="tx1"/>
                </a:solidFill>
                <a:latin typeface="Arial" panose="020B070402020209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704020202090204" pitchFamily="34" charset="0"/>
              <a:defRPr>
                <a:solidFill>
                  <a:schemeClr val="tx1"/>
                </a:solidFill>
                <a:latin typeface="Arial" panose="020B070402020209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704020202090204" pitchFamily="34" charset="0"/>
              <a:defRPr>
                <a:solidFill>
                  <a:schemeClr val="tx1"/>
                </a:solidFill>
                <a:latin typeface="Arial" panose="020B0704020202090204" pitchFamily="34" charset="0"/>
                <a:ea typeface="宋体" pitchFamily="2" charset="-122"/>
              </a:defRPr>
            </a:lvl9pPr>
          </a:lstStyle>
          <a:p>
            <a:pPr eaLnBrk="1" hangingPunct="1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16" name="Line 14"/>
          <p:cNvSpPr>
            <a:spLocks noChangeShapeType="1"/>
          </p:cNvSpPr>
          <p:nvPr/>
        </p:nvSpPr>
        <p:spPr bwMode="auto">
          <a:xfrm>
            <a:off x="1510315" y="3311022"/>
            <a:ext cx="1379395" cy="0"/>
          </a:xfrm>
          <a:prstGeom prst="line">
            <a:avLst/>
          </a:prstGeom>
          <a:noFill/>
          <a:ln w="12700" cmpd="sng">
            <a:solidFill>
              <a:srgbClr val="2E2E2E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7" name="Oval 15"/>
          <p:cNvSpPr>
            <a:spLocks noChangeArrowheads="1"/>
          </p:cNvSpPr>
          <p:nvPr/>
        </p:nvSpPr>
        <p:spPr bwMode="auto">
          <a:xfrm>
            <a:off x="1350832" y="3237232"/>
            <a:ext cx="157101" cy="157101"/>
          </a:xfrm>
          <a:prstGeom prst="ellipse">
            <a:avLst/>
          </a:prstGeom>
          <a:solidFill>
            <a:srgbClr val="2E2E2E"/>
          </a:solidFill>
          <a:ln w="10" cmpd="sng">
            <a:solidFill>
              <a:srgbClr val="2E2E2E"/>
            </a:solidFill>
            <a:rou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704020202090204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704020202090204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704020202090204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704020202090204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70402020209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704020202090204" pitchFamily="34" charset="0"/>
              <a:defRPr>
                <a:solidFill>
                  <a:schemeClr val="tx1"/>
                </a:solidFill>
                <a:latin typeface="Arial" panose="020B070402020209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704020202090204" pitchFamily="34" charset="0"/>
              <a:defRPr>
                <a:solidFill>
                  <a:schemeClr val="tx1"/>
                </a:solidFill>
                <a:latin typeface="Arial" panose="020B070402020209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704020202090204" pitchFamily="34" charset="0"/>
              <a:defRPr>
                <a:solidFill>
                  <a:schemeClr val="tx1"/>
                </a:solidFill>
                <a:latin typeface="Arial" panose="020B070402020209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704020202090204" pitchFamily="34" charset="0"/>
              <a:defRPr>
                <a:solidFill>
                  <a:schemeClr val="tx1"/>
                </a:solidFill>
                <a:latin typeface="Arial" panose="020B0704020202090204" pitchFamily="34" charset="0"/>
                <a:ea typeface="宋体" pitchFamily="2" charset="-122"/>
              </a:defRPr>
            </a:lvl9pPr>
          </a:lstStyle>
          <a:p>
            <a:pPr eaLnBrk="1" hangingPunct="1"/>
            <a:endParaRPr lang="zh-CN" altLang="en-US"/>
          </a:p>
        </p:txBody>
      </p:sp>
      <p:sp>
        <p:nvSpPr>
          <p:cNvPr id="18" name="Oval 16"/>
          <p:cNvSpPr>
            <a:spLocks noChangeArrowheads="1"/>
          </p:cNvSpPr>
          <p:nvPr/>
        </p:nvSpPr>
        <p:spPr bwMode="auto">
          <a:xfrm>
            <a:off x="1385349" y="3271749"/>
            <a:ext cx="88072" cy="88072"/>
          </a:xfrm>
          <a:prstGeom prst="ellipse">
            <a:avLst/>
          </a:prstGeom>
          <a:solidFill>
            <a:srgbClr val="2E2E2E"/>
          </a:solidFill>
          <a:ln>
            <a:solidFill>
              <a:srgbClr val="2E2E2E"/>
            </a:solidFill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704020202090204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704020202090204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704020202090204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704020202090204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70402020209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704020202090204" pitchFamily="34" charset="0"/>
              <a:defRPr>
                <a:solidFill>
                  <a:schemeClr val="tx1"/>
                </a:solidFill>
                <a:latin typeface="Arial" panose="020B070402020209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704020202090204" pitchFamily="34" charset="0"/>
              <a:defRPr>
                <a:solidFill>
                  <a:schemeClr val="tx1"/>
                </a:solidFill>
                <a:latin typeface="Arial" panose="020B070402020209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704020202090204" pitchFamily="34" charset="0"/>
              <a:defRPr>
                <a:solidFill>
                  <a:schemeClr val="tx1"/>
                </a:solidFill>
                <a:latin typeface="Arial" panose="020B070402020209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704020202090204" pitchFamily="34" charset="0"/>
              <a:defRPr>
                <a:solidFill>
                  <a:schemeClr val="tx1"/>
                </a:solidFill>
                <a:latin typeface="Arial" panose="020B0704020202090204" pitchFamily="34" charset="0"/>
                <a:ea typeface="宋体" pitchFamily="2" charset="-122"/>
              </a:defRPr>
            </a:lvl9pPr>
          </a:lstStyle>
          <a:p>
            <a:pPr eaLnBrk="1" hangingPunct="1"/>
            <a:endParaRPr lang="zh-CN" altLang="en-US"/>
          </a:p>
        </p:txBody>
      </p:sp>
      <p:sp>
        <p:nvSpPr>
          <p:cNvPr id="19" name="Oval 17"/>
          <p:cNvSpPr>
            <a:spLocks noChangeArrowheads="1"/>
          </p:cNvSpPr>
          <p:nvPr/>
        </p:nvSpPr>
        <p:spPr bwMode="auto">
          <a:xfrm>
            <a:off x="2895662" y="3237232"/>
            <a:ext cx="155911" cy="157101"/>
          </a:xfrm>
          <a:prstGeom prst="ellipse">
            <a:avLst/>
          </a:prstGeom>
          <a:solidFill>
            <a:srgbClr val="2E2E2E"/>
          </a:solidFill>
          <a:ln w="10" cmpd="sng">
            <a:solidFill>
              <a:srgbClr val="2E2E2E"/>
            </a:solidFill>
            <a:rou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704020202090204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704020202090204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704020202090204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704020202090204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70402020209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704020202090204" pitchFamily="34" charset="0"/>
              <a:defRPr>
                <a:solidFill>
                  <a:schemeClr val="tx1"/>
                </a:solidFill>
                <a:latin typeface="Arial" panose="020B070402020209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704020202090204" pitchFamily="34" charset="0"/>
              <a:defRPr>
                <a:solidFill>
                  <a:schemeClr val="tx1"/>
                </a:solidFill>
                <a:latin typeface="Arial" panose="020B070402020209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704020202090204" pitchFamily="34" charset="0"/>
              <a:defRPr>
                <a:solidFill>
                  <a:schemeClr val="tx1"/>
                </a:solidFill>
                <a:latin typeface="Arial" panose="020B070402020209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704020202090204" pitchFamily="34" charset="0"/>
              <a:defRPr>
                <a:solidFill>
                  <a:schemeClr val="tx1"/>
                </a:solidFill>
                <a:latin typeface="Arial" panose="020B0704020202090204" pitchFamily="34" charset="0"/>
                <a:ea typeface="宋体" pitchFamily="2" charset="-122"/>
              </a:defRPr>
            </a:lvl9pPr>
          </a:lstStyle>
          <a:p>
            <a:pPr eaLnBrk="1" hangingPunct="1"/>
            <a:endParaRPr lang="zh-CN" altLang="en-US"/>
          </a:p>
        </p:txBody>
      </p:sp>
      <p:sp>
        <p:nvSpPr>
          <p:cNvPr id="20" name="Oval 18"/>
          <p:cNvSpPr>
            <a:spLocks noChangeArrowheads="1"/>
          </p:cNvSpPr>
          <p:nvPr/>
        </p:nvSpPr>
        <p:spPr bwMode="auto">
          <a:xfrm>
            <a:off x="2930177" y="3271749"/>
            <a:ext cx="88072" cy="88072"/>
          </a:xfrm>
          <a:prstGeom prst="ellipse">
            <a:avLst/>
          </a:prstGeom>
          <a:solidFill>
            <a:srgbClr val="2E2E2E"/>
          </a:solidFill>
          <a:ln>
            <a:solidFill>
              <a:srgbClr val="2E2E2E"/>
            </a:solidFill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704020202090204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704020202090204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704020202090204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704020202090204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70402020209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704020202090204" pitchFamily="34" charset="0"/>
              <a:defRPr>
                <a:solidFill>
                  <a:schemeClr val="tx1"/>
                </a:solidFill>
                <a:latin typeface="Arial" panose="020B070402020209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704020202090204" pitchFamily="34" charset="0"/>
              <a:defRPr>
                <a:solidFill>
                  <a:schemeClr val="tx1"/>
                </a:solidFill>
                <a:latin typeface="Arial" panose="020B070402020209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704020202090204" pitchFamily="34" charset="0"/>
              <a:defRPr>
                <a:solidFill>
                  <a:schemeClr val="tx1"/>
                </a:solidFill>
                <a:latin typeface="Arial" panose="020B070402020209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704020202090204" pitchFamily="34" charset="0"/>
              <a:defRPr>
                <a:solidFill>
                  <a:schemeClr val="tx1"/>
                </a:solidFill>
                <a:latin typeface="Arial" panose="020B0704020202090204" pitchFamily="34" charset="0"/>
                <a:ea typeface="宋体" pitchFamily="2" charset="-122"/>
              </a:defRPr>
            </a:lvl9pPr>
          </a:lstStyle>
          <a:p>
            <a:pPr eaLnBrk="1" hangingPunct="1"/>
            <a:endParaRPr lang="zh-CN" altLang="en-US"/>
          </a:p>
        </p:txBody>
      </p:sp>
      <p:sp>
        <p:nvSpPr>
          <p:cNvPr id="21" name="Line 19"/>
          <p:cNvSpPr>
            <a:spLocks noChangeShapeType="1"/>
          </p:cNvSpPr>
          <p:nvPr/>
        </p:nvSpPr>
        <p:spPr bwMode="auto">
          <a:xfrm>
            <a:off x="3049193" y="3311022"/>
            <a:ext cx="1379396" cy="0"/>
          </a:xfrm>
          <a:prstGeom prst="line">
            <a:avLst/>
          </a:prstGeom>
          <a:noFill/>
          <a:ln w="12700" cmpd="sng">
            <a:solidFill>
              <a:srgbClr val="2E2E2E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2" name="Oval 20"/>
          <p:cNvSpPr>
            <a:spLocks noChangeArrowheads="1"/>
          </p:cNvSpPr>
          <p:nvPr/>
        </p:nvSpPr>
        <p:spPr bwMode="auto">
          <a:xfrm>
            <a:off x="4428588" y="3237232"/>
            <a:ext cx="155911" cy="157101"/>
          </a:xfrm>
          <a:prstGeom prst="ellipse">
            <a:avLst/>
          </a:prstGeom>
          <a:solidFill>
            <a:srgbClr val="2E2E2E"/>
          </a:solidFill>
          <a:ln w="10" cmpd="sng">
            <a:solidFill>
              <a:srgbClr val="2E2E2E"/>
            </a:solidFill>
            <a:rou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704020202090204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704020202090204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704020202090204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704020202090204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70402020209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704020202090204" pitchFamily="34" charset="0"/>
              <a:defRPr>
                <a:solidFill>
                  <a:schemeClr val="tx1"/>
                </a:solidFill>
                <a:latin typeface="Arial" panose="020B070402020209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704020202090204" pitchFamily="34" charset="0"/>
              <a:defRPr>
                <a:solidFill>
                  <a:schemeClr val="tx1"/>
                </a:solidFill>
                <a:latin typeface="Arial" panose="020B070402020209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704020202090204" pitchFamily="34" charset="0"/>
              <a:defRPr>
                <a:solidFill>
                  <a:schemeClr val="tx1"/>
                </a:solidFill>
                <a:latin typeface="Arial" panose="020B070402020209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704020202090204" pitchFamily="34" charset="0"/>
              <a:defRPr>
                <a:solidFill>
                  <a:schemeClr val="tx1"/>
                </a:solidFill>
                <a:latin typeface="Arial" panose="020B0704020202090204" pitchFamily="34" charset="0"/>
                <a:ea typeface="宋体" pitchFamily="2" charset="-122"/>
              </a:defRPr>
            </a:lvl9pPr>
          </a:lstStyle>
          <a:p>
            <a:pPr eaLnBrk="1" hangingPunct="1"/>
            <a:endParaRPr lang="zh-CN" altLang="en-US"/>
          </a:p>
        </p:txBody>
      </p:sp>
      <p:sp>
        <p:nvSpPr>
          <p:cNvPr id="23" name="Oval 21"/>
          <p:cNvSpPr>
            <a:spLocks noChangeArrowheads="1"/>
          </p:cNvSpPr>
          <p:nvPr/>
        </p:nvSpPr>
        <p:spPr bwMode="auto">
          <a:xfrm>
            <a:off x="4463101" y="3271749"/>
            <a:ext cx="86882" cy="88072"/>
          </a:xfrm>
          <a:prstGeom prst="ellipse">
            <a:avLst/>
          </a:prstGeom>
          <a:solidFill>
            <a:srgbClr val="2E2E2E"/>
          </a:solidFill>
          <a:ln>
            <a:solidFill>
              <a:srgbClr val="2E2E2E"/>
            </a:solidFill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704020202090204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704020202090204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704020202090204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704020202090204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70402020209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704020202090204" pitchFamily="34" charset="0"/>
              <a:defRPr>
                <a:solidFill>
                  <a:schemeClr val="tx1"/>
                </a:solidFill>
                <a:latin typeface="Arial" panose="020B070402020209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704020202090204" pitchFamily="34" charset="0"/>
              <a:defRPr>
                <a:solidFill>
                  <a:schemeClr val="tx1"/>
                </a:solidFill>
                <a:latin typeface="Arial" panose="020B070402020209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704020202090204" pitchFamily="34" charset="0"/>
              <a:defRPr>
                <a:solidFill>
                  <a:schemeClr val="tx1"/>
                </a:solidFill>
                <a:latin typeface="Arial" panose="020B070402020209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704020202090204" pitchFamily="34" charset="0"/>
              <a:defRPr>
                <a:solidFill>
                  <a:schemeClr val="tx1"/>
                </a:solidFill>
                <a:latin typeface="Arial" panose="020B0704020202090204" pitchFamily="34" charset="0"/>
                <a:ea typeface="宋体" pitchFamily="2" charset="-122"/>
              </a:defRPr>
            </a:lvl9pPr>
          </a:lstStyle>
          <a:p>
            <a:pPr eaLnBrk="1" hangingPunct="1"/>
            <a:endParaRPr lang="zh-CN" altLang="en-US"/>
          </a:p>
        </p:txBody>
      </p:sp>
      <p:sp>
        <p:nvSpPr>
          <p:cNvPr id="24" name="Line 22"/>
          <p:cNvSpPr>
            <a:spLocks noChangeShapeType="1"/>
          </p:cNvSpPr>
          <p:nvPr/>
        </p:nvSpPr>
        <p:spPr bwMode="auto">
          <a:xfrm>
            <a:off x="4583307" y="3311022"/>
            <a:ext cx="1379395" cy="0"/>
          </a:xfrm>
          <a:prstGeom prst="line">
            <a:avLst/>
          </a:prstGeom>
          <a:noFill/>
          <a:ln w="12700" cmpd="sng">
            <a:solidFill>
              <a:srgbClr val="2E2E2E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5" name="Oval 23"/>
          <p:cNvSpPr>
            <a:spLocks noChangeArrowheads="1"/>
          </p:cNvSpPr>
          <p:nvPr/>
        </p:nvSpPr>
        <p:spPr bwMode="auto">
          <a:xfrm>
            <a:off x="5962705" y="3237232"/>
            <a:ext cx="155911" cy="157101"/>
          </a:xfrm>
          <a:prstGeom prst="ellipse">
            <a:avLst/>
          </a:prstGeom>
          <a:solidFill>
            <a:srgbClr val="2E2E2E"/>
          </a:solidFill>
          <a:ln w="10" cmpd="sng">
            <a:solidFill>
              <a:srgbClr val="2E2E2E"/>
            </a:solidFill>
            <a:rou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704020202090204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704020202090204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704020202090204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704020202090204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70402020209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704020202090204" pitchFamily="34" charset="0"/>
              <a:defRPr>
                <a:solidFill>
                  <a:schemeClr val="tx1"/>
                </a:solidFill>
                <a:latin typeface="Arial" panose="020B070402020209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704020202090204" pitchFamily="34" charset="0"/>
              <a:defRPr>
                <a:solidFill>
                  <a:schemeClr val="tx1"/>
                </a:solidFill>
                <a:latin typeface="Arial" panose="020B070402020209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704020202090204" pitchFamily="34" charset="0"/>
              <a:defRPr>
                <a:solidFill>
                  <a:schemeClr val="tx1"/>
                </a:solidFill>
                <a:latin typeface="Arial" panose="020B070402020209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704020202090204" pitchFamily="34" charset="0"/>
              <a:defRPr>
                <a:solidFill>
                  <a:schemeClr val="tx1"/>
                </a:solidFill>
                <a:latin typeface="Arial" panose="020B0704020202090204" pitchFamily="34" charset="0"/>
                <a:ea typeface="宋体" pitchFamily="2" charset="-122"/>
              </a:defRPr>
            </a:lvl9pPr>
          </a:lstStyle>
          <a:p>
            <a:pPr eaLnBrk="1" hangingPunct="1"/>
            <a:endParaRPr lang="zh-CN" altLang="en-US"/>
          </a:p>
        </p:txBody>
      </p:sp>
      <p:sp>
        <p:nvSpPr>
          <p:cNvPr id="26" name="Oval 24"/>
          <p:cNvSpPr>
            <a:spLocks noChangeArrowheads="1"/>
          </p:cNvSpPr>
          <p:nvPr/>
        </p:nvSpPr>
        <p:spPr bwMode="auto">
          <a:xfrm>
            <a:off x="5997220" y="3271749"/>
            <a:ext cx="86881" cy="88072"/>
          </a:xfrm>
          <a:prstGeom prst="ellipse">
            <a:avLst/>
          </a:prstGeom>
          <a:solidFill>
            <a:srgbClr val="2E2E2E"/>
          </a:solidFill>
          <a:ln>
            <a:solidFill>
              <a:srgbClr val="2E2E2E"/>
            </a:solidFill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704020202090204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704020202090204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704020202090204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704020202090204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70402020209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704020202090204" pitchFamily="34" charset="0"/>
              <a:defRPr>
                <a:solidFill>
                  <a:schemeClr val="tx1"/>
                </a:solidFill>
                <a:latin typeface="Arial" panose="020B070402020209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704020202090204" pitchFamily="34" charset="0"/>
              <a:defRPr>
                <a:solidFill>
                  <a:schemeClr val="tx1"/>
                </a:solidFill>
                <a:latin typeface="Arial" panose="020B070402020209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704020202090204" pitchFamily="34" charset="0"/>
              <a:defRPr>
                <a:solidFill>
                  <a:schemeClr val="tx1"/>
                </a:solidFill>
                <a:latin typeface="Arial" panose="020B070402020209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704020202090204" pitchFamily="34" charset="0"/>
              <a:defRPr>
                <a:solidFill>
                  <a:schemeClr val="tx1"/>
                </a:solidFill>
                <a:latin typeface="Arial" panose="020B0704020202090204" pitchFamily="34" charset="0"/>
                <a:ea typeface="宋体" pitchFamily="2" charset="-122"/>
              </a:defRPr>
            </a:lvl9pPr>
          </a:lstStyle>
          <a:p>
            <a:pPr eaLnBrk="1" hangingPunct="1"/>
            <a:endParaRPr lang="zh-CN" altLang="en-US"/>
          </a:p>
        </p:txBody>
      </p:sp>
      <p:sp>
        <p:nvSpPr>
          <p:cNvPr id="27" name="Line 25"/>
          <p:cNvSpPr>
            <a:spLocks noChangeShapeType="1"/>
          </p:cNvSpPr>
          <p:nvPr/>
        </p:nvSpPr>
        <p:spPr bwMode="auto">
          <a:xfrm>
            <a:off x="6123374" y="3311022"/>
            <a:ext cx="1379395" cy="0"/>
          </a:xfrm>
          <a:prstGeom prst="line">
            <a:avLst/>
          </a:prstGeom>
          <a:noFill/>
          <a:ln w="12700" cmpd="sng">
            <a:solidFill>
              <a:srgbClr val="2E2E2E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8" name="Oval 26"/>
          <p:cNvSpPr>
            <a:spLocks noChangeArrowheads="1"/>
          </p:cNvSpPr>
          <p:nvPr/>
        </p:nvSpPr>
        <p:spPr bwMode="auto">
          <a:xfrm>
            <a:off x="7502772" y="3237232"/>
            <a:ext cx="155911" cy="157101"/>
          </a:xfrm>
          <a:prstGeom prst="ellipse">
            <a:avLst/>
          </a:prstGeom>
          <a:solidFill>
            <a:srgbClr val="2E2E2E"/>
          </a:solidFill>
          <a:ln w="10" cmpd="sng">
            <a:solidFill>
              <a:srgbClr val="2E2E2E"/>
            </a:solidFill>
            <a:rou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704020202090204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704020202090204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704020202090204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704020202090204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70402020209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704020202090204" pitchFamily="34" charset="0"/>
              <a:defRPr>
                <a:solidFill>
                  <a:schemeClr val="tx1"/>
                </a:solidFill>
                <a:latin typeface="Arial" panose="020B070402020209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704020202090204" pitchFamily="34" charset="0"/>
              <a:defRPr>
                <a:solidFill>
                  <a:schemeClr val="tx1"/>
                </a:solidFill>
                <a:latin typeface="Arial" panose="020B070402020209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704020202090204" pitchFamily="34" charset="0"/>
              <a:defRPr>
                <a:solidFill>
                  <a:schemeClr val="tx1"/>
                </a:solidFill>
                <a:latin typeface="Arial" panose="020B070402020209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704020202090204" pitchFamily="34" charset="0"/>
              <a:defRPr>
                <a:solidFill>
                  <a:schemeClr val="tx1"/>
                </a:solidFill>
                <a:latin typeface="Arial" panose="020B0704020202090204" pitchFamily="34" charset="0"/>
                <a:ea typeface="宋体" pitchFamily="2" charset="-122"/>
              </a:defRPr>
            </a:lvl9pPr>
          </a:lstStyle>
          <a:p>
            <a:pPr eaLnBrk="1" hangingPunct="1"/>
            <a:endParaRPr lang="zh-CN" altLang="en-US"/>
          </a:p>
        </p:txBody>
      </p:sp>
      <p:sp>
        <p:nvSpPr>
          <p:cNvPr id="29" name="Oval 27"/>
          <p:cNvSpPr>
            <a:spLocks noChangeArrowheads="1"/>
          </p:cNvSpPr>
          <p:nvPr/>
        </p:nvSpPr>
        <p:spPr bwMode="auto">
          <a:xfrm>
            <a:off x="7537287" y="3271749"/>
            <a:ext cx="86881" cy="88072"/>
          </a:xfrm>
          <a:prstGeom prst="ellipse">
            <a:avLst/>
          </a:prstGeom>
          <a:solidFill>
            <a:srgbClr val="2E2E2E"/>
          </a:solidFill>
          <a:ln>
            <a:solidFill>
              <a:srgbClr val="2E2E2E"/>
            </a:solidFill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704020202090204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704020202090204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704020202090204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704020202090204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70402020209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704020202090204" pitchFamily="34" charset="0"/>
              <a:defRPr>
                <a:solidFill>
                  <a:schemeClr val="tx1"/>
                </a:solidFill>
                <a:latin typeface="Arial" panose="020B070402020209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704020202090204" pitchFamily="34" charset="0"/>
              <a:defRPr>
                <a:solidFill>
                  <a:schemeClr val="tx1"/>
                </a:solidFill>
                <a:latin typeface="Arial" panose="020B070402020209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704020202090204" pitchFamily="34" charset="0"/>
              <a:defRPr>
                <a:solidFill>
                  <a:schemeClr val="tx1"/>
                </a:solidFill>
                <a:latin typeface="Arial" panose="020B070402020209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704020202090204" pitchFamily="34" charset="0"/>
              <a:defRPr>
                <a:solidFill>
                  <a:schemeClr val="tx1"/>
                </a:solidFill>
                <a:latin typeface="Arial" panose="020B0704020202090204" pitchFamily="34" charset="0"/>
                <a:ea typeface="宋体" pitchFamily="2" charset="-122"/>
              </a:defRPr>
            </a:lvl9pPr>
          </a:lstStyle>
          <a:p>
            <a:pPr eaLnBrk="1" hangingPunct="1"/>
            <a:endParaRPr lang="zh-CN" altLang="en-US"/>
          </a:p>
        </p:txBody>
      </p:sp>
      <p:sp>
        <p:nvSpPr>
          <p:cNvPr id="30" name="Oval 29"/>
          <p:cNvSpPr>
            <a:spLocks noChangeArrowheads="1"/>
          </p:cNvSpPr>
          <p:nvPr/>
        </p:nvSpPr>
        <p:spPr bwMode="auto">
          <a:xfrm>
            <a:off x="5479497" y="1822131"/>
            <a:ext cx="1099708" cy="1099708"/>
          </a:xfrm>
          <a:prstGeom prst="ellipse">
            <a:avLst/>
          </a:prstGeom>
          <a:solidFill>
            <a:srgbClr val="2E2E2E"/>
          </a:solidFill>
          <a:ln>
            <a:noFill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704020202090204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704020202090204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704020202090204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704020202090204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70402020209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704020202090204" pitchFamily="34" charset="0"/>
              <a:defRPr>
                <a:solidFill>
                  <a:schemeClr val="tx1"/>
                </a:solidFill>
                <a:latin typeface="Arial" panose="020B070402020209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704020202090204" pitchFamily="34" charset="0"/>
              <a:defRPr>
                <a:solidFill>
                  <a:schemeClr val="tx1"/>
                </a:solidFill>
                <a:latin typeface="Arial" panose="020B070402020209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704020202090204" pitchFamily="34" charset="0"/>
              <a:defRPr>
                <a:solidFill>
                  <a:schemeClr val="tx1"/>
                </a:solidFill>
                <a:latin typeface="Arial" panose="020B070402020209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704020202090204" pitchFamily="34" charset="0"/>
              <a:defRPr>
                <a:solidFill>
                  <a:schemeClr val="tx1"/>
                </a:solidFill>
                <a:latin typeface="Arial" panose="020B0704020202090204" pitchFamily="34" charset="0"/>
                <a:ea typeface="宋体" pitchFamily="2" charset="-122"/>
              </a:defRPr>
            </a:lvl9pPr>
          </a:lstStyle>
          <a:p>
            <a:pPr eaLnBrk="1" hangingPunct="1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31" name="Line 14"/>
          <p:cNvSpPr>
            <a:spLocks noChangeShapeType="1"/>
          </p:cNvSpPr>
          <p:nvPr/>
        </p:nvSpPr>
        <p:spPr bwMode="auto">
          <a:xfrm>
            <a:off x="460592" y="3311022"/>
            <a:ext cx="879528" cy="0"/>
          </a:xfrm>
          <a:prstGeom prst="line">
            <a:avLst/>
          </a:prstGeom>
          <a:noFill/>
          <a:ln w="12700" cmpd="sng">
            <a:solidFill>
              <a:srgbClr val="2E2E2E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32" name="Line 14"/>
          <p:cNvSpPr>
            <a:spLocks noChangeShapeType="1"/>
          </p:cNvSpPr>
          <p:nvPr/>
        </p:nvSpPr>
        <p:spPr bwMode="auto">
          <a:xfrm>
            <a:off x="7658683" y="3311022"/>
            <a:ext cx="880718" cy="0"/>
          </a:xfrm>
          <a:prstGeom prst="line">
            <a:avLst/>
          </a:prstGeom>
          <a:noFill/>
          <a:ln w="12700" cmpd="sng">
            <a:solidFill>
              <a:srgbClr val="2E2E2E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33" name="TextBox 30"/>
          <p:cNvSpPr txBox="1">
            <a:spLocks noChangeArrowheads="1"/>
          </p:cNvSpPr>
          <p:nvPr/>
        </p:nvSpPr>
        <p:spPr bwMode="auto">
          <a:xfrm>
            <a:off x="872388" y="4156036"/>
            <a:ext cx="1113990" cy="321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704020202090204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704020202090204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704020202090204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704020202090204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70402020209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704020202090204" pitchFamily="34" charset="0"/>
              <a:defRPr>
                <a:solidFill>
                  <a:schemeClr val="tx1"/>
                </a:solidFill>
                <a:latin typeface="Arial" panose="020B070402020209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704020202090204" pitchFamily="34" charset="0"/>
              <a:defRPr>
                <a:solidFill>
                  <a:schemeClr val="tx1"/>
                </a:solidFill>
                <a:latin typeface="Arial" panose="020B070402020209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704020202090204" pitchFamily="34" charset="0"/>
              <a:defRPr>
                <a:solidFill>
                  <a:schemeClr val="tx1"/>
                </a:solidFill>
                <a:latin typeface="Arial" panose="020B070402020209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704020202090204" pitchFamily="34" charset="0"/>
              <a:defRPr>
                <a:solidFill>
                  <a:schemeClr val="tx1"/>
                </a:solidFill>
                <a:latin typeface="Arial" panose="020B0704020202090204" pitchFamily="34" charset="0"/>
                <a:ea typeface="宋体" pitchFamily="2" charset="-122"/>
              </a:defRPr>
            </a:lvl9pPr>
          </a:lstStyle>
          <a:p>
            <a:pPr algn="ctr" eaLnBrk="1" hangingPunct="1"/>
            <a:r>
              <a:rPr lang="zh-CN" altLang="en-US" sz="15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输入内容</a:t>
            </a:r>
            <a:endParaRPr lang="zh-CN" altLang="en-US" sz="15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4" name="TextBox 31"/>
          <p:cNvSpPr txBox="1">
            <a:spLocks noChangeArrowheads="1"/>
          </p:cNvSpPr>
          <p:nvPr/>
        </p:nvSpPr>
        <p:spPr bwMode="auto">
          <a:xfrm>
            <a:off x="3963236" y="4156036"/>
            <a:ext cx="1112800" cy="321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704020202090204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704020202090204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704020202090204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704020202090204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70402020209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704020202090204" pitchFamily="34" charset="0"/>
              <a:defRPr>
                <a:solidFill>
                  <a:schemeClr val="tx1"/>
                </a:solidFill>
                <a:latin typeface="Arial" panose="020B070402020209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704020202090204" pitchFamily="34" charset="0"/>
              <a:defRPr>
                <a:solidFill>
                  <a:schemeClr val="tx1"/>
                </a:solidFill>
                <a:latin typeface="Arial" panose="020B070402020209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704020202090204" pitchFamily="34" charset="0"/>
              <a:defRPr>
                <a:solidFill>
                  <a:schemeClr val="tx1"/>
                </a:solidFill>
                <a:latin typeface="Arial" panose="020B070402020209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704020202090204" pitchFamily="34" charset="0"/>
              <a:defRPr>
                <a:solidFill>
                  <a:schemeClr val="tx1"/>
                </a:solidFill>
                <a:latin typeface="Arial" panose="020B0704020202090204" pitchFamily="34" charset="0"/>
                <a:ea typeface="宋体" pitchFamily="2" charset="-122"/>
              </a:defRPr>
            </a:lvl9pPr>
          </a:lstStyle>
          <a:p>
            <a:pPr algn="ctr" eaLnBrk="1" hangingPunct="1"/>
            <a:r>
              <a:rPr lang="zh-CN" altLang="en-US" sz="15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输入内容</a:t>
            </a:r>
            <a:endParaRPr lang="zh-CN" altLang="en-US" sz="150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5" name="TextBox 32"/>
          <p:cNvSpPr txBox="1">
            <a:spLocks noChangeArrowheads="1"/>
          </p:cNvSpPr>
          <p:nvPr/>
        </p:nvSpPr>
        <p:spPr bwMode="auto">
          <a:xfrm>
            <a:off x="7052891" y="4156036"/>
            <a:ext cx="1112800" cy="321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704020202090204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704020202090204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704020202090204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704020202090204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70402020209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704020202090204" pitchFamily="34" charset="0"/>
              <a:defRPr>
                <a:solidFill>
                  <a:schemeClr val="tx1"/>
                </a:solidFill>
                <a:latin typeface="Arial" panose="020B070402020209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704020202090204" pitchFamily="34" charset="0"/>
              <a:defRPr>
                <a:solidFill>
                  <a:schemeClr val="tx1"/>
                </a:solidFill>
                <a:latin typeface="Arial" panose="020B070402020209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704020202090204" pitchFamily="34" charset="0"/>
              <a:defRPr>
                <a:solidFill>
                  <a:schemeClr val="tx1"/>
                </a:solidFill>
                <a:latin typeface="Arial" panose="020B070402020209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704020202090204" pitchFamily="34" charset="0"/>
              <a:defRPr>
                <a:solidFill>
                  <a:schemeClr val="tx1"/>
                </a:solidFill>
                <a:latin typeface="Arial" panose="020B0704020202090204" pitchFamily="34" charset="0"/>
                <a:ea typeface="宋体" pitchFamily="2" charset="-122"/>
              </a:defRPr>
            </a:lvl9pPr>
          </a:lstStyle>
          <a:p>
            <a:pPr algn="ctr" eaLnBrk="1" hangingPunct="1"/>
            <a:r>
              <a:rPr lang="zh-CN" altLang="en-US" sz="15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输入内容</a:t>
            </a:r>
            <a:endParaRPr lang="zh-CN" altLang="en-US" sz="150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6" name="TextBox 33"/>
          <p:cNvSpPr txBox="1">
            <a:spLocks noChangeArrowheads="1"/>
          </p:cNvSpPr>
          <p:nvPr/>
        </p:nvSpPr>
        <p:spPr bwMode="auto">
          <a:xfrm>
            <a:off x="5477119" y="2222026"/>
            <a:ext cx="1112800" cy="321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704020202090204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704020202090204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704020202090204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704020202090204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70402020209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704020202090204" pitchFamily="34" charset="0"/>
              <a:defRPr>
                <a:solidFill>
                  <a:schemeClr val="tx1"/>
                </a:solidFill>
                <a:latin typeface="Arial" panose="020B070402020209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704020202090204" pitchFamily="34" charset="0"/>
              <a:defRPr>
                <a:solidFill>
                  <a:schemeClr val="tx1"/>
                </a:solidFill>
                <a:latin typeface="Arial" panose="020B070402020209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704020202090204" pitchFamily="34" charset="0"/>
              <a:defRPr>
                <a:solidFill>
                  <a:schemeClr val="tx1"/>
                </a:solidFill>
                <a:latin typeface="Arial" panose="020B070402020209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704020202090204" pitchFamily="34" charset="0"/>
              <a:defRPr>
                <a:solidFill>
                  <a:schemeClr val="tx1"/>
                </a:solidFill>
                <a:latin typeface="Arial" panose="020B0704020202090204" pitchFamily="34" charset="0"/>
                <a:ea typeface="宋体" pitchFamily="2" charset="-122"/>
              </a:defRPr>
            </a:lvl9pPr>
          </a:lstStyle>
          <a:p>
            <a:pPr algn="ctr" eaLnBrk="1" hangingPunct="1"/>
            <a:r>
              <a:rPr lang="zh-CN" altLang="en-US" sz="15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输入内容</a:t>
            </a:r>
            <a:endParaRPr lang="zh-CN" altLang="en-US" sz="150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7" name="TextBox 34"/>
          <p:cNvSpPr txBox="1">
            <a:spLocks noChangeArrowheads="1"/>
          </p:cNvSpPr>
          <p:nvPr/>
        </p:nvSpPr>
        <p:spPr bwMode="auto">
          <a:xfrm>
            <a:off x="2418408" y="2222026"/>
            <a:ext cx="1112800" cy="321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704020202090204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704020202090204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704020202090204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704020202090204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70402020209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704020202090204" pitchFamily="34" charset="0"/>
              <a:defRPr>
                <a:solidFill>
                  <a:schemeClr val="tx1"/>
                </a:solidFill>
                <a:latin typeface="Arial" panose="020B070402020209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704020202090204" pitchFamily="34" charset="0"/>
              <a:defRPr>
                <a:solidFill>
                  <a:schemeClr val="tx1"/>
                </a:solidFill>
                <a:latin typeface="Arial" panose="020B070402020209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704020202090204" pitchFamily="34" charset="0"/>
              <a:defRPr>
                <a:solidFill>
                  <a:schemeClr val="tx1"/>
                </a:solidFill>
                <a:latin typeface="Arial" panose="020B070402020209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704020202090204" pitchFamily="34" charset="0"/>
              <a:defRPr>
                <a:solidFill>
                  <a:schemeClr val="tx1"/>
                </a:solidFill>
                <a:latin typeface="Arial" panose="020B0704020202090204" pitchFamily="34" charset="0"/>
                <a:ea typeface="宋体" pitchFamily="2" charset="-122"/>
              </a:defRPr>
            </a:lvl9pPr>
          </a:lstStyle>
          <a:p>
            <a:pPr algn="ctr" eaLnBrk="1" hangingPunct="1"/>
            <a:r>
              <a:rPr lang="zh-CN" altLang="en-US" sz="15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输入内容</a:t>
            </a:r>
            <a:endParaRPr lang="zh-CN" altLang="en-US" sz="15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8" name="TextBox 35"/>
          <p:cNvSpPr txBox="1">
            <a:spLocks noChangeArrowheads="1"/>
          </p:cNvSpPr>
          <p:nvPr/>
        </p:nvSpPr>
        <p:spPr bwMode="auto">
          <a:xfrm>
            <a:off x="872388" y="2898037"/>
            <a:ext cx="1113990" cy="321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704020202090204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704020202090204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704020202090204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704020202090204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70402020209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704020202090204" pitchFamily="34" charset="0"/>
              <a:defRPr>
                <a:solidFill>
                  <a:schemeClr val="tx1"/>
                </a:solidFill>
                <a:latin typeface="Arial" panose="020B070402020209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704020202090204" pitchFamily="34" charset="0"/>
              <a:defRPr>
                <a:solidFill>
                  <a:schemeClr val="tx1"/>
                </a:solidFill>
                <a:latin typeface="Arial" panose="020B070402020209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704020202090204" pitchFamily="34" charset="0"/>
              <a:defRPr>
                <a:solidFill>
                  <a:schemeClr val="tx1"/>
                </a:solidFill>
                <a:latin typeface="Arial" panose="020B070402020209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704020202090204" pitchFamily="34" charset="0"/>
              <a:defRPr>
                <a:solidFill>
                  <a:schemeClr val="tx1"/>
                </a:solidFill>
                <a:latin typeface="Arial" panose="020B0704020202090204" pitchFamily="34" charset="0"/>
                <a:ea typeface="宋体" pitchFamily="2" charset="-122"/>
              </a:defRPr>
            </a:lvl9pPr>
          </a:lstStyle>
          <a:p>
            <a:pPr algn="ctr" eaLnBrk="1" hangingPunct="1"/>
            <a:r>
              <a:rPr lang="en-US" sz="1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2019</a:t>
            </a:r>
            <a:r>
              <a:rPr lang="zh-CN" altLang="en-US" sz="1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</a:t>
            </a:r>
            <a:endParaRPr lang="zh-CN" altLang="en-US" sz="15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9" name="TextBox 36"/>
          <p:cNvSpPr txBox="1">
            <a:spLocks noChangeArrowheads="1"/>
          </p:cNvSpPr>
          <p:nvPr/>
        </p:nvSpPr>
        <p:spPr bwMode="auto">
          <a:xfrm>
            <a:off x="2407695" y="3470505"/>
            <a:ext cx="1112799" cy="321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704020202090204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704020202090204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704020202090204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704020202090204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70402020209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704020202090204" pitchFamily="34" charset="0"/>
              <a:defRPr>
                <a:solidFill>
                  <a:schemeClr val="tx1"/>
                </a:solidFill>
                <a:latin typeface="Arial" panose="020B070402020209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704020202090204" pitchFamily="34" charset="0"/>
              <a:defRPr>
                <a:solidFill>
                  <a:schemeClr val="tx1"/>
                </a:solidFill>
                <a:latin typeface="Arial" panose="020B070402020209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704020202090204" pitchFamily="34" charset="0"/>
              <a:defRPr>
                <a:solidFill>
                  <a:schemeClr val="tx1"/>
                </a:solidFill>
                <a:latin typeface="Arial" panose="020B070402020209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704020202090204" pitchFamily="34" charset="0"/>
              <a:defRPr>
                <a:solidFill>
                  <a:schemeClr val="tx1"/>
                </a:solidFill>
                <a:latin typeface="Arial" panose="020B0704020202090204" pitchFamily="34" charset="0"/>
                <a:ea typeface="宋体" pitchFamily="2" charset="-122"/>
              </a:defRPr>
            </a:lvl9pPr>
          </a:lstStyle>
          <a:p>
            <a:pPr algn="ctr" eaLnBrk="1" hangingPunct="1"/>
            <a:r>
              <a:rPr lang="en-US" sz="15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2020</a:t>
            </a:r>
            <a:r>
              <a:rPr lang="zh-CN" altLang="en-US" sz="15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</a:t>
            </a:r>
            <a:endParaRPr lang="zh-CN" altLang="en-US" sz="15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0" name="TextBox 37"/>
          <p:cNvSpPr txBox="1">
            <a:spLocks noChangeArrowheads="1"/>
          </p:cNvSpPr>
          <p:nvPr/>
        </p:nvSpPr>
        <p:spPr bwMode="auto">
          <a:xfrm>
            <a:off x="3952522" y="2898037"/>
            <a:ext cx="1112799" cy="321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704020202090204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704020202090204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704020202090204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704020202090204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70402020209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704020202090204" pitchFamily="34" charset="0"/>
              <a:defRPr>
                <a:solidFill>
                  <a:schemeClr val="tx1"/>
                </a:solidFill>
                <a:latin typeface="Arial" panose="020B070402020209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704020202090204" pitchFamily="34" charset="0"/>
              <a:defRPr>
                <a:solidFill>
                  <a:schemeClr val="tx1"/>
                </a:solidFill>
                <a:latin typeface="Arial" panose="020B070402020209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704020202090204" pitchFamily="34" charset="0"/>
              <a:defRPr>
                <a:solidFill>
                  <a:schemeClr val="tx1"/>
                </a:solidFill>
                <a:latin typeface="Arial" panose="020B070402020209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704020202090204" pitchFamily="34" charset="0"/>
              <a:defRPr>
                <a:solidFill>
                  <a:schemeClr val="tx1"/>
                </a:solidFill>
                <a:latin typeface="Arial" panose="020B0704020202090204" pitchFamily="34" charset="0"/>
                <a:ea typeface="宋体" pitchFamily="2" charset="-122"/>
              </a:defRPr>
            </a:lvl9pPr>
          </a:lstStyle>
          <a:p>
            <a:pPr algn="ctr" eaLnBrk="1" hangingPunct="1"/>
            <a:r>
              <a:rPr lang="en-US" sz="15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2021</a:t>
            </a:r>
            <a:r>
              <a:rPr lang="zh-CN" altLang="en-US" sz="15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</a:t>
            </a:r>
            <a:endParaRPr lang="zh-CN" altLang="en-US" sz="15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1" name="TextBox 38"/>
          <p:cNvSpPr txBox="1">
            <a:spLocks noChangeArrowheads="1"/>
          </p:cNvSpPr>
          <p:nvPr/>
        </p:nvSpPr>
        <p:spPr bwMode="auto">
          <a:xfrm>
            <a:off x="5548529" y="3470505"/>
            <a:ext cx="1112800" cy="321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704020202090204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704020202090204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704020202090204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704020202090204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70402020209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704020202090204" pitchFamily="34" charset="0"/>
              <a:defRPr>
                <a:solidFill>
                  <a:schemeClr val="tx1"/>
                </a:solidFill>
                <a:latin typeface="Arial" panose="020B070402020209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704020202090204" pitchFamily="34" charset="0"/>
              <a:defRPr>
                <a:solidFill>
                  <a:schemeClr val="tx1"/>
                </a:solidFill>
                <a:latin typeface="Arial" panose="020B070402020209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704020202090204" pitchFamily="34" charset="0"/>
              <a:defRPr>
                <a:solidFill>
                  <a:schemeClr val="tx1"/>
                </a:solidFill>
                <a:latin typeface="Arial" panose="020B070402020209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704020202090204" pitchFamily="34" charset="0"/>
              <a:defRPr>
                <a:solidFill>
                  <a:schemeClr val="tx1"/>
                </a:solidFill>
                <a:latin typeface="Arial" panose="020B0704020202090204" pitchFamily="34" charset="0"/>
                <a:ea typeface="宋体" pitchFamily="2" charset="-122"/>
              </a:defRPr>
            </a:lvl9pPr>
          </a:lstStyle>
          <a:p>
            <a:pPr algn="ctr" eaLnBrk="1" hangingPunct="1"/>
            <a:r>
              <a:rPr lang="en-US" sz="1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2022</a:t>
            </a:r>
            <a:r>
              <a:rPr lang="zh-CN" altLang="en-US" sz="1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</a:t>
            </a:r>
            <a:endParaRPr lang="zh-CN" altLang="en-US" sz="15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2" name="TextBox 39"/>
          <p:cNvSpPr txBox="1">
            <a:spLocks noChangeArrowheads="1"/>
          </p:cNvSpPr>
          <p:nvPr/>
        </p:nvSpPr>
        <p:spPr bwMode="auto">
          <a:xfrm>
            <a:off x="7001713" y="2898037"/>
            <a:ext cx="1112799" cy="321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704020202090204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704020202090204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704020202090204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704020202090204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70402020209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704020202090204" pitchFamily="34" charset="0"/>
              <a:defRPr>
                <a:solidFill>
                  <a:schemeClr val="tx1"/>
                </a:solidFill>
                <a:latin typeface="Arial" panose="020B070402020209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704020202090204" pitchFamily="34" charset="0"/>
              <a:defRPr>
                <a:solidFill>
                  <a:schemeClr val="tx1"/>
                </a:solidFill>
                <a:latin typeface="Arial" panose="020B070402020209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704020202090204" pitchFamily="34" charset="0"/>
              <a:defRPr>
                <a:solidFill>
                  <a:schemeClr val="tx1"/>
                </a:solidFill>
                <a:latin typeface="Arial" panose="020B070402020209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704020202090204" pitchFamily="34" charset="0"/>
              <a:defRPr>
                <a:solidFill>
                  <a:schemeClr val="tx1"/>
                </a:solidFill>
                <a:latin typeface="Arial" panose="020B0704020202090204" pitchFamily="34" charset="0"/>
                <a:ea typeface="宋体" pitchFamily="2" charset="-122"/>
              </a:defRPr>
            </a:lvl9pPr>
          </a:lstStyle>
          <a:p>
            <a:pPr algn="ctr" eaLnBrk="1" hangingPunct="1"/>
            <a:r>
              <a:rPr lang="en-US" sz="1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2023</a:t>
            </a:r>
            <a:r>
              <a:rPr lang="zh-CN" altLang="en-US" sz="1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</a:t>
            </a:r>
            <a:endParaRPr lang="zh-CN" altLang="en-US" sz="15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3" name="任意多边形: 形状 42"/>
          <p:cNvSpPr/>
          <p:nvPr/>
        </p:nvSpPr>
        <p:spPr>
          <a:xfrm>
            <a:off x="532448" y="933450"/>
            <a:ext cx="1052512" cy="300038"/>
          </a:xfrm>
          <a:custGeom>
            <a:avLst/>
            <a:gdLst>
              <a:gd name="connsiteX0" fmla="*/ 0 w 904875"/>
              <a:gd name="connsiteY0" fmla="*/ 0 h 300038"/>
              <a:gd name="connsiteX1" fmla="*/ 604837 w 904875"/>
              <a:gd name="connsiteY1" fmla="*/ 0 h 300038"/>
              <a:gd name="connsiteX2" fmla="*/ 904875 w 904875"/>
              <a:gd name="connsiteY2" fmla="*/ 300038 h 300038"/>
              <a:gd name="connsiteX3" fmla="*/ 4762 w 904875"/>
              <a:gd name="connsiteY3" fmla="*/ 300038 h 300038"/>
              <a:gd name="connsiteX4" fmla="*/ 0 w 904875"/>
              <a:gd name="connsiteY4" fmla="*/ 0 h 300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04875" h="300038">
                <a:moveTo>
                  <a:pt x="0" y="0"/>
                </a:moveTo>
                <a:lnTo>
                  <a:pt x="604837" y="0"/>
                </a:lnTo>
                <a:lnTo>
                  <a:pt x="904875" y="300038"/>
                </a:lnTo>
                <a:lnTo>
                  <a:pt x="4762" y="300038"/>
                </a:lnTo>
                <a:cubicBezTo>
                  <a:pt x="3175" y="200025"/>
                  <a:pt x="1587" y="100013"/>
                  <a:pt x="0" y="0"/>
                </a:cubicBezTo>
                <a:close/>
              </a:path>
            </a:pathLst>
          </a:custGeom>
          <a:solidFill>
            <a:srgbClr val="2E2E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45" name="组合 7"/>
          <p:cNvGrpSpPr/>
          <p:nvPr/>
        </p:nvGrpSpPr>
        <p:grpSpPr bwMode="auto">
          <a:xfrm rot="5400000">
            <a:off x="144993" y="901700"/>
            <a:ext cx="68263" cy="363538"/>
            <a:chOff x="959" y="1331"/>
            <a:chExt cx="108" cy="572"/>
          </a:xfrm>
        </p:grpSpPr>
        <p:cxnSp>
          <p:nvCxnSpPr>
            <p:cNvPr id="46" name="直接连接符 45"/>
            <p:cNvCxnSpPr/>
            <p:nvPr/>
          </p:nvCxnSpPr>
          <p:spPr>
            <a:xfrm>
              <a:off x="1012" y="1363"/>
              <a:ext cx="0" cy="54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椭圆 46"/>
            <p:cNvSpPr/>
            <p:nvPr/>
          </p:nvSpPr>
          <p:spPr>
            <a:xfrm>
              <a:off x="959" y="1331"/>
              <a:ext cx="108" cy="10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 noProof="1"/>
            </a:p>
          </p:txBody>
        </p:sp>
      </p:grpSp>
      <p:grpSp>
        <p:nvGrpSpPr>
          <p:cNvPr id="48" name="组合 47"/>
          <p:cNvGrpSpPr/>
          <p:nvPr/>
        </p:nvGrpSpPr>
        <p:grpSpPr>
          <a:xfrm>
            <a:off x="1761341" y="1049338"/>
            <a:ext cx="6747659" cy="68263"/>
            <a:chOff x="3461553" y="517741"/>
            <a:chExt cx="6747659" cy="68263"/>
          </a:xfrm>
        </p:grpSpPr>
        <p:cxnSp>
          <p:nvCxnSpPr>
            <p:cNvPr id="49" name="直接连接符 48"/>
            <p:cNvCxnSpPr/>
            <p:nvPr/>
          </p:nvCxnSpPr>
          <p:spPr>
            <a:xfrm flipV="1">
              <a:off x="3495533" y="551874"/>
              <a:ext cx="6713679" cy="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椭圆 49"/>
            <p:cNvSpPr/>
            <p:nvPr/>
          </p:nvSpPr>
          <p:spPr bwMode="auto">
            <a:xfrm rot="16200000">
              <a:off x="3461401" y="517893"/>
              <a:ext cx="68263" cy="6796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 noProof="1"/>
            </a:p>
          </p:txBody>
        </p:sp>
      </p:grpSp>
      <p:sp>
        <p:nvSpPr>
          <p:cNvPr id="51" name="文本框 50"/>
          <p:cNvSpPr txBox="1">
            <a:spLocks noChangeArrowheads="1"/>
          </p:cNvSpPr>
          <p:nvPr/>
        </p:nvSpPr>
        <p:spPr bwMode="auto">
          <a:xfrm>
            <a:off x="620683" y="937275"/>
            <a:ext cx="678845" cy="2914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0" hangingPunct="0"/>
            <a:r>
              <a:rPr lang="zh-CN" altLang="en-US" dirty="0">
                <a:solidFill>
                  <a:schemeClr val="bg1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输入</a:t>
            </a:r>
            <a:endParaRPr lang="zh-CN" altLang="en-US" dirty="0">
              <a:solidFill>
                <a:schemeClr val="bg1"/>
              </a:solidFill>
              <a:latin typeface="幼圆" panose="02010509060101010101" pitchFamily="49" charset="-122"/>
              <a:ea typeface="幼圆" panose="02010509060101010101" pitchFamily="49" charset="-122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0" y="0"/>
            <a:ext cx="3352165" cy="589915"/>
            <a:chOff x="1255" y="994"/>
            <a:chExt cx="6888" cy="1212"/>
          </a:xfrm>
        </p:grpSpPr>
        <p:grpSp>
          <p:nvGrpSpPr>
            <p:cNvPr id="11" name="组合 10"/>
            <p:cNvGrpSpPr/>
            <p:nvPr/>
          </p:nvGrpSpPr>
          <p:grpSpPr>
            <a:xfrm>
              <a:off x="1255" y="994"/>
              <a:ext cx="3518" cy="1213"/>
              <a:chOff x="1255" y="994"/>
              <a:chExt cx="3518" cy="1213"/>
            </a:xfrm>
          </p:grpSpPr>
          <p:pic>
            <p:nvPicPr>
              <p:cNvPr id="3" name="图片 2" descr="审大商学蓝色描边"/>
              <p:cNvPicPr>
                <a:picLocks noChangeAspect="1"/>
              </p:cNvPicPr>
              <p:nvPr>
                <p:custDataLst>
                  <p:tags r:id="rId1"/>
                </p:custDataLst>
              </p:nvPr>
            </p:nvPicPr>
            <p:blipFill>
              <a:blip r:embed="rId2"/>
              <a:srcRect l="44080" r="50658"/>
              <a:stretch>
                <a:fillRect/>
              </a:stretch>
            </p:blipFill>
            <p:spPr>
              <a:xfrm>
                <a:off x="4417" y="1166"/>
                <a:ext cx="356" cy="921"/>
              </a:xfrm>
              <a:prstGeom prst="rect">
                <a:avLst/>
              </a:prstGeom>
            </p:spPr>
          </p:pic>
          <p:pic>
            <p:nvPicPr>
              <p:cNvPr id="6" name="图片 5" descr="6_画板 1"/>
              <p:cNvPicPr>
                <a:picLocks noChangeAspect="1"/>
              </p:cNvPicPr>
              <p:nvPr>
                <p:custDataLst>
                  <p:tags r:id="rId3"/>
                </p:custDataLst>
              </p:nvPr>
            </p:nvPicPr>
            <p:blipFill>
              <a:blip r:embed="rId4"/>
              <a:srcRect l="21679" t="39299" r="21437" b="39748"/>
              <a:stretch>
                <a:fillRect/>
              </a:stretch>
            </p:blipFill>
            <p:spPr>
              <a:xfrm>
                <a:off x="1255" y="994"/>
                <a:ext cx="3293" cy="1213"/>
              </a:xfrm>
              <a:prstGeom prst="rect">
                <a:avLst/>
              </a:prstGeom>
            </p:spPr>
          </p:pic>
        </p:grpSp>
        <p:pic>
          <p:nvPicPr>
            <p:cNvPr id="8" name="图片 7" descr="精管理善治理(1)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6"/>
            <a:srcRect b="74403"/>
            <a:stretch>
              <a:fillRect/>
            </a:stretch>
          </p:blipFill>
          <p:spPr>
            <a:xfrm>
              <a:off x="4821" y="1329"/>
              <a:ext cx="3322" cy="665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1861">
        <p14:switch dir="r"/>
      </p:transition>
    </mc:Choice>
    <mc:Fallback>
      <p:transition spd="slow" advClick="0" advTm="186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500"/>
                            </p:stCondLst>
                            <p:childTnLst>
                              <p:par>
                                <p:cTn id="6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000"/>
                            </p:stCondLst>
                            <p:childTnLst>
                              <p:par>
                                <p:cTn id="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3500"/>
                            </p:stCondLst>
                            <p:childTnLst>
                              <p:par>
                                <p:cTn id="76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4000"/>
                            </p:stCondLst>
                            <p:childTnLst>
                              <p:par>
                                <p:cTn id="9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4500"/>
                            </p:stCondLst>
                            <p:childTnLst>
                              <p:par>
                                <p:cTn id="9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5000"/>
                            </p:stCondLst>
                            <p:childTnLst>
                              <p:par>
                                <p:cTn id="1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5500"/>
                            </p:stCondLst>
                            <p:childTnLst>
                              <p:par>
                                <p:cTn id="1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6000"/>
                            </p:stCondLst>
                            <p:childTnLst>
                              <p:par>
                                <p:cTn id="13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6500"/>
                            </p:stCondLst>
                            <p:childTnLst>
                              <p:par>
                                <p:cTn id="1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 autoUpdateAnimBg="0"/>
      <p:bldP spid="12" grpId="0" bldLvl="0" animBg="1" autoUpdateAnimBg="0"/>
      <p:bldP spid="14" grpId="0" bldLvl="0" animBg="1" autoUpdateAnimBg="0"/>
      <p:bldP spid="15" grpId="0" bldLvl="0" animBg="1" autoUpdateAnimBg="0"/>
      <p:bldP spid="16" grpId="0" bldLvl="0" animBg="1"/>
      <p:bldP spid="17" grpId="0" bldLvl="0" animBg="1" autoUpdateAnimBg="0"/>
      <p:bldP spid="18" grpId="0" bldLvl="0" animBg="1" autoUpdateAnimBg="0"/>
      <p:bldP spid="19" grpId="0" bldLvl="0" animBg="1" autoUpdateAnimBg="0"/>
      <p:bldP spid="20" grpId="0" bldLvl="0" animBg="1" autoUpdateAnimBg="0"/>
      <p:bldP spid="21" grpId="0" bldLvl="0" animBg="1"/>
      <p:bldP spid="22" grpId="0" bldLvl="0" animBg="1" autoUpdateAnimBg="0"/>
      <p:bldP spid="23" grpId="0" bldLvl="0" animBg="1" autoUpdateAnimBg="0"/>
      <p:bldP spid="24" grpId="0" bldLvl="0" animBg="1"/>
      <p:bldP spid="25" grpId="0" bldLvl="0" animBg="1" autoUpdateAnimBg="0"/>
      <p:bldP spid="26" grpId="0" bldLvl="0" animBg="1" autoUpdateAnimBg="0"/>
      <p:bldP spid="27" grpId="0" bldLvl="0" animBg="1"/>
      <p:bldP spid="28" grpId="0" bldLvl="0" animBg="1" autoUpdateAnimBg="0"/>
      <p:bldP spid="29" grpId="0" bldLvl="0" animBg="1" autoUpdateAnimBg="0"/>
      <p:bldP spid="30" grpId="0" bldLvl="0" animBg="1" autoUpdateAnimBg="0"/>
      <p:bldP spid="31" grpId="0" bldLvl="0" animBg="1"/>
      <p:bldP spid="32" grpId="0" bldLvl="0" animBg="1"/>
      <p:bldP spid="33" grpId="0" autoUpdateAnimBg="0"/>
      <p:bldP spid="34" grpId="0" autoUpdateAnimBg="0"/>
      <p:bldP spid="35" grpId="0" autoUpdateAnimBg="0"/>
      <p:bldP spid="36" grpId="0" autoUpdateAnimBg="0"/>
      <p:bldP spid="37" grpId="0" autoUpdateAnimBg="0"/>
      <p:bldP spid="38" grpId="0" autoUpdateAnimBg="0"/>
      <p:bldP spid="39" grpId="0" autoUpdateAnimBg="0"/>
      <p:bldP spid="40" grpId="0" autoUpdateAnimBg="0"/>
      <p:bldP spid="41" grpId="0" autoUpdateAnimBg="0"/>
      <p:bldP spid="42" grpId="0" autoUpdateAnimBg="0"/>
      <p:bldP spid="51" grpId="0"/>
    </p:bldLst>
  </p:timing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BEAUTIFY_FLAG" val=""/>
</p:tagLst>
</file>

<file path=ppt/tags/tag16.xml><?xml version="1.0" encoding="utf-8"?>
<p:tagLst xmlns:p="http://schemas.openxmlformats.org/presentationml/2006/main">
  <p:tag name="KSO_WM_BEAUTIFY_FLAG" val=""/>
</p:tagLst>
</file>

<file path=ppt/tags/tag17.xml><?xml version="1.0" encoding="utf-8"?>
<p:tagLst xmlns:p="http://schemas.openxmlformats.org/presentationml/2006/main">
  <p:tag name="KSO_WM_BEAUTIFY_FLAG" val="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BEAUTIFY_FLAG" val="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BEAUTIFY_FLAG" val=""/>
</p:tagLst>
</file>

<file path=ppt/tags/tag21.xml><?xml version="1.0" encoding="utf-8"?>
<p:tagLst xmlns:p="http://schemas.openxmlformats.org/presentationml/2006/main">
  <p:tag name="KSO_WM_BEAUTIFY_FLAG" val=""/>
</p:tagLst>
</file>

<file path=ppt/tags/tag22.xml><?xml version="1.0" encoding="utf-8"?>
<p:tagLst xmlns:p="http://schemas.openxmlformats.org/presentationml/2006/main">
  <p:tag name="KSO_WM_BEAUTIFY_FLAG" val=""/>
</p:tagLst>
</file>

<file path=ppt/tags/tag23.xml><?xml version="1.0" encoding="utf-8"?>
<p:tagLst xmlns:p="http://schemas.openxmlformats.org/presentationml/2006/main">
  <p:tag name="KSO_WM_BEAUTIFY_FLAG" val=""/>
</p:tagLst>
</file>

<file path=ppt/tags/tag24.xml><?xml version="1.0" encoding="utf-8"?>
<p:tagLst xmlns:p="http://schemas.openxmlformats.org/presentationml/2006/main">
  <p:tag name="KSO_WM_BEAUTIFY_FLAG" val=""/>
</p:tagLst>
</file>

<file path=ppt/tags/tag25.xml><?xml version="1.0" encoding="utf-8"?>
<p:tagLst xmlns:p="http://schemas.openxmlformats.org/presentationml/2006/main">
  <p:tag name="KSO_WM_BEAUTIFY_FLAG" val=""/>
</p:tagLst>
</file>

<file path=ppt/tags/tag26.xml><?xml version="1.0" encoding="utf-8"?>
<p:tagLst xmlns:p="http://schemas.openxmlformats.org/presentationml/2006/main">
  <p:tag name="KSO_WM_BEAUTIFY_FLAG" val=""/>
</p:tagLst>
</file>

<file path=ppt/tags/tag27.xml><?xml version="1.0" encoding="utf-8"?>
<p:tagLst xmlns:p="http://schemas.openxmlformats.org/presentationml/2006/main">
  <p:tag name="KSO_WM_BEAUTIFY_FLAG" val=""/>
</p:tagLst>
</file>

<file path=ppt/tags/tag28.xml><?xml version="1.0" encoding="utf-8"?>
<p:tagLst xmlns:p="http://schemas.openxmlformats.org/presentationml/2006/main">
  <p:tag name="KSO_WM_BEAUTIFY_FLAG" val=""/>
</p:tagLst>
</file>

<file path=ppt/tags/tag29.xml><?xml version="1.0" encoding="utf-8"?>
<p:tagLst xmlns:p="http://schemas.openxmlformats.org/presentationml/2006/main">
  <p:tag name="KSO_WM_BEAUTIFY_FLAG" val=""/>
</p:tagLst>
</file>

<file path=ppt/tags/tag3.xml><?xml version="1.0" encoding="utf-8"?>
<p:tagLst xmlns:p="http://schemas.openxmlformats.org/presentationml/2006/main">
  <p:tag name="KSO_WM_BEAUTIFY_FLAG" val=""/>
</p:tagLst>
</file>

<file path=ppt/tags/tag30.xml><?xml version="1.0" encoding="utf-8"?>
<p:tagLst xmlns:p="http://schemas.openxmlformats.org/presentationml/2006/main">
  <p:tag name="KSO_WM_BEAUTIFY_FLAG" val=""/>
</p:tagLst>
</file>

<file path=ppt/tags/tag31.xml><?xml version="1.0" encoding="utf-8"?>
<p:tagLst xmlns:p="http://schemas.openxmlformats.org/presentationml/2006/main">
  <p:tag name="KSO_WM_BEAUTIFY_FLAG" val=""/>
</p:tagLst>
</file>

<file path=ppt/tags/tag32.xml><?xml version="1.0" encoding="utf-8"?>
<p:tagLst xmlns:p="http://schemas.openxmlformats.org/presentationml/2006/main">
  <p:tag name="KSO_WM_BEAUTIFY_FLAG" val=""/>
</p:tagLst>
</file>

<file path=ppt/tags/tag33.xml><?xml version="1.0" encoding="utf-8"?>
<p:tagLst xmlns:p="http://schemas.openxmlformats.org/presentationml/2006/main">
  <p:tag name="KSO_WM_BEAUTIFY_FLAG" val=""/>
</p:tagLst>
</file>

<file path=ppt/tags/tag34.xml><?xml version="1.0" encoding="utf-8"?>
<p:tagLst xmlns:p="http://schemas.openxmlformats.org/presentationml/2006/main">
  <p:tag name="KSO_WM_BEAUTIFY_FLAG" val=""/>
</p:tagLst>
</file>

<file path=ppt/tags/tag35.xml><?xml version="1.0" encoding="utf-8"?>
<p:tagLst xmlns:p="http://schemas.openxmlformats.org/presentationml/2006/main">
  <p:tag name="KSO_WM_BEAUTIFY_FLAG" val=""/>
</p:tagLst>
</file>

<file path=ppt/tags/tag36.xml><?xml version="1.0" encoding="utf-8"?>
<p:tagLst xmlns:p="http://schemas.openxmlformats.org/presentationml/2006/main">
  <p:tag name="KSO_WM_BEAUTIFY_FLAG" val=""/>
</p:tagLst>
</file>

<file path=ppt/tags/tag37.xml><?xml version="1.0" encoding="utf-8"?>
<p:tagLst xmlns:p="http://schemas.openxmlformats.org/presentationml/2006/main">
  <p:tag name="KSO_WM_BEAUTIFY_FLAG" val=""/>
</p:tagLst>
</file>

<file path=ppt/tags/tag38.xml><?xml version="1.0" encoding="utf-8"?>
<p:tagLst xmlns:p="http://schemas.openxmlformats.org/presentationml/2006/main">
  <p:tag name="KSO_WM_BEAUTIFY_FLAG" val=""/>
</p:tagLst>
</file>

<file path=ppt/tags/tag39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BEAUTIFY_FLAG" val=""/>
</p:tagLst>
</file>

<file path=ppt/tags/tag40.xml><?xml version="1.0" encoding="utf-8"?>
<p:tagLst xmlns:p="http://schemas.openxmlformats.org/presentationml/2006/main">
  <p:tag name="KSO_WM_BEAUTIFY_FLAG" val=""/>
</p:tagLst>
</file>

<file path=ppt/tags/tag41.xml><?xml version="1.0" encoding="utf-8"?>
<p:tagLst xmlns:p="http://schemas.openxmlformats.org/presentationml/2006/main">
  <p:tag name="KSO_WM_BEAUTIFY_FLAG" val=""/>
</p:tagLst>
</file>

<file path=ppt/tags/tag42.xml><?xml version="1.0" encoding="utf-8"?>
<p:tagLst xmlns:p="http://schemas.openxmlformats.org/presentationml/2006/main">
  <p:tag name="KSO_WM_BEAUTIFY_FLAG" val=""/>
</p:tagLst>
</file>

<file path=ppt/tags/tag43.xml><?xml version="1.0" encoding="utf-8"?>
<p:tagLst xmlns:p="http://schemas.openxmlformats.org/presentationml/2006/main">
  <p:tag name="KSO_WM_BEAUTIFY_FLAG" val=""/>
</p:tagLst>
</file>

<file path=ppt/tags/tag44.xml><?xml version="1.0" encoding="utf-8"?>
<p:tagLst xmlns:p="http://schemas.openxmlformats.org/presentationml/2006/main">
  <p:tag name="KSO_WM_BEAUTIFY_FLAG" val=""/>
</p:tagLst>
</file>

<file path=ppt/tags/tag45.xml><?xml version="1.0" encoding="utf-8"?>
<p:tagLst xmlns:p="http://schemas.openxmlformats.org/presentationml/2006/main">
  <p:tag name="KSO_WM_BEAUTIFY_FLAG" val=""/>
</p:tagLst>
</file>

<file path=ppt/tags/tag46.xml><?xml version="1.0" encoding="utf-8"?>
<p:tagLst xmlns:p="http://schemas.openxmlformats.org/presentationml/2006/main">
  <p:tag name="KSO_WM_BEAUTIFY_FLAG" val=""/>
</p:tagLst>
</file>

<file path=ppt/tags/tag47.xml><?xml version="1.0" encoding="utf-8"?>
<p:tagLst xmlns:p="http://schemas.openxmlformats.org/presentationml/2006/main">
  <p:tag name="KSO_WM_BEAUTIFY_FLAG" val=""/>
</p:tagLst>
</file>

<file path=ppt/tags/tag48.xml><?xml version="1.0" encoding="utf-8"?>
<p:tagLst xmlns:p="http://schemas.openxmlformats.org/presentationml/2006/main">
  <p:tag name="KSO_WM_BEAUTIFY_FLAG" val=""/>
</p:tagLst>
</file>

<file path=ppt/tags/tag49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BEAUTIFY_FLAG" val=""/>
</p:tagLst>
</file>

<file path=ppt/tags/tag50.xml><?xml version="1.0" encoding="utf-8"?>
<p:tagLst xmlns:p="http://schemas.openxmlformats.org/presentationml/2006/main">
  <p:tag name="KSO_WM_BEAUTIFY_FLAG" val=""/>
</p:tagLst>
</file>

<file path=ppt/tags/tag51.xml><?xml version="1.0" encoding="utf-8"?>
<p:tagLst xmlns:p="http://schemas.openxmlformats.org/presentationml/2006/main">
  <p:tag name="KSO_WM_BEAUTIFY_FLAG" val=""/>
</p:tagLst>
</file>

<file path=ppt/tags/tag52.xml><?xml version="1.0" encoding="utf-8"?>
<p:tagLst xmlns:p="http://schemas.openxmlformats.org/presentationml/2006/main">
  <p:tag name="KSO_WM_BEAUTIFY_FLAG" val=""/>
</p:tagLst>
</file>

<file path=ppt/tags/tag53.xml><?xml version="1.0" encoding="utf-8"?>
<p:tagLst xmlns:p="http://schemas.openxmlformats.org/presentationml/2006/main">
  <p:tag name="KSO_WM_BEAUTIFY_FLAG" val=""/>
</p:tagLst>
</file>

<file path=ppt/tags/tag54.xml><?xml version="1.0" encoding="utf-8"?>
<p:tagLst xmlns:p="http://schemas.openxmlformats.org/presentationml/2006/main">
  <p:tag name="KSO_WM_BEAUTIFY_FLAG" val=""/>
</p:tagLst>
</file>

<file path=ppt/tags/tag55.xml><?xml version="1.0" encoding="utf-8"?>
<p:tagLst xmlns:p="http://schemas.openxmlformats.org/presentationml/2006/main">
  <p:tag name="KSO_WM_BEAUTIFY_FLAG" val=""/>
</p:tagLst>
</file>

<file path=ppt/tags/tag56.xml><?xml version="1.0" encoding="utf-8"?>
<p:tagLst xmlns:p="http://schemas.openxmlformats.org/presentationml/2006/main">
  <p:tag name="KSO_WM_BEAUTIFY_FLAG" val=""/>
</p:tagLst>
</file>

<file path=ppt/tags/tag57.xml><?xml version="1.0" encoding="utf-8"?>
<p:tagLst xmlns:p="http://schemas.openxmlformats.org/presentationml/2006/main">
  <p:tag name="KSO_WM_BEAUTIFY_FLAG" val=""/>
</p:tagLst>
</file>

<file path=ppt/tags/tag58.xml><?xml version="1.0" encoding="utf-8"?>
<p:tagLst xmlns:p="http://schemas.openxmlformats.org/presentationml/2006/main">
  <p:tag name="KSO_WM_BEAUTIFY_FLAG" val=""/>
</p:tagLst>
</file>

<file path=ppt/tags/tag59.xml><?xml version="1.0" encoding="utf-8"?>
<p:tagLst xmlns:p="http://schemas.openxmlformats.org/presentationml/2006/main">
  <p:tag name="KSO_WM_BEAUTIFY_FLAG" val=""/>
</p:tagLst>
</file>

<file path=ppt/tags/tag6.xml><?xml version="1.0" encoding="utf-8"?>
<p:tagLst xmlns:p="http://schemas.openxmlformats.org/presentationml/2006/main">
  <p:tag name="KSO_WM_BEAUTIFY_FLAG" val=""/>
</p:tagLst>
</file>

<file path=ppt/tags/tag60.xml><?xml version="1.0" encoding="utf-8"?>
<p:tagLst xmlns:p="http://schemas.openxmlformats.org/presentationml/2006/main">
  <p:tag name="KSO_WM_BEAUTIFY_FLAG" val=""/>
</p:tagLst>
</file>

<file path=ppt/tags/tag61.xml><?xml version="1.0" encoding="utf-8"?>
<p:tagLst xmlns:p="http://schemas.openxmlformats.org/presentationml/2006/main">
  <p:tag name="ISPRING_PRESENTATION_TITLE" val="PowerPoint 演示文稿"/>
</p:tagLst>
</file>

<file path=ppt/tags/tag7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">
  <a:themeElements>
    <a:clrScheme name="08">
      <a:dk1>
        <a:sysClr val="windowText" lastClr="000000"/>
      </a:dk1>
      <a:lt1>
        <a:sysClr val="window" lastClr="FFFFFF"/>
      </a:lt1>
      <a:dk2>
        <a:srgbClr val="43C7CB"/>
      </a:dk2>
      <a:lt2>
        <a:srgbClr val="2A62AE"/>
      </a:lt2>
      <a:accent1>
        <a:srgbClr val="4C86D4"/>
      </a:accent1>
      <a:accent2>
        <a:srgbClr val="FEED45"/>
      </a:accent2>
      <a:accent3>
        <a:srgbClr val="0FB249"/>
      </a:accent3>
      <a:accent4>
        <a:srgbClr val="92D14F"/>
      </a:accent4>
      <a:accent5>
        <a:srgbClr val="89C54B"/>
      </a:accent5>
      <a:accent6>
        <a:srgbClr val="81B7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512</Words>
  <Application>WPS 表格</Application>
  <PresentationFormat>全屏显示(16:9)</PresentationFormat>
  <Paragraphs>252</Paragraphs>
  <Slides>20</Slides>
  <Notes>24</Notes>
  <HiddenSlides>0</HiddenSlides>
  <MMClips>0</MMClips>
  <ScaleCrop>false</ScaleCrop>
  <HeadingPairs>
    <vt:vector size="6" baseType="variant">
      <vt:variant>
        <vt:lpstr>已用的字体</vt:lpstr>
      </vt:variant>
      <vt:variant>
        <vt:i4>21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20</vt:i4>
      </vt:variant>
    </vt:vector>
  </HeadingPairs>
  <TitlesOfParts>
    <vt:vector size="42" baseType="lpstr">
      <vt:lpstr>Arial</vt:lpstr>
      <vt:lpstr>宋体</vt:lpstr>
      <vt:lpstr>Wingdings</vt:lpstr>
      <vt:lpstr>Calibri</vt:lpstr>
      <vt:lpstr>Helvetica Neue</vt:lpstr>
      <vt:lpstr>汉仪书宋二KW</vt:lpstr>
      <vt:lpstr>Calibri Light</vt:lpstr>
      <vt:lpstr>幼圆</vt:lpstr>
      <vt:lpstr>华文宋体</vt:lpstr>
      <vt:lpstr>微软雅黑</vt:lpstr>
      <vt:lpstr>汉仪旗黑</vt:lpstr>
      <vt:lpstr>方正兰亭黑_GBK</vt:lpstr>
      <vt:lpstr>汉仪中黑KW</vt:lpstr>
      <vt:lpstr>黑体</vt:lpstr>
      <vt:lpstr>宋体</vt:lpstr>
      <vt:lpstr>Arial Unicode MS</vt:lpstr>
      <vt:lpstr>方正中等线简体</vt:lpstr>
      <vt:lpstr>苹方-简</vt:lpstr>
      <vt:lpstr>FontAwesome</vt:lpstr>
      <vt:lpstr>Gill Sans</vt:lpstr>
      <vt:lpstr>Thonburi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大侠素材铺</dc:title>
  <dc:creator>https://dxpu.taobao.com/</dc:creator>
  <dc:description>大侠素材铺  淘宝店：https://dxpu.taobao.com/</dc:description>
  <cp:lastModifiedBy>sarah</cp:lastModifiedBy>
  <cp:revision>7937</cp:revision>
  <dcterms:created xsi:type="dcterms:W3CDTF">2024-08-12T07:43:15Z</dcterms:created>
  <dcterms:modified xsi:type="dcterms:W3CDTF">2024-08-12T07:43:15Z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2052-6.10.1.8873</vt:lpwstr>
  </property>
  <property fmtid="{D5CDD505-2E9C-101B-9397-08002B2CF9AE}" pid="3" name="ICV">
    <vt:lpwstr>FA0EE0FD9D76D7F54BCCE8642355B43C_43</vt:lpwstr>
  </property>
</Properties>
</file>