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xml" ContentType="application/vnd.openxmlformats-officedocument.themeOverride+xml"/>
  <Override PartName="/ppt/theme/themeOverride20.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Lst>
  <p:notesMasterIdLst>
    <p:notesMasterId r:id="rId5"/>
  </p:notesMasterIdLst>
  <p:sldIdLst>
    <p:sldId id="256" r:id="rId4"/>
    <p:sldId id="258" r:id="rId6"/>
    <p:sldId id="296" r:id="rId7"/>
    <p:sldId id="257" r:id="rId8"/>
    <p:sldId id="295" r:id="rId9"/>
    <p:sldId id="311" r:id="rId10"/>
    <p:sldId id="319" r:id="rId11"/>
    <p:sldId id="307" r:id="rId12"/>
    <p:sldId id="300" r:id="rId13"/>
    <p:sldId id="302" r:id="rId14"/>
    <p:sldId id="320" r:id="rId15"/>
    <p:sldId id="303" r:id="rId16"/>
    <p:sldId id="315" r:id="rId17"/>
    <p:sldId id="312" r:id="rId18"/>
    <p:sldId id="321" r:id="rId19"/>
    <p:sldId id="292" r:id="rId20"/>
    <p:sldId id="317" r:id="rId21"/>
    <p:sldId id="316" r:id="rId22"/>
    <p:sldId id="318" r:id="rId23"/>
    <p:sldId id="322" r:id="rId24"/>
  </p:sldIdLst>
  <p:sldSz cx="12192000" cy="6858000"/>
  <p:notesSz cx="6858000" cy="9144000"/>
  <p:embeddedFontLst/>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3172"/>
    <a:srgbClr val="FF9C00"/>
    <a:srgbClr val="FECB30"/>
    <a:srgbClr val="B23AF9"/>
    <a:srgbClr val="6F42FF"/>
    <a:srgbClr val="2AA1FF"/>
    <a:srgbClr val="1CA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114" y="2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8" Type="http://schemas.openxmlformats.org/officeDocument/2006/relationships/tags" Target="tags/tag58.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209957-232C-4C23-BD71-3CF7C12B4AA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D8AB2E-B972-4F63-8917-8AA4D44F9082}"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D8AB2E-B972-4F63-8917-8AA4D44F9082}"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defRPr/>
            </a:pPr>
            <a:fld id="{7D8E374D-6E28-41D4-B529-E46F9BB5955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D8AB2E-B972-4F63-8917-8AA4D44F9082}"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defRPr/>
            </a:pPr>
            <a:fld id="{7D8E374D-6E28-41D4-B529-E46F9BB5955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defRPr/>
            </a:pPr>
            <a:fld id="{7D8E374D-6E28-41D4-B529-E46F9BB5955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defRPr/>
            </a:pPr>
            <a:fld id="{7D8E374D-6E28-41D4-B529-E46F9BB5955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D8AB2E-B972-4F63-8917-8AA4D44F9082}"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defRPr/>
            </a:pPr>
            <a:fld id="{7D8E374D-6E28-41D4-B529-E46F9BB5955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defRPr/>
            </a:pPr>
            <a:fld id="{7D8E374D-6E28-41D4-B529-E46F9BB5955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defRPr/>
            </a:pPr>
            <a:fld id="{7D8E374D-6E28-41D4-B529-E46F9BB5955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defRPr/>
            </a:pPr>
            <a:fld id="{7D8E374D-6E28-41D4-B529-E46F9BB5955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D8E374D-6E28-41D4-B529-E46F9BB59559}"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D8AB2E-B972-4F63-8917-8AA4D44F9082}"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defRPr/>
            </a:pPr>
            <a:fld id="{7D8E374D-6E28-41D4-B529-E46F9BB5955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D8AB2E-B972-4F63-8917-8AA4D44F9082}"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defRPr/>
            </a:pPr>
            <a:fld id="{7D8E374D-6E28-41D4-B529-E46F9BB5955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defRPr/>
            </a:pPr>
            <a:fld id="{7D8E374D-6E28-41D4-B529-E46F9BB5955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D8AB2E-B972-4F63-8917-8AA4D44F9082}"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defRPr/>
            </a:pPr>
            <a:fld id="{7D8E374D-6E28-41D4-B529-E46F9BB5955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defRPr/>
            </a:pPr>
            <a:fld id="{7D8E374D-6E28-41D4-B529-E46F9BB5955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62276F4B-A296-492A-8FB9-C78E7B25B44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8236D-BA36-4C90-BC5E-4C81E9977708}" type="slidenum">
              <a:rPr lang="zh-CN" altLang="en-US" smtClean="0"/>
            </a:fld>
            <a:endParaRPr lang="zh-CN" altLang="en-US"/>
          </a:p>
        </p:txBody>
      </p:sp>
    </p:spTree>
  </p:cSld>
  <p:clrMapOvr>
    <a:masterClrMapping/>
  </p:clrMapOvr>
  <p:transition spd="slow" advTm="3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62276F4B-A296-492A-8FB9-C78E7B25B44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8236D-BA36-4C90-BC5E-4C81E9977708}" type="slidenum">
              <a:rPr lang="zh-CN" altLang="en-US" smtClean="0"/>
            </a:fld>
            <a:endParaRPr lang="zh-CN" altLang="en-US"/>
          </a:p>
        </p:txBody>
      </p:sp>
    </p:spTree>
  </p:cSld>
  <p:clrMapOvr>
    <a:masterClrMapping/>
  </p:clrMapOvr>
  <p:transition spd="slow" advTm="3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62276F4B-A296-492A-8FB9-C78E7B25B44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8236D-BA36-4C90-BC5E-4C81E9977708}" type="slidenum">
              <a:rPr lang="zh-CN" altLang="en-US" smtClean="0"/>
            </a:fld>
            <a:endParaRPr lang="zh-CN" altLang="en-US"/>
          </a:p>
        </p:txBody>
      </p:sp>
    </p:spTree>
  </p:cSld>
  <p:clrMapOvr>
    <a:masterClrMapping/>
  </p:clrMapOvr>
  <p:transition spd="slow" advTm="3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Tree>
  </p:cSld>
  <p:clrMapOvr>
    <a:masterClrMapping/>
  </p:clrMapOvr>
  <p:transition spd="slow" advTm="3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341437" y="209880"/>
            <a:ext cx="10850563" cy="663575"/>
          </a:xfrm>
          <a:prstGeom prst="rect">
            <a:avLst/>
          </a:prstGeom>
        </p:spPr>
        <p:txBody>
          <a:bodyPr anchor="b"/>
          <a:lstStyle>
            <a:lvl1pPr>
              <a:defRPr sz="2400"/>
            </a:lvl1pPr>
          </a:lstStyle>
          <a:p>
            <a:r>
              <a:rPr lang="zh-CN" altLang="en-US"/>
              <a:t>单击此处编辑母版标题样式</a:t>
            </a:r>
            <a:endParaRPr lang="zh-CN" altLang="en-US"/>
          </a:p>
        </p:txBody>
      </p:sp>
      <p:sp>
        <p:nvSpPr>
          <p:cNvPr id="3" name="book-and-cd_43679"/>
          <p:cNvSpPr>
            <a:spLocks noChangeAspect="1"/>
          </p:cNvSpPr>
          <p:nvPr userDrawn="1"/>
        </p:nvSpPr>
        <p:spPr bwMode="auto">
          <a:xfrm>
            <a:off x="520658" y="414668"/>
            <a:ext cx="609685" cy="488288"/>
          </a:xfrm>
          <a:custGeom>
            <a:avLst/>
            <a:gdLst>
              <a:gd name="connsiteX0" fmla="*/ 452113 w 560604"/>
              <a:gd name="connsiteY0" fmla="*/ 77314 h 448980"/>
              <a:gd name="connsiteX1" fmla="*/ 417185 w 560604"/>
              <a:gd name="connsiteY1" fmla="*/ 112165 h 448980"/>
              <a:gd name="connsiteX2" fmla="*/ 452113 w 560604"/>
              <a:gd name="connsiteY2" fmla="*/ 145726 h 448980"/>
              <a:gd name="connsiteX3" fmla="*/ 485747 w 560604"/>
              <a:gd name="connsiteY3" fmla="*/ 112165 h 448980"/>
              <a:gd name="connsiteX4" fmla="*/ 452113 w 560604"/>
              <a:gd name="connsiteY4" fmla="*/ 77314 h 448980"/>
              <a:gd name="connsiteX5" fmla="*/ 118850 w 560604"/>
              <a:gd name="connsiteY5" fmla="*/ 64516 h 448980"/>
              <a:gd name="connsiteX6" fmla="*/ 40048 w 560604"/>
              <a:gd name="connsiteY6" fmla="*/ 77417 h 448980"/>
              <a:gd name="connsiteX7" fmla="*/ 40048 w 560604"/>
              <a:gd name="connsiteY7" fmla="*/ 392214 h 448980"/>
              <a:gd name="connsiteX8" fmla="*/ 107224 w 560604"/>
              <a:gd name="connsiteY8" fmla="*/ 380602 h 448980"/>
              <a:gd name="connsiteX9" fmla="*/ 255786 w 560604"/>
              <a:gd name="connsiteY9" fmla="*/ 412856 h 448980"/>
              <a:gd name="connsiteX10" fmla="*/ 255786 w 560604"/>
              <a:gd name="connsiteY10" fmla="*/ 277390 h 448980"/>
              <a:gd name="connsiteX11" fmla="*/ 246743 w 560604"/>
              <a:gd name="connsiteY11" fmla="*/ 287711 h 448980"/>
              <a:gd name="connsiteX12" fmla="*/ 246743 w 560604"/>
              <a:gd name="connsiteY12" fmla="*/ 109671 h 448980"/>
              <a:gd name="connsiteX13" fmla="*/ 118850 w 560604"/>
              <a:gd name="connsiteY13" fmla="*/ 64516 h 448980"/>
              <a:gd name="connsiteX14" fmla="*/ 452113 w 560604"/>
              <a:gd name="connsiteY14" fmla="*/ 64406 h 448980"/>
              <a:gd name="connsiteX15" fmla="*/ 498683 w 560604"/>
              <a:gd name="connsiteY15" fmla="*/ 112165 h 448980"/>
              <a:gd name="connsiteX16" fmla="*/ 452113 w 560604"/>
              <a:gd name="connsiteY16" fmla="*/ 158634 h 448980"/>
              <a:gd name="connsiteX17" fmla="*/ 404248 w 560604"/>
              <a:gd name="connsiteY17" fmla="*/ 112165 h 448980"/>
              <a:gd name="connsiteX18" fmla="*/ 452113 w 560604"/>
              <a:gd name="connsiteY18" fmla="*/ 64406 h 448980"/>
              <a:gd name="connsiteX19" fmla="*/ 452058 w 560604"/>
              <a:gd name="connsiteY19" fmla="*/ 59344 h 448980"/>
              <a:gd name="connsiteX20" fmla="*/ 399076 w 560604"/>
              <a:gd name="connsiteY20" fmla="*/ 112237 h 448980"/>
              <a:gd name="connsiteX21" fmla="*/ 452058 w 560604"/>
              <a:gd name="connsiteY21" fmla="*/ 163840 h 448980"/>
              <a:gd name="connsiteX22" fmla="*/ 505039 w 560604"/>
              <a:gd name="connsiteY22" fmla="*/ 112237 h 448980"/>
              <a:gd name="connsiteX23" fmla="*/ 452058 w 560604"/>
              <a:gd name="connsiteY23" fmla="*/ 59344 h 448980"/>
              <a:gd name="connsiteX24" fmla="*/ 118850 w 560604"/>
              <a:gd name="connsiteY24" fmla="*/ 50324 h 448980"/>
              <a:gd name="connsiteX25" fmla="*/ 257078 w 560604"/>
              <a:gd name="connsiteY25" fmla="*/ 99350 h 448980"/>
              <a:gd name="connsiteX26" fmla="*/ 334589 w 560604"/>
              <a:gd name="connsiteY26" fmla="*/ 58065 h 448980"/>
              <a:gd name="connsiteX27" fmla="*/ 329422 w 560604"/>
              <a:gd name="connsiteY27" fmla="*/ 76127 h 448980"/>
              <a:gd name="connsiteX28" fmla="*/ 268705 w 560604"/>
              <a:gd name="connsiteY28" fmla="*/ 109671 h 448980"/>
              <a:gd name="connsiteX29" fmla="*/ 268705 w 560604"/>
              <a:gd name="connsiteY29" fmla="*/ 287711 h 448980"/>
              <a:gd name="connsiteX30" fmla="*/ 259662 w 560604"/>
              <a:gd name="connsiteY30" fmla="*/ 277390 h 448980"/>
              <a:gd name="connsiteX31" fmla="*/ 259662 w 560604"/>
              <a:gd name="connsiteY31" fmla="*/ 412856 h 448980"/>
              <a:gd name="connsiteX32" fmla="*/ 405641 w 560604"/>
              <a:gd name="connsiteY32" fmla="*/ 380602 h 448980"/>
              <a:gd name="connsiteX33" fmla="*/ 475400 w 560604"/>
              <a:gd name="connsiteY33" fmla="*/ 392214 h 448980"/>
              <a:gd name="connsiteX34" fmla="*/ 475400 w 560604"/>
              <a:gd name="connsiteY34" fmla="*/ 233525 h 448980"/>
              <a:gd name="connsiteX35" fmla="*/ 510280 w 560604"/>
              <a:gd name="connsiteY35" fmla="*/ 221914 h 448980"/>
              <a:gd name="connsiteX36" fmla="*/ 510280 w 560604"/>
              <a:gd name="connsiteY36" fmla="*/ 437369 h 448980"/>
              <a:gd name="connsiteX37" fmla="*/ 290666 w 560604"/>
              <a:gd name="connsiteY37" fmla="*/ 437369 h 448980"/>
              <a:gd name="connsiteX38" fmla="*/ 258370 w 560604"/>
              <a:gd name="connsiteY38" fmla="*/ 448980 h 448980"/>
              <a:gd name="connsiteX39" fmla="*/ 226074 w 560604"/>
              <a:gd name="connsiteY39" fmla="*/ 437369 h 448980"/>
              <a:gd name="connsiteX40" fmla="*/ 0 w 560604"/>
              <a:gd name="connsiteY40" fmla="*/ 437369 h 448980"/>
              <a:gd name="connsiteX41" fmla="*/ 0 w 560604"/>
              <a:gd name="connsiteY41" fmla="*/ 113541 h 448980"/>
              <a:gd name="connsiteX42" fmla="*/ 24545 w 560604"/>
              <a:gd name="connsiteY42" fmla="*/ 96769 h 448980"/>
              <a:gd name="connsiteX43" fmla="*/ 24545 w 560604"/>
              <a:gd name="connsiteY43" fmla="*/ 67096 h 448980"/>
              <a:gd name="connsiteX44" fmla="*/ 29713 w 560604"/>
              <a:gd name="connsiteY44" fmla="*/ 65806 h 448980"/>
              <a:gd name="connsiteX45" fmla="*/ 118850 w 560604"/>
              <a:gd name="connsiteY45" fmla="*/ 50324 h 448980"/>
              <a:gd name="connsiteX46" fmla="*/ 449473 w 560604"/>
              <a:gd name="connsiteY46" fmla="*/ 0 h 448980"/>
              <a:gd name="connsiteX47" fmla="*/ 560604 w 560604"/>
              <a:gd name="connsiteY47" fmla="*/ 109657 h 448980"/>
              <a:gd name="connsiteX48" fmla="*/ 449473 w 560604"/>
              <a:gd name="connsiteY48" fmla="*/ 219313 h 448980"/>
              <a:gd name="connsiteX49" fmla="*/ 339634 w 560604"/>
              <a:gd name="connsiteY49" fmla="*/ 109657 h 448980"/>
              <a:gd name="connsiteX50" fmla="*/ 449473 w 560604"/>
              <a:gd name="connsiteY50" fmla="*/ 0 h 4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60604" h="448980">
                <a:moveTo>
                  <a:pt x="452113" y="77314"/>
                </a:moveTo>
                <a:cubicBezTo>
                  <a:pt x="432708" y="77314"/>
                  <a:pt x="417185" y="92804"/>
                  <a:pt x="417185" y="112165"/>
                </a:cubicBezTo>
                <a:cubicBezTo>
                  <a:pt x="417185" y="130237"/>
                  <a:pt x="432708" y="145726"/>
                  <a:pt x="452113" y="145726"/>
                </a:cubicBezTo>
                <a:cubicBezTo>
                  <a:pt x="471517" y="145726"/>
                  <a:pt x="485747" y="130237"/>
                  <a:pt x="485747" y="112165"/>
                </a:cubicBezTo>
                <a:cubicBezTo>
                  <a:pt x="485747" y="92804"/>
                  <a:pt x="470223" y="77314"/>
                  <a:pt x="452113" y="77314"/>
                </a:cubicBezTo>
                <a:close/>
                <a:moveTo>
                  <a:pt x="118850" y="64516"/>
                </a:moveTo>
                <a:cubicBezTo>
                  <a:pt x="81387" y="64516"/>
                  <a:pt x="50382" y="73547"/>
                  <a:pt x="40048" y="77417"/>
                </a:cubicBezTo>
                <a:lnTo>
                  <a:pt x="40048" y="392214"/>
                </a:lnTo>
                <a:cubicBezTo>
                  <a:pt x="58133" y="384473"/>
                  <a:pt x="81387" y="380602"/>
                  <a:pt x="107224" y="380602"/>
                </a:cubicBezTo>
                <a:cubicBezTo>
                  <a:pt x="171816" y="380602"/>
                  <a:pt x="236408" y="405115"/>
                  <a:pt x="255786" y="412856"/>
                </a:cubicBezTo>
                <a:lnTo>
                  <a:pt x="255786" y="277390"/>
                </a:lnTo>
                <a:lnTo>
                  <a:pt x="246743" y="287711"/>
                </a:lnTo>
                <a:lnTo>
                  <a:pt x="246743" y="109671"/>
                </a:lnTo>
                <a:cubicBezTo>
                  <a:pt x="211863" y="79997"/>
                  <a:pt x="169232" y="64516"/>
                  <a:pt x="118850" y="64516"/>
                </a:cubicBezTo>
                <a:close/>
                <a:moveTo>
                  <a:pt x="452113" y="64406"/>
                </a:moveTo>
                <a:cubicBezTo>
                  <a:pt x="477985" y="64406"/>
                  <a:pt x="498683" y="86350"/>
                  <a:pt x="498683" y="112165"/>
                </a:cubicBezTo>
                <a:cubicBezTo>
                  <a:pt x="498683" y="137981"/>
                  <a:pt x="477985" y="158634"/>
                  <a:pt x="452113" y="158634"/>
                </a:cubicBezTo>
                <a:cubicBezTo>
                  <a:pt x="426240" y="158634"/>
                  <a:pt x="404248" y="137981"/>
                  <a:pt x="404248" y="112165"/>
                </a:cubicBezTo>
                <a:cubicBezTo>
                  <a:pt x="404248" y="86350"/>
                  <a:pt x="426240" y="64406"/>
                  <a:pt x="452113" y="64406"/>
                </a:cubicBezTo>
                <a:close/>
                <a:moveTo>
                  <a:pt x="452058" y="59344"/>
                </a:moveTo>
                <a:cubicBezTo>
                  <a:pt x="422336" y="59344"/>
                  <a:pt x="399076" y="82565"/>
                  <a:pt x="399076" y="112237"/>
                </a:cubicBezTo>
                <a:cubicBezTo>
                  <a:pt x="399076" y="140618"/>
                  <a:pt x="422336" y="163840"/>
                  <a:pt x="452058" y="163840"/>
                </a:cubicBezTo>
                <a:cubicBezTo>
                  <a:pt x="480486" y="163840"/>
                  <a:pt x="505039" y="140618"/>
                  <a:pt x="505039" y="112237"/>
                </a:cubicBezTo>
                <a:cubicBezTo>
                  <a:pt x="505039" y="82565"/>
                  <a:pt x="480486" y="59344"/>
                  <a:pt x="452058" y="59344"/>
                </a:cubicBezTo>
                <a:close/>
                <a:moveTo>
                  <a:pt x="118850" y="50324"/>
                </a:moveTo>
                <a:cubicBezTo>
                  <a:pt x="173108" y="50324"/>
                  <a:pt x="219614" y="67096"/>
                  <a:pt x="257078" y="99350"/>
                </a:cubicBezTo>
                <a:cubicBezTo>
                  <a:pt x="280331" y="79997"/>
                  <a:pt x="306168" y="65806"/>
                  <a:pt x="334589" y="58065"/>
                </a:cubicBezTo>
                <a:cubicBezTo>
                  <a:pt x="332005" y="64516"/>
                  <a:pt x="330713" y="69676"/>
                  <a:pt x="329422" y="76127"/>
                </a:cubicBezTo>
                <a:cubicBezTo>
                  <a:pt x="307460" y="82578"/>
                  <a:pt x="286791" y="94189"/>
                  <a:pt x="268705" y="109671"/>
                </a:cubicBezTo>
                <a:lnTo>
                  <a:pt x="268705" y="287711"/>
                </a:lnTo>
                <a:lnTo>
                  <a:pt x="259662" y="277390"/>
                </a:lnTo>
                <a:lnTo>
                  <a:pt x="259662" y="412856"/>
                </a:lnTo>
                <a:cubicBezTo>
                  <a:pt x="279039" y="405115"/>
                  <a:pt x="339756" y="380602"/>
                  <a:pt x="405641" y="380602"/>
                </a:cubicBezTo>
                <a:cubicBezTo>
                  <a:pt x="431478" y="380602"/>
                  <a:pt x="454731" y="384473"/>
                  <a:pt x="475400" y="392214"/>
                </a:cubicBezTo>
                <a:lnTo>
                  <a:pt x="475400" y="233525"/>
                </a:lnTo>
                <a:cubicBezTo>
                  <a:pt x="488319" y="230945"/>
                  <a:pt x="499945" y="227074"/>
                  <a:pt x="510280" y="221914"/>
                </a:cubicBezTo>
                <a:lnTo>
                  <a:pt x="510280" y="437369"/>
                </a:lnTo>
                <a:lnTo>
                  <a:pt x="290666" y="437369"/>
                </a:lnTo>
                <a:cubicBezTo>
                  <a:pt x="282915" y="445110"/>
                  <a:pt x="271288" y="448980"/>
                  <a:pt x="258370" y="448980"/>
                </a:cubicBezTo>
                <a:cubicBezTo>
                  <a:pt x="245451" y="448980"/>
                  <a:pt x="233825" y="445110"/>
                  <a:pt x="226074" y="437369"/>
                </a:cubicBezTo>
                <a:lnTo>
                  <a:pt x="0" y="437369"/>
                </a:lnTo>
                <a:lnTo>
                  <a:pt x="0" y="113541"/>
                </a:lnTo>
                <a:cubicBezTo>
                  <a:pt x="0" y="105800"/>
                  <a:pt x="9043" y="100640"/>
                  <a:pt x="24545" y="96769"/>
                </a:cubicBezTo>
                <a:lnTo>
                  <a:pt x="24545" y="67096"/>
                </a:lnTo>
                <a:lnTo>
                  <a:pt x="29713" y="65806"/>
                </a:lnTo>
                <a:cubicBezTo>
                  <a:pt x="31005" y="64516"/>
                  <a:pt x="68468" y="50324"/>
                  <a:pt x="118850" y="50324"/>
                </a:cubicBezTo>
                <a:close/>
                <a:moveTo>
                  <a:pt x="449473" y="0"/>
                </a:moveTo>
                <a:cubicBezTo>
                  <a:pt x="510208" y="0"/>
                  <a:pt x="560604" y="49023"/>
                  <a:pt x="560604" y="109657"/>
                </a:cubicBezTo>
                <a:cubicBezTo>
                  <a:pt x="560604" y="170290"/>
                  <a:pt x="510208" y="219313"/>
                  <a:pt x="449473" y="219313"/>
                </a:cubicBezTo>
                <a:cubicBezTo>
                  <a:pt x="388739" y="219313"/>
                  <a:pt x="339634" y="170290"/>
                  <a:pt x="339634" y="109657"/>
                </a:cubicBezTo>
                <a:cubicBezTo>
                  <a:pt x="339634" y="49023"/>
                  <a:pt x="388739" y="0"/>
                  <a:pt x="449473" y="0"/>
                </a:cubicBezTo>
                <a:close/>
              </a:path>
            </a:pathLst>
          </a:custGeom>
          <a:solidFill>
            <a:srgbClr val="1A3172"/>
          </a:solidFill>
          <a:ln>
            <a:noFill/>
          </a:ln>
        </p:spPr>
      </p:sp>
    </p:spTree>
  </p:cSld>
  <p:clrMapOvr>
    <a:masterClrMapping/>
  </p:clrMapOvr>
  <p:transition spd="slow" advTm="3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CD4588D6-15B0-4D34-B160-748A24503923}"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66AD2218-D929-41A1-9A96-21586A0BD13D}" type="slidenum">
              <a:rPr lang="zh-CN" altLang="en-US" smtClean="0"/>
            </a:fld>
            <a:endParaRPr lang="zh-CN" altLang="en-US"/>
          </a:p>
        </p:txBody>
      </p:sp>
    </p:spTree>
  </p:cSld>
  <p:clrMapOvr>
    <a:masterClrMapping/>
  </p:clrMapOvr>
  <p:transition spd="slow" advTm="3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62276F4B-A296-492A-8FB9-C78E7B25B44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8236D-BA36-4C90-BC5E-4C81E9977708}" type="slidenum">
              <a:rPr lang="zh-CN" altLang="en-US" smtClean="0"/>
            </a:fld>
            <a:endParaRPr lang="zh-CN" altLang="en-US"/>
          </a:p>
        </p:txBody>
      </p:sp>
    </p:spTree>
  </p:cSld>
  <p:clrMapOvr>
    <a:masterClrMapping/>
  </p:clrMapOvr>
  <p:transition spd="slow" advTm="3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62276F4B-A296-492A-8FB9-C78E7B25B44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8236D-BA36-4C90-BC5E-4C81E9977708}" type="slidenum">
              <a:rPr lang="zh-CN" altLang="en-US" smtClean="0"/>
            </a:fld>
            <a:endParaRPr lang="zh-CN" altLang="en-US"/>
          </a:p>
        </p:txBody>
      </p:sp>
    </p:spTree>
  </p:cSld>
  <p:clrMapOvr>
    <a:masterClrMapping/>
  </p:clrMapOvr>
  <p:transition spd="slow" advTm="3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62276F4B-A296-492A-8FB9-C78E7B25B44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88236D-BA36-4C90-BC5E-4C81E9977708}" type="slidenum">
              <a:rPr lang="zh-CN" altLang="en-US" smtClean="0"/>
            </a:fld>
            <a:endParaRPr lang="zh-CN" altLang="en-US"/>
          </a:p>
        </p:txBody>
      </p:sp>
    </p:spTree>
  </p:cSld>
  <p:clrMapOvr>
    <a:masterClrMapping/>
  </p:clrMapOvr>
  <p:transition spd="slow" advTm="3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62276F4B-A296-492A-8FB9-C78E7B25B44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588236D-BA36-4C90-BC5E-4C81E9977708}" type="slidenum">
              <a:rPr lang="zh-CN" altLang="en-US" smtClean="0"/>
            </a:fld>
            <a:endParaRPr lang="zh-CN" altLang="en-US"/>
          </a:p>
        </p:txBody>
      </p:sp>
    </p:spTree>
  </p:cSld>
  <p:clrMapOvr>
    <a:masterClrMapping/>
  </p:clrMapOvr>
  <p:transition spd="slow" advTm="3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62276F4B-A296-492A-8FB9-C78E7B25B44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588236D-BA36-4C90-BC5E-4C81E9977708}" type="slidenum">
              <a:rPr lang="zh-CN" altLang="en-US" smtClean="0"/>
            </a:fld>
            <a:endParaRPr lang="zh-CN" altLang="en-US"/>
          </a:p>
        </p:txBody>
      </p:sp>
    </p:spTree>
  </p:cSld>
  <p:clrMapOvr>
    <a:masterClrMapping/>
  </p:clrMapOvr>
  <p:transition spd="slow" advTm="3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2276F4B-A296-492A-8FB9-C78E7B25B44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588236D-BA36-4C90-BC5E-4C81E9977708}" type="slidenum">
              <a:rPr lang="zh-CN" altLang="en-US" smtClean="0"/>
            </a:fld>
            <a:endParaRPr lang="zh-CN" altLang="en-US"/>
          </a:p>
        </p:txBody>
      </p:sp>
    </p:spTree>
  </p:cSld>
  <p:clrMapOvr>
    <a:masterClrMapping/>
  </p:clrMapOvr>
  <p:transition spd="slow" advTm="3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62276F4B-A296-492A-8FB9-C78E7B25B44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88236D-BA36-4C90-BC5E-4C81E9977708}" type="slidenum">
              <a:rPr lang="zh-CN" altLang="en-US" smtClean="0"/>
            </a:fld>
            <a:endParaRPr lang="zh-CN" altLang="en-US"/>
          </a:p>
        </p:txBody>
      </p:sp>
    </p:spTree>
  </p:cSld>
  <p:clrMapOvr>
    <a:masterClrMapping/>
  </p:clrMapOvr>
  <p:transition spd="slow" advTm="3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62276F4B-A296-492A-8FB9-C78E7B25B44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88236D-BA36-4C90-BC5E-4C81E9977708}" type="slidenum">
              <a:rPr lang="zh-CN" altLang="en-US" smtClean="0"/>
            </a:fld>
            <a:endParaRPr lang="zh-CN" altLang="en-US"/>
          </a:p>
        </p:txBody>
      </p:sp>
    </p:spTree>
  </p:cSld>
  <p:clrMapOvr>
    <a:masterClrMapping/>
  </p:clrMapOvr>
  <p:transition spd="slow" advTm="3000">
    <p:push dir="u"/>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 name="矩形 9"/>
          <p:cNvSpPr/>
          <p:nvPr userDrawn="1"/>
        </p:nvSpPr>
        <p:spPr>
          <a:xfrm>
            <a:off x="0" y="0"/>
            <a:ext cx="12192000" cy="3848100"/>
          </a:xfrm>
          <a:prstGeom prst="rect">
            <a:avLst/>
          </a:prstGeom>
          <a:solidFill>
            <a:srgbClr val="1A31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276F4B-A296-492A-8FB9-C78E7B25B44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8236D-BA36-4C90-BC5E-4C81E997770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7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7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7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advTm="3000">
    <p:push dir="u"/>
  </p:transition>
  <p:hf sldNum="0" hdr="0" ftr="0" dt="0"/>
  <p:txStyles>
    <p:titleStyle>
      <a:lvl1pPr algn="l" defTabSz="913765"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704020202090204" pitchFamily="34" charset="0"/>
        <a:buChar char="•"/>
        <a:defRPr sz="1800" kern="1200">
          <a:solidFill>
            <a:schemeClr val="tx1"/>
          </a:solidFill>
          <a:latin typeface="+mn-lt"/>
          <a:ea typeface="+mn-ea"/>
          <a:cs typeface="+mn-cs"/>
        </a:defRPr>
      </a:lvl1pPr>
      <a:lvl2pPr marL="685800" indent="-228600" algn="l" defTabSz="913765" rtl="0" eaLnBrk="1" latinLnBrk="0" hangingPunct="1">
        <a:lnSpc>
          <a:spcPct val="90000"/>
        </a:lnSpc>
        <a:spcBef>
          <a:spcPts val="500"/>
        </a:spcBef>
        <a:buFont typeface="Arial" panose="020B0704020202090204" pitchFamily="34" charset="0"/>
        <a:buChar char="•"/>
        <a:defRPr sz="1600" kern="1200">
          <a:solidFill>
            <a:schemeClr val="tx1"/>
          </a:solidFill>
          <a:latin typeface="+mn-lt"/>
          <a:ea typeface="+mn-ea"/>
          <a:cs typeface="+mn-cs"/>
        </a:defRPr>
      </a:lvl2pPr>
      <a:lvl3pPr marL="1143000" indent="-228600" algn="l" defTabSz="913765" rtl="0" eaLnBrk="1" latinLnBrk="0" hangingPunct="1">
        <a:lnSpc>
          <a:spcPct val="90000"/>
        </a:lnSpc>
        <a:spcBef>
          <a:spcPts val="500"/>
        </a:spcBef>
        <a:buFont typeface="Arial" panose="020B0704020202090204" pitchFamily="34" charset="0"/>
        <a:buChar char="•"/>
        <a:defRPr sz="1400" kern="1200">
          <a:solidFill>
            <a:schemeClr val="tx1"/>
          </a:solidFill>
          <a:latin typeface="+mn-lt"/>
          <a:ea typeface="+mn-ea"/>
          <a:cs typeface="+mn-cs"/>
        </a:defRPr>
      </a:lvl3pPr>
      <a:lvl4pPr marL="1600200" indent="-228600" algn="l" defTabSz="913765" rtl="0" eaLnBrk="1" latinLnBrk="0" hangingPunct="1">
        <a:lnSpc>
          <a:spcPct val="90000"/>
        </a:lnSpc>
        <a:spcBef>
          <a:spcPts val="500"/>
        </a:spcBef>
        <a:buFont typeface="Arial" panose="020B0704020202090204" pitchFamily="34" charset="0"/>
        <a:buChar char="•"/>
        <a:defRPr sz="1200" kern="1200">
          <a:solidFill>
            <a:schemeClr val="tx1"/>
          </a:solidFill>
          <a:latin typeface="+mn-lt"/>
          <a:ea typeface="+mn-ea"/>
          <a:cs typeface="+mn-cs"/>
        </a:defRPr>
      </a:lvl4pPr>
      <a:lvl5pPr marL="2057400" indent="-228600" algn="l" defTabSz="913765" rtl="0" eaLnBrk="1" latinLnBrk="0" hangingPunct="1">
        <a:lnSpc>
          <a:spcPct val="90000"/>
        </a:lnSpc>
        <a:spcBef>
          <a:spcPts val="500"/>
        </a:spcBef>
        <a:buFont typeface="Arial" panose="020B0704020202090204" pitchFamily="34" charset="0"/>
        <a:buChar char="•"/>
        <a:defRPr sz="1200" kern="1200">
          <a:solidFill>
            <a:schemeClr val="tx1"/>
          </a:solidFill>
          <a:latin typeface="+mn-lt"/>
          <a:ea typeface="+mn-ea"/>
          <a:cs typeface="+mn-cs"/>
        </a:defRPr>
      </a:lvl5pPr>
      <a:lvl6pPr marL="2514600" indent="-228600" algn="l" defTabSz="913765"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6pPr>
      <a:lvl7pPr marL="2971800" indent="-228600" algn="l" defTabSz="913765"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7pPr>
      <a:lvl8pPr marL="3429000" indent="-228600" algn="l" defTabSz="913765"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8pPr>
      <a:lvl9pPr marL="3886200" indent="-228600" algn="l" defTabSz="913765"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7.xml"/><Relationship Id="rId5" Type="http://schemas.openxmlformats.org/officeDocument/2006/relationships/themeOverride" Target="../theme/themeOverride1.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notesSlide" Target="../notesSlides/notesSlide10.xml"/><Relationship Id="rId8" Type="http://schemas.openxmlformats.org/officeDocument/2006/relationships/slideLayout" Target="../slideLayouts/slideLayout13.xml"/><Relationship Id="rId7" Type="http://schemas.openxmlformats.org/officeDocument/2006/relationships/themeOverride" Target="../theme/themeOverride10.xml"/><Relationship Id="rId6" Type="http://schemas.openxmlformats.org/officeDocument/2006/relationships/image" Target="../media/image4.png"/><Relationship Id="rId5" Type="http://schemas.openxmlformats.org/officeDocument/2006/relationships/tags" Target="../tags/tag27.xml"/><Relationship Id="rId4" Type="http://schemas.openxmlformats.org/officeDocument/2006/relationships/image" Target="../media/image3.png"/><Relationship Id="rId3" Type="http://schemas.openxmlformats.org/officeDocument/2006/relationships/tags" Target="../tags/tag26.xml"/><Relationship Id="rId2" Type="http://schemas.openxmlformats.org/officeDocument/2006/relationships/image" Target="../media/image2.png"/><Relationship Id="rId1" Type="http://schemas.openxmlformats.org/officeDocument/2006/relationships/tags" Target="../tags/tag25.xml"/></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hemeOverride" Target="../theme/themeOverride11.xml"/><Relationship Id="rId7" Type="http://schemas.openxmlformats.org/officeDocument/2006/relationships/image" Target="../media/image4.png"/><Relationship Id="rId6" Type="http://schemas.openxmlformats.org/officeDocument/2006/relationships/tags" Target="../tags/tag30.xml"/><Relationship Id="rId5" Type="http://schemas.openxmlformats.org/officeDocument/2006/relationships/image" Target="../media/image3.png"/><Relationship Id="rId4" Type="http://schemas.openxmlformats.org/officeDocument/2006/relationships/tags" Target="../tags/tag29.xml"/><Relationship Id="rId3" Type="http://schemas.openxmlformats.org/officeDocument/2006/relationships/image" Target="../media/image2.png"/><Relationship Id="rId2" Type="http://schemas.openxmlformats.org/officeDocument/2006/relationships/tags" Target="../tags/tag28.xml"/><Relationship Id="rId10" Type="http://schemas.openxmlformats.org/officeDocument/2006/relationships/notesSlide" Target="../notesSlides/notesSlide11.xml"/><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9" Type="http://schemas.openxmlformats.org/officeDocument/2006/relationships/notesSlide" Target="../notesSlides/notesSlide12.xml"/><Relationship Id="rId8" Type="http://schemas.openxmlformats.org/officeDocument/2006/relationships/slideLayout" Target="../slideLayouts/slideLayout13.xml"/><Relationship Id="rId7" Type="http://schemas.openxmlformats.org/officeDocument/2006/relationships/themeOverride" Target="../theme/themeOverride12.xml"/><Relationship Id="rId6" Type="http://schemas.openxmlformats.org/officeDocument/2006/relationships/image" Target="../media/image4.png"/><Relationship Id="rId5" Type="http://schemas.openxmlformats.org/officeDocument/2006/relationships/tags" Target="../tags/tag33.xml"/><Relationship Id="rId4" Type="http://schemas.openxmlformats.org/officeDocument/2006/relationships/image" Target="../media/image3.png"/><Relationship Id="rId3" Type="http://schemas.openxmlformats.org/officeDocument/2006/relationships/tags" Target="../tags/tag32.xml"/><Relationship Id="rId2" Type="http://schemas.openxmlformats.org/officeDocument/2006/relationships/image" Target="../media/image2.png"/><Relationship Id="rId1" Type="http://schemas.openxmlformats.org/officeDocument/2006/relationships/tags" Target="../tags/tag31.xml"/></Relationships>
</file>

<file path=ppt/slides/_rels/slide13.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36.xml"/><Relationship Id="rId7" Type="http://schemas.openxmlformats.org/officeDocument/2006/relationships/image" Target="../media/image3.png"/><Relationship Id="rId6" Type="http://schemas.openxmlformats.org/officeDocument/2006/relationships/tags" Target="../tags/tag35.xml"/><Relationship Id="rId5" Type="http://schemas.openxmlformats.org/officeDocument/2006/relationships/image" Target="../media/image2.png"/><Relationship Id="rId4" Type="http://schemas.openxmlformats.org/officeDocument/2006/relationships/tags" Target="../tags/tag34.xml"/><Relationship Id="rId3" Type="http://schemas.openxmlformats.org/officeDocument/2006/relationships/image" Target="../media/image9.jpeg"/><Relationship Id="rId2" Type="http://schemas.openxmlformats.org/officeDocument/2006/relationships/image" Target="../media/image8.jpeg"/><Relationship Id="rId12" Type="http://schemas.openxmlformats.org/officeDocument/2006/relationships/notesSlide" Target="../notesSlides/notesSlide13.xml"/><Relationship Id="rId11" Type="http://schemas.openxmlformats.org/officeDocument/2006/relationships/slideLayout" Target="../slideLayouts/slideLayout13.xml"/><Relationship Id="rId10" Type="http://schemas.openxmlformats.org/officeDocument/2006/relationships/themeOverride" Target="../theme/themeOverride13.xml"/><Relationship Id="rId1" Type="http://schemas.openxmlformats.org/officeDocument/2006/relationships/image" Target="../media/image7.jpeg"/></Relationships>
</file>

<file path=ppt/slides/_rels/slide14.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39.xml"/><Relationship Id="rId7" Type="http://schemas.openxmlformats.org/officeDocument/2006/relationships/image" Target="../media/image3.png"/><Relationship Id="rId6" Type="http://schemas.openxmlformats.org/officeDocument/2006/relationships/tags" Target="../tags/tag38.xml"/><Relationship Id="rId5" Type="http://schemas.openxmlformats.org/officeDocument/2006/relationships/image" Target="../media/image2.png"/><Relationship Id="rId4" Type="http://schemas.openxmlformats.org/officeDocument/2006/relationships/tags" Target="../tags/tag37.xml"/><Relationship Id="rId3" Type="http://schemas.openxmlformats.org/officeDocument/2006/relationships/image" Target="../media/image12.jpeg"/><Relationship Id="rId2" Type="http://schemas.openxmlformats.org/officeDocument/2006/relationships/image" Target="../media/image11.jpeg"/><Relationship Id="rId12" Type="http://schemas.openxmlformats.org/officeDocument/2006/relationships/notesSlide" Target="../notesSlides/notesSlide14.xml"/><Relationship Id="rId11" Type="http://schemas.openxmlformats.org/officeDocument/2006/relationships/slideLayout" Target="../slideLayouts/slideLayout13.xml"/><Relationship Id="rId10" Type="http://schemas.openxmlformats.org/officeDocument/2006/relationships/themeOverride" Target="../theme/themeOverride14.xml"/><Relationship Id="rId1" Type="http://schemas.openxmlformats.org/officeDocument/2006/relationships/image" Target="../media/image10.jpeg"/></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hemeOverride" Target="../theme/themeOverride15.xml"/><Relationship Id="rId7" Type="http://schemas.openxmlformats.org/officeDocument/2006/relationships/image" Target="../media/image4.png"/><Relationship Id="rId6" Type="http://schemas.openxmlformats.org/officeDocument/2006/relationships/tags" Target="../tags/tag42.xml"/><Relationship Id="rId5" Type="http://schemas.openxmlformats.org/officeDocument/2006/relationships/image" Target="../media/image3.png"/><Relationship Id="rId4" Type="http://schemas.openxmlformats.org/officeDocument/2006/relationships/tags" Target="../tags/tag41.xml"/><Relationship Id="rId3" Type="http://schemas.openxmlformats.org/officeDocument/2006/relationships/image" Target="../media/image2.png"/><Relationship Id="rId2" Type="http://schemas.openxmlformats.org/officeDocument/2006/relationships/tags" Target="../tags/tag40.xml"/><Relationship Id="rId10" Type="http://schemas.openxmlformats.org/officeDocument/2006/relationships/notesSlide" Target="../notesSlides/notesSlide15.xml"/><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9" Type="http://schemas.openxmlformats.org/officeDocument/2006/relationships/notesSlide" Target="../notesSlides/notesSlide16.xml"/><Relationship Id="rId8" Type="http://schemas.openxmlformats.org/officeDocument/2006/relationships/slideLayout" Target="../slideLayouts/slideLayout13.xml"/><Relationship Id="rId7" Type="http://schemas.openxmlformats.org/officeDocument/2006/relationships/themeOverride" Target="../theme/themeOverride16.xml"/><Relationship Id="rId6" Type="http://schemas.openxmlformats.org/officeDocument/2006/relationships/image" Target="../media/image4.png"/><Relationship Id="rId5" Type="http://schemas.openxmlformats.org/officeDocument/2006/relationships/tags" Target="../tags/tag45.xml"/><Relationship Id="rId4" Type="http://schemas.openxmlformats.org/officeDocument/2006/relationships/image" Target="../media/image3.png"/><Relationship Id="rId3" Type="http://schemas.openxmlformats.org/officeDocument/2006/relationships/tags" Target="../tags/tag44.xml"/><Relationship Id="rId2" Type="http://schemas.openxmlformats.org/officeDocument/2006/relationships/image" Target="../media/image2.png"/><Relationship Id="rId1" Type="http://schemas.openxmlformats.org/officeDocument/2006/relationships/tags" Target="../tags/tag43.xml"/></Relationships>
</file>

<file path=ppt/slides/_rels/slide17.xml.rels><?xml version="1.0" encoding="UTF-8" standalone="yes"?>
<Relationships xmlns="http://schemas.openxmlformats.org/package/2006/relationships"><Relationship Id="rId9" Type="http://schemas.openxmlformats.org/officeDocument/2006/relationships/notesSlide" Target="../notesSlides/notesSlide17.xml"/><Relationship Id="rId8" Type="http://schemas.openxmlformats.org/officeDocument/2006/relationships/slideLayout" Target="../slideLayouts/slideLayout13.xml"/><Relationship Id="rId7" Type="http://schemas.openxmlformats.org/officeDocument/2006/relationships/themeOverride" Target="../theme/themeOverride17.xml"/><Relationship Id="rId6" Type="http://schemas.openxmlformats.org/officeDocument/2006/relationships/image" Target="../media/image4.png"/><Relationship Id="rId5" Type="http://schemas.openxmlformats.org/officeDocument/2006/relationships/tags" Target="../tags/tag48.xml"/><Relationship Id="rId4" Type="http://schemas.openxmlformats.org/officeDocument/2006/relationships/image" Target="../media/image3.png"/><Relationship Id="rId3" Type="http://schemas.openxmlformats.org/officeDocument/2006/relationships/tags" Target="../tags/tag47.xml"/><Relationship Id="rId2" Type="http://schemas.openxmlformats.org/officeDocument/2006/relationships/image" Target="../media/image2.png"/><Relationship Id="rId1" Type="http://schemas.openxmlformats.org/officeDocument/2006/relationships/tags" Target="../tags/tag46.xml"/></Relationships>
</file>

<file path=ppt/slides/_rels/slide18.xml.rels><?xml version="1.0" encoding="UTF-8" standalone="yes"?>
<Relationships xmlns="http://schemas.openxmlformats.org/package/2006/relationships"><Relationship Id="rId9" Type="http://schemas.openxmlformats.org/officeDocument/2006/relationships/notesSlide" Target="../notesSlides/notesSlide18.xml"/><Relationship Id="rId8" Type="http://schemas.openxmlformats.org/officeDocument/2006/relationships/slideLayout" Target="../slideLayouts/slideLayout13.xml"/><Relationship Id="rId7" Type="http://schemas.openxmlformats.org/officeDocument/2006/relationships/themeOverride" Target="../theme/themeOverride18.xml"/><Relationship Id="rId6" Type="http://schemas.openxmlformats.org/officeDocument/2006/relationships/image" Target="../media/image4.png"/><Relationship Id="rId5" Type="http://schemas.openxmlformats.org/officeDocument/2006/relationships/tags" Target="../tags/tag51.xml"/><Relationship Id="rId4" Type="http://schemas.openxmlformats.org/officeDocument/2006/relationships/image" Target="../media/image3.png"/><Relationship Id="rId3" Type="http://schemas.openxmlformats.org/officeDocument/2006/relationships/tags" Target="../tags/tag50.xml"/><Relationship Id="rId2" Type="http://schemas.openxmlformats.org/officeDocument/2006/relationships/image" Target="../media/image2.png"/><Relationship Id="rId1" Type="http://schemas.openxmlformats.org/officeDocument/2006/relationships/tags" Target="../tags/tag49.xml"/></Relationships>
</file>

<file path=ppt/slides/_rels/slide19.xml.rels><?xml version="1.0" encoding="UTF-8" standalone="yes"?>
<Relationships xmlns="http://schemas.openxmlformats.org/package/2006/relationships"><Relationship Id="rId9" Type="http://schemas.openxmlformats.org/officeDocument/2006/relationships/notesSlide" Target="../notesSlides/notesSlide19.xml"/><Relationship Id="rId8" Type="http://schemas.openxmlformats.org/officeDocument/2006/relationships/slideLayout" Target="../slideLayouts/slideLayout13.xml"/><Relationship Id="rId7" Type="http://schemas.openxmlformats.org/officeDocument/2006/relationships/themeOverride" Target="../theme/themeOverride19.xml"/><Relationship Id="rId6" Type="http://schemas.openxmlformats.org/officeDocument/2006/relationships/image" Target="../media/image4.png"/><Relationship Id="rId5" Type="http://schemas.openxmlformats.org/officeDocument/2006/relationships/tags" Target="../tags/tag54.xml"/><Relationship Id="rId4" Type="http://schemas.openxmlformats.org/officeDocument/2006/relationships/image" Target="../media/image3.png"/><Relationship Id="rId3" Type="http://schemas.openxmlformats.org/officeDocument/2006/relationships/tags" Target="../tags/tag53.xml"/><Relationship Id="rId2" Type="http://schemas.openxmlformats.org/officeDocument/2006/relationships/image" Target="../media/image2.png"/><Relationship Id="rId1" Type="http://schemas.openxmlformats.org/officeDocument/2006/relationships/tags" Target="../tags/tag52.xml"/></Relationships>
</file>

<file path=ppt/slides/_rels/slide2.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7.xml"/><Relationship Id="rId7" Type="http://schemas.openxmlformats.org/officeDocument/2006/relationships/themeOverride" Target="../theme/themeOverride2.xml"/><Relationship Id="rId6" Type="http://schemas.openxmlformats.org/officeDocument/2006/relationships/image" Target="../media/image4.png"/><Relationship Id="rId5" Type="http://schemas.openxmlformats.org/officeDocument/2006/relationships/tags" Target="../tags/tag3.xml"/><Relationship Id="rId4" Type="http://schemas.openxmlformats.org/officeDocument/2006/relationships/image" Target="../media/image3.png"/><Relationship Id="rId3" Type="http://schemas.openxmlformats.org/officeDocument/2006/relationships/tags" Target="../tags/tag2.xml"/><Relationship Id="rId2" Type="http://schemas.openxmlformats.org/officeDocument/2006/relationships/image" Target="../media/image2.png"/><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hemeOverride" Target="../theme/themeOverride20.xml"/><Relationship Id="rId7" Type="http://schemas.openxmlformats.org/officeDocument/2006/relationships/image" Target="../media/image4.png"/><Relationship Id="rId6" Type="http://schemas.openxmlformats.org/officeDocument/2006/relationships/tags" Target="../tags/tag57.xml"/><Relationship Id="rId5" Type="http://schemas.openxmlformats.org/officeDocument/2006/relationships/image" Target="../media/image3.png"/><Relationship Id="rId4" Type="http://schemas.openxmlformats.org/officeDocument/2006/relationships/tags" Target="../tags/tag56.xml"/><Relationship Id="rId3" Type="http://schemas.openxmlformats.org/officeDocument/2006/relationships/image" Target="../media/image2.png"/><Relationship Id="rId2" Type="http://schemas.openxmlformats.org/officeDocument/2006/relationships/tags" Target="../tags/tag55.xml"/><Relationship Id="rId10" Type="http://schemas.openxmlformats.org/officeDocument/2006/relationships/notesSlide" Target="../notesSlides/notesSlide20.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13.xml"/><Relationship Id="rId7" Type="http://schemas.openxmlformats.org/officeDocument/2006/relationships/themeOverride" Target="../theme/themeOverride3.xml"/><Relationship Id="rId6" Type="http://schemas.openxmlformats.org/officeDocument/2006/relationships/image" Target="../media/image4.png"/><Relationship Id="rId5" Type="http://schemas.openxmlformats.org/officeDocument/2006/relationships/tags" Target="../tags/tag6.xml"/><Relationship Id="rId4" Type="http://schemas.openxmlformats.org/officeDocument/2006/relationships/image" Target="../media/image3.png"/><Relationship Id="rId3" Type="http://schemas.openxmlformats.org/officeDocument/2006/relationships/tags" Target="../tags/tag5.xml"/><Relationship Id="rId2" Type="http://schemas.openxmlformats.org/officeDocument/2006/relationships/image" Target="../media/image2.png"/><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hemeOverride" Target="../theme/themeOverride4.xml"/><Relationship Id="rId7" Type="http://schemas.openxmlformats.org/officeDocument/2006/relationships/image" Target="../media/image4.png"/><Relationship Id="rId6" Type="http://schemas.openxmlformats.org/officeDocument/2006/relationships/tags" Target="../tags/tag9.xml"/><Relationship Id="rId5" Type="http://schemas.openxmlformats.org/officeDocument/2006/relationships/image" Target="../media/image3.png"/><Relationship Id="rId4" Type="http://schemas.openxmlformats.org/officeDocument/2006/relationships/tags" Target="../tags/tag8.xml"/><Relationship Id="rId3" Type="http://schemas.openxmlformats.org/officeDocument/2006/relationships/image" Target="../media/image2.png"/><Relationship Id="rId2" Type="http://schemas.openxmlformats.org/officeDocument/2006/relationships/tags" Target="../tags/tag7.xml"/><Relationship Id="rId10" Type="http://schemas.openxmlformats.org/officeDocument/2006/relationships/notesSlide" Target="../notesSlides/notesSlide4.xml"/><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themeOverride" Target="../theme/themeOverride5.xml"/><Relationship Id="rId7" Type="http://schemas.openxmlformats.org/officeDocument/2006/relationships/image" Target="../media/image4.png"/><Relationship Id="rId6" Type="http://schemas.openxmlformats.org/officeDocument/2006/relationships/tags" Target="../tags/tag12.xml"/><Relationship Id="rId5" Type="http://schemas.openxmlformats.org/officeDocument/2006/relationships/image" Target="../media/image3.png"/><Relationship Id="rId4" Type="http://schemas.openxmlformats.org/officeDocument/2006/relationships/tags" Target="../tags/tag11.xml"/><Relationship Id="rId3" Type="http://schemas.openxmlformats.org/officeDocument/2006/relationships/image" Target="../media/image2.png"/><Relationship Id="rId2" Type="http://schemas.openxmlformats.org/officeDocument/2006/relationships/tags" Target="../tags/tag10.xml"/><Relationship Id="rId10" Type="http://schemas.openxmlformats.org/officeDocument/2006/relationships/notesSlide" Target="../notesSlides/notesSlide5.xml"/><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13.xml"/><Relationship Id="rId7" Type="http://schemas.openxmlformats.org/officeDocument/2006/relationships/themeOverride" Target="../theme/themeOverride6.xml"/><Relationship Id="rId6" Type="http://schemas.openxmlformats.org/officeDocument/2006/relationships/image" Target="../media/image4.png"/><Relationship Id="rId5" Type="http://schemas.openxmlformats.org/officeDocument/2006/relationships/tags" Target="../tags/tag15.xml"/><Relationship Id="rId4" Type="http://schemas.openxmlformats.org/officeDocument/2006/relationships/image" Target="../media/image3.png"/><Relationship Id="rId3" Type="http://schemas.openxmlformats.org/officeDocument/2006/relationships/tags" Target="../tags/tag14.xml"/><Relationship Id="rId2" Type="http://schemas.openxmlformats.org/officeDocument/2006/relationships/image" Target="../media/image2.png"/><Relationship Id="rId1" Type="http://schemas.openxmlformats.org/officeDocument/2006/relationships/tags" Target="../tags/tag13.xml"/></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hemeOverride" Target="../theme/themeOverride7.xml"/><Relationship Id="rId7" Type="http://schemas.openxmlformats.org/officeDocument/2006/relationships/image" Target="../media/image4.png"/><Relationship Id="rId6" Type="http://schemas.openxmlformats.org/officeDocument/2006/relationships/tags" Target="../tags/tag18.xml"/><Relationship Id="rId5" Type="http://schemas.openxmlformats.org/officeDocument/2006/relationships/image" Target="../media/image3.png"/><Relationship Id="rId4" Type="http://schemas.openxmlformats.org/officeDocument/2006/relationships/tags" Target="../tags/tag17.xml"/><Relationship Id="rId3" Type="http://schemas.openxmlformats.org/officeDocument/2006/relationships/image" Target="../media/image2.png"/><Relationship Id="rId2" Type="http://schemas.openxmlformats.org/officeDocument/2006/relationships/tags" Target="../tags/tag16.xml"/><Relationship Id="rId10" Type="http://schemas.openxmlformats.org/officeDocument/2006/relationships/notesSlide" Target="../notesSlides/notesSlide7.xml"/><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9" Type="http://schemas.openxmlformats.org/officeDocument/2006/relationships/notesSlide" Target="../notesSlides/notesSlide8.xml"/><Relationship Id="rId8" Type="http://schemas.openxmlformats.org/officeDocument/2006/relationships/slideLayout" Target="../slideLayouts/slideLayout13.xml"/><Relationship Id="rId7" Type="http://schemas.openxmlformats.org/officeDocument/2006/relationships/themeOverride" Target="../theme/themeOverride8.xml"/><Relationship Id="rId6" Type="http://schemas.openxmlformats.org/officeDocument/2006/relationships/image" Target="../media/image4.png"/><Relationship Id="rId5" Type="http://schemas.openxmlformats.org/officeDocument/2006/relationships/tags" Target="../tags/tag21.xml"/><Relationship Id="rId4" Type="http://schemas.openxmlformats.org/officeDocument/2006/relationships/image" Target="../media/image3.png"/><Relationship Id="rId3" Type="http://schemas.openxmlformats.org/officeDocument/2006/relationships/tags" Target="../tags/tag20.xml"/><Relationship Id="rId2" Type="http://schemas.openxmlformats.org/officeDocument/2006/relationships/image" Target="../media/image2.png"/><Relationship Id="rId1" Type="http://schemas.openxmlformats.org/officeDocument/2006/relationships/tags" Target="../tags/tag19.xml"/></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themeOverride" Target="../theme/themeOverride9.xml"/><Relationship Id="rId7" Type="http://schemas.openxmlformats.org/officeDocument/2006/relationships/image" Target="../media/image4.png"/><Relationship Id="rId6" Type="http://schemas.openxmlformats.org/officeDocument/2006/relationships/tags" Target="../tags/tag24.xml"/><Relationship Id="rId5" Type="http://schemas.openxmlformats.org/officeDocument/2006/relationships/image" Target="../media/image3.png"/><Relationship Id="rId4" Type="http://schemas.openxmlformats.org/officeDocument/2006/relationships/tags" Target="../tags/tag23.xml"/><Relationship Id="rId3" Type="http://schemas.openxmlformats.org/officeDocument/2006/relationships/image" Target="../media/image2.png"/><Relationship Id="rId2" Type="http://schemas.openxmlformats.org/officeDocument/2006/relationships/tags" Target="../tags/tag22.xml"/><Relationship Id="rId10" Type="http://schemas.openxmlformats.org/officeDocument/2006/relationships/notesSlide" Target="../notesSlides/notesSlide9.xml"/><Relationship Id="rId1"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13" name="组合 12"/>
          <p:cNvGrpSpPr/>
          <p:nvPr/>
        </p:nvGrpSpPr>
        <p:grpSpPr>
          <a:xfrm>
            <a:off x="688975" y="594995"/>
            <a:ext cx="10825480" cy="5668010"/>
            <a:chOff x="1095" y="1186"/>
            <a:chExt cx="17048" cy="8926"/>
          </a:xfrm>
        </p:grpSpPr>
        <p:sp>
          <p:nvSpPr>
            <p:cNvPr id="117" name="矩形 116"/>
            <p:cNvSpPr/>
            <p:nvPr/>
          </p:nvSpPr>
          <p:spPr>
            <a:xfrm flipH="1">
              <a:off x="1095" y="1186"/>
              <a:ext cx="17049" cy="8926"/>
            </a:xfrm>
            <a:prstGeom prst="rect">
              <a:avLst/>
            </a:prstGeom>
            <a:blipFill dpi="0" rotWithShape="1">
              <a:blip r:embed="rId1">
                <a:alphaModFix am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矩形 114"/>
            <p:cNvSpPr/>
            <p:nvPr/>
          </p:nvSpPr>
          <p:spPr>
            <a:xfrm>
              <a:off x="1095" y="7894"/>
              <a:ext cx="17049" cy="2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a:t>
              </a:r>
              <a:endParaRPr lang="zh-CN" altLang="en-US" dirty="0"/>
            </a:p>
          </p:txBody>
        </p:sp>
      </p:grpSp>
      <p:grpSp>
        <p:nvGrpSpPr>
          <p:cNvPr id="132" name="组合 131"/>
          <p:cNvGrpSpPr/>
          <p:nvPr/>
        </p:nvGrpSpPr>
        <p:grpSpPr>
          <a:xfrm>
            <a:off x="1026052" y="5394358"/>
            <a:ext cx="2879011" cy="406487"/>
            <a:chOff x="1038752" y="5253033"/>
            <a:chExt cx="2879011" cy="406487"/>
          </a:xfrm>
        </p:grpSpPr>
        <p:grpSp>
          <p:nvGrpSpPr>
            <p:cNvPr id="131" name="组合 130"/>
            <p:cNvGrpSpPr/>
            <p:nvPr/>
          </p:nvGrpSpPr>
          <p:grpSpPr>
            <a:xfrm>
              <a:off x="1546569" y="5253033"/>
              <a:ext cx="1855688" cy="391431"/>
              <a:chOff x="1546569" y="5326964"/>
              <a:chExt cx="1855688" cy="317500"/>
            </a:xfrm>
          </p:grpSpPr>
          <p:sp>
            <p:nvSpPr>
              <p:cNvPr id="118" name="矩形 117"/>
              <p:cNvSpPr/>
              <p:nvPr/>
            </p:nvSpPr>
            <p:spPr>
              <a:xfrm>
                <a:off x="1692618" y="5326964"/>
                <a:ext cx="1571281" cy="317500"/>
              </a:xfrm>
              <a:prstGeom prst="rect">
                <a:avLst/>
              </a:prstGeom>
              <a:solidFill>
                <a:srgbClr val="FF9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椭圆 118"/>
              <p:cNvSpPr/>
              <p:nvPr/>
            </p:nvSpPr>
            <p:spPr>
              <a:xfrm>
                <a:off x="1546569" y="5326964"/>
                <a:ext cx="292100" cy="317500"/>
              </a:xfrm>
              <a:prstGeom prst="ellipse">
                <a:avLst/>
              </a:prstGeom>
              <a:solidFill>
                <a:srgbClr val="FF9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椭圆 125"/>
              <p:cNvSpPr/>
              <p:nvPr/>
            </p:nvSpPr>
            <p:spPr>
              <a:xfrm>
                <a:off x="3110157" y="5326964"/>
                <a:ext cx="292100" cy="317500"/>
              </a:xfrm>
              <a:prstGeom prst="ellipse">
                <a:avLst/>
              </a:prstGeom>
              <a:solidFill>
                <a:srgbClr val="FF9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4" name="文本占位符 1110"/>
            <p:cNvSpPr txBox="1"/>
            <p:nvPr/>
          </p:nvSpPr>
          <p:spPr>
            <a:xfrm>
              <a:off x="1038752" y="5268089"/>
              <a:ext cx="2879011" cy="391431"/>
            </a:xfrm>
            <a:prstGeom prst="rect">
              <a:avLst/>
            </a:prstGeom>
          </p:spPr>
          <p:txBody>
            <a:bodyPr vert="horz" lIns="91440" tIns="45720" rIns="91440" bIns="45720" rtlCol="0" anchor="ctr">
              <a:noAutofit/>
            </a:bodyPr>
            <a:lstStyle>
              <a:lvl1pPr marL="0" indent="0" algn="r" defTabSz="913765" rtl="0" eaLnBrk="1" latinLnBrk="0" hangingPunct="1">
                <a:lnSpc>
                  <a:spcPct val="90000"/>
                </a:lnSpc>
                <a:spcBef>
                  <a:spcPts val="1000"/>
                </a:spcBef>
                <a:buFont typeface="Arial" panose="020B0704020202090204" pitchFamily="34" charset="0"/>
                <a:buNone/>
                <a:defRPr sz="1500" b="0" kern="1200">
                  <a:solidFill>
                    <a:srgbClr val="08A0E2"/>
                  </a:solidFill>
                  <a:latin typeface="+mn-lt"/>
                  <a:ea typeface="+mn-ea"/>
                  <a:cs typeface="+mn-cs"/>
                </a:defRPr>
              </a:lvl1pPr>
              <a:lvl2pPr marL="457200" indent="0" algn="l" defTabSz="913765" rtl="0" eaLnBrk="1" latinLnBrk="0" hangingPunct="1">
                <a:lnSpc>
                  <a:spcPct val="90000"/>
                </a:lnSpc>
                <a:spcBef>
                  <a:spcPts val="500"/>
                </a:spcBef>
                <a:buFont typeface="Arial" panose="020B0704020202090204" pitchFamily="34" charset="0"/>
                <a:buNone/>
                <a:defRPr sz="1800" kern="1200">
                  <a:solidFill>
                    <a:schemeClr val="tx1"/>
                  </a:solidFill>
                  <a:latin typeface="+mn-lt"/>
                  <a:ea typeface="+mn-ea"/>
                  <a:cs typeface="+mn-cs"/>
                </a:defRPr>
              </a:lvl2pPr>
              <a:lvl3pPr marL="914400" indent="0" algn="l" defTabSz="913765" rtl="0" eaLnBrk="1" latinLnBrk="0" hangingPunct="1">
                <a:lnSpc>
                  <a:spcPct val="90000"/>
                </a:lnSpc>
                <a:spcBef>
                  <a:spcPts val="500"/>
                </a:spcBef>
                <a:buFont typeface="Arial" panose="020B0704020202090204" pitchFamily="34" charset="0"/>
                <a:buNone/>
                <a:defRPr sz="1600" kern="1200">
                  <a:solidFill>
                    <a:schemeClr val="tx1"/>
                  </a:solidFill>
                  <a:latin typeface="+mn-lt"/>
                  <a:ea typeface="+mn-ea"/>
                  <a:cs typeface="+mn-cs"/>
                </a:defRPr>
              </a:lvl3pPr>
              <a:lvl4pPr marL="1371600" indent="0" algn="l" defTabSz="913765" rtl="0" eaLnBrk="1" latinLnBrk="0" hangingPunct="1">
                <a:lnSpc>
                  <a:spcPct val="90000"/>
                </a:lnSpc>
                <a:spcBef>
                  <a:spcPts val="500"/>
                </a:spcBef>
                <a:buFont typeface="Arial" panose="020B0704020202090204" pitchFamily="34" charset="0"/>
                <a:buNone/>
                <a:defRPr sz="1400" kern="1200">
                  <a:solidFill>
                    <a:schemeClr val="tx1"/>
                  </a:solidFill>
                  <a:latin typeface="+mn-lt"/>
                  <a:ea typeface="+mn-ea"/>
                  <a:cs typeface="+mn-cs"/>
                </a:defRPr>
              </a:lvl4pPr>
              <a:lvl5pPr marL="1828800" indent="0" algn="l" defTabSz="913765" rtl="0" eaLnBrk="1" latinLnBrk="0" hangingPunct="1">
                <a:lnSpc>
                  <a:spcPct val="90000"/>
                </a:lnSpc>
                <a:spcBef>
                  <a:spcPts val="500"/>
                </a:spcBef>
                <a:buFont typeface="Arial" panose="020B0704020202090204" pitchFamily="34" charset="0"/>
                <a:buNone/>
                <a:defRPr sz="1400" kern="1200">
                  <a:solidFill>
                    <a:schemeClr val="tx1"/>
                  </a:solidFill>
                  <a:latin typeface="+mn-lt"/>
                  <a:ea typeface="+mn-ea"/>
                  <a:cs typeface="+mn-cs"/>
                </a:defRPr>
              </a:lvl5pPr>
              <a:lvl6pPr marL="2514600" indent="-228600" algn="l" defTabSz="913765"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6pPr>
              <a:lvl7pPr marL="2971800" indent="-228600" algn="l" defTabSz="913765"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7pPr>
              <a:lvl8pPr marL="3429000" indent="-228600" algn="l" defTabSz="913765"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8pPr>
              <a:lvl9pPr marL="3886200" indent="-228600" algn="l" defTabSz="913765"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9pPr>
            </a:lstStyle>
            <a:p>
              <a:pPr marL="0" marR="0" lvl="0" indent="0" algn="ctr" defTabSz="913765" rtl="0" eaLnBrk="1" fontAlgn="auto" latinLnBrk="0" hangingPunct="1">
                <a:lnSpc>
                  <a:spcPct val="90000"/>
                </a:lnSpc>
                <a:spcBef>
                  <a:spcPts val="1000"/>
                </a:spcBef>
                <a:spcAft>
                  <a:spcPts val="0"/>
                </a:spcAft>
                <a:buClrTx/>
                <a:buSzTx/>
                <a:buFont typeface="Arial" panose="020B0704020202090204" pitchFamily="34" charset="0"/>
                <a:buNone/>
                <a:defRPr/>
              </a:pPr>
              <a:r>
                <a:rPr kumimoji="0" lang="zh-CN" altLang="en-US" sz="1800" i="0" u="none" strike="noStrike" kern="1200" cap="none" spc="0" normalizeH="0" baseline="0" noProof="0" dirty="0">
                  <a:ln>
                    <a:noFill/>
                  </a:ln>
                  <a:solidFill>
                    <a:schemeClr val="bg1"/>
                  </a:solidFill>
                  <a:effectLst>
                    <a:outerShdw blurRad="355600" dist="88900" dir="2700000" algn="tl" rotWithShape="0">
                      <a:prstClr val="black">
                        <a:alpha val="28000"/>
                      </a:prstClr>
                    </a:outerShdw>
                  </a:effectLst>
                  <a:uLnTx/>
                  <a:uFillTx/>
                  <a:latin typeface="宋体" pitchFamily="2" charset="-122"/>
                  <a:ea typeface="宋体" pitchFamily="2" charset="-122"/>
                </a:rPr>
                <a:t>汇报人</a:t>
              </a:r>
              <a:r>
                <a:rPr kumimoji="0" lang="zh-CN" altLang="en-US" sz="1800" i="0" u="none" strike="noStrike" kern="1200" cap="none" spc="0" normalizeH="0" baseline="0" noProof="0" dirty="0" smtClean="0">
                  <a:ln>
                    <a:noFill/>
                  </a:ln>
                  <a:solidFill>
                    <a:schemeClr val="bg1"/>
                  </a:solidFill>
                  <a:effectLst>
                    <a:outerShdw blurRad="355600" dist="88900" dir="2700000" algn="tl" rotWithShape="0">
                      <a:prstClr val="black">
                        <a:alpha val="28000"/>
                      </a:prstClr>
                    </a:outerShdw>
                  </a:effectLst>
                  <a:uLnTx/>
                  <a:uFillTx/>
                  <a:latin typeface="宋体" pitchFamily="2" charset="-122"/>
                  <a:ea typeface="宋体" pitchFamily="2" charset="-122"/>
                </a:rPr>
                <a:t>：</a:t>
              </a:r>
              <a:r>
                <a:rPr kumimoji="0" lang="zh-CN" altLang="en-US" sz="1800" i="0" u="none" strike="noStrike" kern="1200" cap="none" spc="0" normalizeH="0" baseline="0" noProof="0" dirty="0" smtClean="0">
                  <a:ln>
                    <a:noFill/>
                  </a:ln>
                  <a:solidFill>
                    <a:schemeClr val="bg1"/>
                  </a:solidFill>
                  <a:effectLst>
                    <a:outerShdw blurRad="355600" dist="88900" dir="2700000" algn="tl" rotWithShape="0">
                      <a:prstClr val="black">
                        <a:alpha val="28000"/>
                      </a:prstClr>
                    </a:outerShdw>
                  </a:effectLst>
                  <a:uLnTx/>
                  <a:uFillTx/>
                  <a:latin typeface="宋体" pitchFamily="2" charset="-122"/>
                  <a:ea typeface="宋体" pitchFamily="2" charset="-122"/>
                </a:rPr>
                <a:t>商学院</a:t>
              </a:r>
              <a:endParaRPr kumimoji="0" lang="zh-CN" altLang="en-US" sz="1800" i="0" u="none" strike="noStrike" kern="1200" cap="none" spc="0" normalizeH="0" baseline="0" noProof="0" dirty="0" smtClean="0">
                <a:ln>
                  <a:noFill/>
                </a:ln>
                <a:solidFill>
                  <a:schemeClr val="bg1"/>
                </a:solidFill>
                <a:effectLst>
                  <a:outerShdw blurRad="355600" dist="88900" dir="2700000" algn="tl" rotWithShape="0">
                    <a:prstClr val="black">
                      <a:alpha val="28000"/>
                    </a:prstClr>
                  </a:outerShdw>
                </a:effectLst>
                <a:uLnTx/>
                <a:uFillTx/>
                <a:latin typeface="宋体" pitchFamily="2" charset="-122"/>
                <a:ea typeface="宋体" pitchFamily="2" charset="-122"/>
              </a:endParaRPr>
            </a:p>
          </p:txBody>
        </p:sp>
      </p:grpSp>
      <p:grpSp>
        <p:nvGrpSpPr>
          <p:cNvPr id="138" name="组合 137"/>
          <p:cNvGrpSpPr/>
          <p:nvPr/>
        </p:nvGrpSpPr>
        <p:grpSpPr>
          <a:xfrm>
            <a:off x="3625369" y="5399183"/>
            <a:ext cx="2402207" cy="401662"/>
            <a:chOff x="6064369" y="-979684"/>
            <a:chExt cx="3102363" cy="401662"/>
          </a:xfrm>
        </p:grpSpPr>
        <p:grpSp>
          <p:nvGrpSpPr>
            <p:cNvPr id="137" name="组合 136"/>
            <p:cNvGrpSpPr/>
            <p:nvPr/>
          </p:nvGrpSpPr>
          <p:grpSpPr>
            <a:xfrm>
              <a:off x="6196432" y="-979684"/>
              <a:ext cx="2858407" cy="391432"/>
              <a:chOff x="6196432" y="-979684"/>
              <a:chExt cx="2858407" cy="391432"/>
            </a:xfrm>
          </p:grpSpPr>
          <p:sp>
            <p:nvSpPr>
              <p:cNvPr id="133" name="矩形 132"/>
              <p:cNvSpPr/>
              <p:nvPr/>
            </p:nvSpPr>
            <p:spPr>
              <a:xfrm>
                <a:off x="6322310" y="-979684"/>
                <a:ext cx="2586479" cy="391431"/>
              </a:xfrm>
              <a:prstGeom prst="rect">
                <a:avLst/>
              </a:prstGeom>
              <a:solidFill>
                <a:srgbClr val="FF9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椭圆 133"/>
              <p:cNvSpPr/>
              <p:nvPr/>
            </p:nvSpPr>
            <p:spPr>
              <a:xfrm>
                <a:off x="6196432" y="-979683"/>
                <a:ext cx="292100" cy="391431"/>
              </a:xfrm>
              <a:prstGeom prst="ellipse">
                <a:avLst/>
              </a:prstGeom>
              <a:solidFill>
                <a:srgbClr val="FF9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椭圆 134"/>
              <p:cNvSpPr/>
              <p:nvPr/>
            </p:nvSpPr>
            <p:spPr>
              <a:xfrm>
                <a:off x="8762739" y="-979683"/>
                <a:ext cx="292100" cy="391431"/>
              </a:xfrm>
              <a:prstGeom prst="ellipse">
                <a:avLst/>
              </a:prstGeom>
              <a:solidFill>
                <a:srgbClr val="FF9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5" name="文本占位符 1111"/>
            <p:cNvSpPr txBox="1"/>
            <p:nvPr/>
          </p:nvSpPr>
          <p:spPr>
            <a:xfrm>
              <a:off x="6064369" y="-969453"/>
              <a:ext cx="3102363" cy="391431"/>
            </a:xfrm>
            <a:prstGeom prst="rect">
              <a:avLst/>
            </a:prstGeom>
          </p:spPr>
          <p:txBody>
            <a:bodyPr vert="horz" lIns="91440" tIns="45720" rIns="91440" bIns="45720" rtlCol="0" anchor="ctr">
              <a:noAutofit/>
            </a:bodyPr>
            <a:lstStyle>
              <a:lvl1pPr marL="0" indent="0" algn="r" defTabSz="913765" rtl="0" eaLnBrk="1" latinLnBrk="0" hangingPunct="1">
                <a:lnSpc>
                  <a:spcPct val="90000"/>
                </a:lnSpc>
                <a:spcBef>
                  <a:spcPts val="1000"/>
                </a:spcBef>
                <a:buFont typeface="Arial" panose="020B0704020202090204" pitchFamily="34" charset="0"/>
                <a:buNone/>
                <a:defRPr sz="1500" b="0" kern="1200">
                  <a:solidFill>
                    <a:srgbClr val="08A0E2"/>
                  </a:solidFill>
                  <a:latin typeface="+mn-lt"/>
                  <a:ea typeface="+mn-ea"/>
                  <a:cs typeface="+mn-cs"/>
                </a:defRPr>
              </a:lvl1pPr>
              <a:lvl2pPr marL="457200" indent="0" algn="l" defTabSz="913765" rtl="0" eaLnBrk="1" latinLnBrk="0" hangingPunct="1">
                <a:lnSpc>
                  <a:spcPct val="90000"/>
                </a:lnSpc>
                <a:spcBef>
                  <a:spcPts val="500"/>
                </a:spcBef>
                <a:buFont typeface="Arial" panose="020B0704020202090204" pitchFamily="34" charset="0"/>
                <a:buNone/>
                <a:defRPr sz="1800" kern="1200">
                  <a:solidFill>
                    <a:schemeClr val="tx1"/>
                  </a:solidFill>
                  <a:latin typeface="+mn-lt"/>
                  <a:ea typeface="+mn-ea"/>
                  <a:cs typeface="+mn-cs"/>
                </a:defRPr>
              </a:lvl2pPr>
              <a:lvl3pPr marL="914400" indent="0" algn="l" defTabSz="913765" rtl="0" eaLnBrk="1" latinLnBrk="0" hangingPunct="1">
                <a:lnSpc>
                  <a:spcPct val="90000"/>
                </a:lnSpc>
                <a:spcBef>
                  <a:spcPts val="500"/>
                </a:spcBef>
                <a:buFont typeface="Arial" panose="020B0704020202090204" pitchFamily="34" charset="0"/>
                <a:buNone/>
                <a:defRPr sz="1600" kern="1200">
                  <a:solidFill>
                    <a:schemeClr val="tx1"/>
                  </a:solidFill>
                  <a:latin typeface="+mn-lt"/>
                  <a:ea typeface="+mn-ea"/>
                  <a:cs typeface="+mn-cs"/>
                </a:defRPr>
              </a:lvl3pPr>
              <a:lvl4pPr marL="1371600" indent="0" algn="l" defTabSz="913765" rtl="0" eaLnBrk="1" latinLnBrk="0" hangingPunct="1">
                <a:lnSpc>
                  <a:spcPct val="90000"/>
                </a:lnSpc>
                <a:spcBef>
                  <a:spcPts val="500"/>
                </a:spcBef>
                <a:buFont typeface="Arial" panose="020B0704020202090204" pitchFamily="34" charset="0"/>
                <a:buNone/>
                <a:defRPr sz="1400" kern="1200">
                  <a:solidFill>
                    <a:schemeClr val="tx1"/>
                  </a:solidFill>
                  <a:latin typeface="+mn-lt"/>
                  <a:ea typeface="+mn-ea"/>
                  <a:cs typeface="+mn-cs"/>
                </a:defRPr>
              </a:lvl4pPr>
              <a:lvl5pPr marL="1828800" indent="0" algn="l" defTabSz="913765" rtl="0" eaLnBrk="1" latinLnBrk="0" hangingPunct="1">
                <a:lnSpc>
                  <a:spcPct val="90000"/>
                </a:lnSpc>
                <a:spcBef>
                  <a:spcPts val="500"/>
                </a:spcBef>
                <a:buFont typeface="Arial" panose="020B0704020202090204" pitchFamily="34" charset="0"/>
                <a:buNone/>
                <a:defRPr sz="1400" kern="1200">
                  <a:solidFill>
                    <a:schemeClr val="tx1"/>
                  </a:solidFill>
                  <a:latin typeface="+mn-lt"/>
                  <a:ea typeface="+mn-ea"/>
                  <a:cs typeface="+mn-cs"/>
                </a:defRPr>
              </a:lvl5pPr>
              <a:lvl6pPr marL="2514600" indent="-228600" algn="l" defTabSz="913765"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6pPr>
              <a:lvl7pPr marL="2971800" indent="-228600" algn="l" defTabSz="913765"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7pPr>
              <a:lvl8pPr marL="3429000" indent="-228600" algn="l" defTabSz="913765"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8pPr>
              <a:lvl9pPr marL="3886200" indent="-228600" algn="l" defTabSz="913765"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9pPr>
            </a:lstStyle>
            <a:p>
              <a:pPr marL="0" marR="0" lvl="0" indent="0" algn="ctr" defTabSz="913765" rtl="0" eaLnBrk="1" fontAlgn="auto" latinLnBrk="0" hangingPunct="1">
                <a:lnSpc>
                  <a:spcPct val="90000"/>
                </a:lnSpc>
                <a:spcBef>
                  <a:spcPts val="1000"/>
                </a:spcBef>
                <a:spcAft>
                  <a:spcPts val="0"/>
                </a:spcAft>
                <a:buClrTx/>
                <a:buSzTx/>
                <a:buFont typeface="Arial" panose="020B0704020202090204" pitchFamily="34" charset="0"/>
                <a:buNone/>
                <a:defRPr/>
              </a:pPr>
              <a:r>
                <a:rPr lang="en-US" sz="1800" dirty="0">
                  <a:solidFill>
                    <a:schemeClr val="bg1"/>
                  </a:solidFill>
                  <a:effectLst>
                    <a:outerShdw blurRad="355600" dist="88900" dir="2700000" algn="tl" rotWithShape="0">
                      <a:prstClr val="black">
                        <a:alpha val="28000"/>
                      </a:prstClr>
                    </a:outerShdw>
                  </a:effectLst>
                  <a:latin typeface="宋体" pitchFamily="2" charset="-122"/>
                  <a:ea typeface="宋体" pitchFamily="2" charset="-122"/>
                </a:rPr>
                <a:t>2024</a:t>
              </a:r>
              <a:r>
                <a:rPr lang="zh-CN" altLang="en-US" sz="1800" dirty="0">
                  <a:solidFill>
                    <a:schemeClr val="bg1"/>
                  </a:solidFill>
                  <a:effectLst>
                    <a:outerShdw blurRad="355600" dist="88900" dir="2700000" algn="tl" rotWithShape="0">
                      <a:prstClr val="black">
                        <a:alpha val="28000"/>
                      </a:prstClr>
                    </a:outerShdw>
                  </a:effectLst>
                  <a:latin typeface="宋体" pitchFamily="2" charset="-122"/>
                  <a:ea typeface="宋体" pitchFamily="2" charset="-122"/>
                </a:rPr>
                <a:t>年</a:t>
              </a:r>
              <a:r>
                <a:rPr lang="en-US" altLang="zh-CN" sz="1800" dirty="0">
                  <a:solidFill>
                    <a:schemeClr val="bg1"/>
                  </a:solidFill>
                  <a:effectLst>
                    <a:outerShdw blurRad="355600" dist="88900" dir="2700000" algn="tl" rotWithShape="0">
                      <a:prstClr val="black">
                        <a:alpha val="28000"/>
                      </a:prstClr>
                    </a:outerShdw>
                  </a:effectLst>
                  <a:latin typeface="宋体" pitchFamily="2" charset="-122"/>
                  <a:ea typeface="宋体" pitchFamily="2" charset="-122"/>
                </a:rPr>
                <a:t>9</a:t>
              </a:r>
              <a:r>
                <a:rPr lang="zh-CN" altLang="en-US" sz="1800" dirty="0">
                  <a:solidFill>
                    <a:schemeClr val="bg1"/>
                  </a:solidFill>
                  <a:effectLst>
                    <a:outerShdw blurRad="355600" dist="88900" dir="2700000" algn="tl" rotWithShape="0">
                      <a:prstClr val="black">
                        <a:alpha val="28000"/>
                      </a:prstClr>
                    </a:outerShdw>
                  </a:effectLst>
                  <a:latin typeface="宋体" pitchFamily="2" charset="-122"/>
                  <a:ea typeface="宋体" pitchFamily="2" charset="-122"/>
                </a:rPr>
                <a:t>月</a:t>
              </a:r>
              <a:endParaRPr lang="zh-CN" altLang="en-US" sz="1800" dirty="0">
                <a:solidFill>
                  <a:schemeClr val="bg1"/>
                </a:solidFill>
                <a:effectLst>
                  <a:outerShdw blurRad="355600" dist="88900" dir="2700000" algn="tl" rotWithShape="0">
                    <a:prstClr val="black">
                      <a:alpha val="28000"/>
                    </a:prstClr>
                  </a:outerShdw>
                </a:effectLst>
                <a:latin typeface="宋体" pitchFamily="2" charset="-122"/>
                <a:ea typeface="宋体" pitchFamily="2" charset="-122"/>
              </a:endParaRPr>
            </a:p>
          </p:txBody>
        </p:sp>
      </p:grpSp>
      <p:grpSp>
        <p:nvGrpSpPr>
          <p:cNvPr id="149" name="组合 148"/>
          <p:cNvGrpSpPr/>
          <p:nvPr/>
        </p:nvGrpSpPr>
        <p:grpSpPr>
          <a:xfrm>
            <a:off x="1380199" y="1959561"/>
            <a:ext cx="7078980" cy="2539365"/>
            <a:chOff x="1380199" y="1959561"/>
            <a:chExt cx="7078980" cy="2539365"/>
          </a:xfrm>
        </p:grpSpPr>
        <p:sp>
          <p:nvSpPr>
            <p:cNvPr id="123" name="标题 1104"/>
            <p:cNvSpPr txBox="1"/>
            <p:nvPr/>
          </p:nvSpPr>
          <p:spPr>
            <a:xfrm>
              <a:off x="1405599" y="2850529"/>
              <a:ext cx="6188531" cy="478635"/>
            </a:xfrm>
            <a:prstGeom prst="rect">
              <a:avLst/>
            </a:prstGeom>
          </p:spPr>
          <p:txBody>
            <a:bodyPr vert="horz" lIns="91440" tIns="45720" rIns="91440" bIns="45720" rtlCol="0" anchor="ctr">
              <a:normAutofit/>
            </a:bodyPr>
            <a:lstStyle>
              <a:lvl1pPr algn="r" defTabSz="913765" rtl="0" eaLnBrk="1" latinLnBrk="0" hangingPunct="1">
                <a:lnSpc>
                  <a:spcPct val="90000"/>
                </a:lnSpc>
                <a:spcBef>
                  <a:spcPct val="0"/>
                </a:spcBef>
                <a:buNone/>
                <a:defRPr sz="4000" b="1" kern="1200">
                  <a:solidFill>
                    <a:srgbClr val="08A0E2"/>
                  </a:solidFill>
                  <a:latin typeface="+mj-lt"/>
                  <a:ea typeface="+mj-ea"/>
                  <a:cs typeface="+mj-cs"/>
                </a:defRPr>
              </a:lvl1pPr>
            </a:lstStyle>
            <a:p>
              <a:pPr marL="0" marR="0" lvl="0" indent="0" algn="l" defTabSz="913765" rtl="0" eaLnBrk="1" fontAlgn="auto" latinLnBrk="0" hangingPunct="1">
                <a:lnSpc>
                  <a:spcPct val="90000"/>
                </a:lnSpc>
                <a:spcBef>
                  <a:spcPct val="0"/>
                </a:spcBef>
                <a:spcAft>
                  <a:spcPts val="0"/>
                </a:spcAft>
                <a:buClrTx/>
                <a:buSzTx/>
                <a:buFontTx/>
                <a:buNone/>
                <a:defRPr/>
              </a:pPr>
              <a:r>
                <a:rPr kumimoji="0" lang="zh-CN" altLang="en-US" sz="1600" b="0" i="0" u="none" strike="noStrike" kern="1200" cap="none" spc="0" normalizeH="0" baseline="0" noProof="0" dirty="0">
                  <a:ln>
                    <a:noFill/>
                  </a:ln>
                  <a:solidFill>
                    <a:schemeClr val="tx1">
                      <a:lumMod val="85000"/>
                      <a:lumOff val="15000"/>
                    </a:schemeClr>
                  </a:solidFill>
                  <a:uLnTx/>
                  <a:uFillTx/>
                  <a:latin typeface="站酷快乐体2016修订版" panose="02010600030101010101" pitchFamily="2" charset="-122"/>
                  <a:ea typeface="站酷快乐体2016修订版" panose="02010600030101010101" pitchFamily="2" charset="-122"/>
                </a:rPr>
                <a:t>输入内容</a:t>
              </a:r>
              <a:r>
                <a:rPr kumimoji="0" lang="en-US" altLang="zh-CN" sz="1600" b="0" i="0" u="none" strike="noStrike" kern="1200" cap="none" spc="0" normalizeH="0" baseline="0" noProof="0" dirty="0">
                  <a:ln>
                    <a:noFill/>
                  </a:ln>
                  <a:solidFill>
                    <a:schemeClr val="tx1">
                      <a:lumMod val="85000"/>
                      <a:lumOff val="15000"/>
                    </a:schemeClr>
                  </a:solidFill>
                  <a:uLnTx/>
                  <a:uFillTx/>
                  <a:latin typeface="站酷快乐体2016修订版" panose="02010600030101010101" pitchFamily="2" charset="-122"/>
                  <a:ea typeface="站酷快乐体2016修订版" panose="02010600030101010101" pitchFamily="2" charset="-122"/>
                </a:rPr>
                <a:t>  </a:t>
              </a:r>
              <a:endParaRPr kumimoji="0" lang="zh-CN" altLang="en-US" sz="2800" i="0" u="none" strike="noStrike" kern="1200" cap="none" spc="0" normalizeH="0" baseline="0" noProof="0" dirty="0">
                <a:ln>
                  <a:noFill/>
                </a:ln>
                <a:solidFill>
                  <a:schemeClr val="tx1">
                    <a:lumMod val="85000"/>
                    <a:lumOff val="15000"/>
                  </a:schemeClr>
                </a:solidFill>
                <a:uLnTx/>
                <a:uFillTx/>
                <a:latin typeface="站酷快乐体2016修订版" panose="02010600030101010101" pitchFamily="2" charset="-122"/>
                <a:ea typeface="站酷快乐体2016修订版" panose="02010600030101010101" pitchFamily="2" charset="-122"/>
              </a:endParaRPr>
            </a:p>
          </p:txBody>
        </p:sp>
        <p:sp>
          <p:nvSpPr>
            <p:cNvPr id="5" name="矩形 4"/>
            <p:cNvSpPr/>
            <p:nvPr/>
          </p:nvSpPr>
          <p:spPr>
            <a:xfrm>
              <a:off x="1380199" y="3267434"/>
              <a:ext cx="4148455" cy="922020"/>
            </a:xfrm>
            <a:prstGeom prst="rect">
              <a:avLst/>
            </a:prstGeom>
          </p:spPr>
          <p:txBody>
            <a:bodyPr wrap="none">
              <a:spAutoFit/>
            </a:bodyPr>
            <a:lstStyle/>
            <a:p>
              <a:r>
                <a:rPr lang="zh-CN" altLang="en-US" sz="5400" b="1" dirty="0">
                  <a:solidFill>
                    <a:schemeClr val="tx1">
                      <a:lumMod val="85000"/>
                      <a:lumOff val="15000"/>
                    </a:schemeClr>
                  </a:solidFill>
                  <a:latin typeface="站酷快乐体2016修订版" panose="02010600030101010101" pitchFamily="2" charset="-122"/>
                  <a:ea typeface="站酷快乐体2016修订版" panose="02010600030101010101" pitchFamily="2" charset="-122"/>
                </a:rPr>
                <a:t>简约</a:t>
              </a:r>
              <a:r>
                <a:rPr lang="en-US" altLang="zh-CN" sz="5400" b="1" dirty="0">
                  <a:solidFill>
                    <a:schemeClr val="tx1">
                      <a:lumMod val="85000"/>
                      <a:lumOff val="15000"/>
                    </a:schemeClr>
                  </a:solidFill>
                  <a:latin typeface="站酷快乐体2016修订版" panose="02010600030101010101" pitchFamily="2" charset="-122"/>
                  <a:ea typeface="站酷快乐体2016修订版" panose="02010600030101010101" pitchFamily="2" charset="-122"/>
                </a:rPr>
                <a:t>PPT</a:t>
              </a:r>
              <a:r>
                <a:rPr lang="zh-CN" altLang="en-US" sz="5400" b="1" dirty="0">
                  <a:solidFill>
                    <a:schemeClr val="tx1">
                      <a:lumMod val="85000"/>
                      <a:lumOff val="15000"/>
                    </a:schemeClr>
                  </a:solidFill>
                  <a:latin typeface="站酷快乐体2016修订版" panose="02010600030101010101" pitchFamily="2" charset="-122"/>
                  <a:ea typeface="站酷快乐体2016修订版" panose="02010600030101010101" pitchFamily="2" charset="-122"/>
                </a:rPr>
                <a:t>模板</a:t>
              </a:r>
              <a:endParaRPr lang="zh-CN" altLang="en-US" sz="2800" b="1" dirty="0">
                <a:solidFill>
                  <a:schemeClr val="tx1">
                    <a:lumMod val="85000"/>
                    <a:lumOff val="15000"/>
                  </a:schemeClr>
                </a:solidFill>
              </a:endParaRPr>
            </a:p>
          </p:txBody>
        </p:sp>
        <p:sp>
          <p:nvSpPr>
            <p:cNvPr id="140" name="矩形 139"/>
            <p:cNvSpPr/>
            <p:nvPr/>
          </p:nvSpPr>
          <p:spPr>
            <a:xfrm>
              <a:off x="1405599" y="4084906"/>
              <a:ext cx="7053580" cy="414020"/>
            </a:xfrm>
            <a:prstGeom prst="rect">
              <a:avLst/>
            </a:prstGeom>
          </p:spPr>
          <p:txBody>
            <a:bodyPr wrap="square">
              <a:spAutoFit/>
            </a:bodyPr>
            <a:lstStyle/>
            <a:p>
              <a:pPr>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输入内容</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7" name="文本框 146"/>
            <p:cNvSpPr txBox="1"/>
            <p:nvPr/>
          </p:nvSpPr>
          <p:spPr>
            <a:xfrm>
              <a:off x="1405599" y="1959561"/>
              <a:ext cx="2091501" cy="1014730"/>
            </a:xfrm>
            <a:prstGeom prst="rect">
              <a:avLst/>
            </a:prstGeom>
            <a:noFill/>
          </p:spPr>
          <p:txBody>
            <a:bodyPr wrap="square" rtlCol="0">
              <a:spAutoFit/>
            </a:bodyPr>
            <a:lstStyle/>
            <a:p>
              <a:r>
                <a:rPr lang="en-US" altLang="zh-CN" sz="6000" b="1" dirty="0">
                  <a:solidFill>
                    <a:schemeClr val="tx1">
                      <a:lumMod val="85000"/>
                      <a:lumOff val="15000"/>
                    </a:schemeClr>
                  </a:solidFill>
                </a:rPr>
                <a:t>2024</a:t>
              </a:r>
              <a:endParaRPr lang="zh-CN" altLang="en-US" sz="6000" b="1" dirty="0">
                <a:solidFill>
                  <a:schemeClr val="tx1">
                    <a:lumMod val="85000"/>
                    <a:lumOff val="15000"/>
                  </a:schemeClr>
                </a:solidFill>
              </a:endParaRPr>
            </a:p>
          </p:txBody>
        </p:sp>
      </p:grpSp>
      <p:grpSp>
        <p:nvGrpSpPr>
          <p:cNvPr id="7" name="组合 6"/>
          <p:cNvGrpSpPr/>
          <p:nvPr/>
        </p:nvGrpSpPr>
        <p:grpSpPr>
          <a:xfrm>
            <a:off x="796925" y="631190"/>
            <a:ext cx="4373880" cy="769620"/>
            <a:chOff x="1255" y="994"/>
            <a:chExt cx="6888" cy="1212"/>
          </a:xfrm>
        </p:grpSpPr>
        <p:grpSp>
          <p:nvGrpSpPr>
            <p:cNvPr id="4" name="组合 3"/>
            <p:cNvGrpSpPr/>
            <p:nvPr/>
          </p:nvGrpSpPr>
          <p:grpSpPr>
            <a:xfrm>
              <a:off x="1255" y="994"/>
              <a:ext cx="3518" cy="1213"/>
              <a:chOff x="1255" y="994"/>
              <a:chExt cx="3518" cy="1213"/>
            </a:xfrm>
          </p:grpSpPr>
          <p:pic>
            <p:nvPicPr>
              <p:cNvPr id="3" name="图片 2" descr="审大商学蓝色描边"/>
              <p:cNvPicPr>
                <a:picLocks noChangeAspect="1"/>
              </p:cNvPicPr>
              <p:nvPr/>
            </p:nvPicPr>
            <p:blipFill>
              <a:blip r:embed="rId2"/>
              <a:srcRect l="44080" r="50658"/>
              <a:stretch>
                <a:fillRect/>
              </a:stretch>
            </p:blipFill>
            <p:spPr>
              <a:xfrm>
                <a:off x="4417" y="1166"/>
                <a:ext cx="356" cy="921"/>
              </a:xfrm>
              <a:prstGeom prst="rect">
                <a:avLst/>
              </a:prstGeom>
            </p:spPr>
          </p:pic>
          <p:pic>
            <p:nvPicPr>
              <p:cNvPr id="2" name="图片 1" descr="6_画板 1"/>
              <p:cNvPicPr>
                <a:picLocks noChangeAspect="1"/>
              </p:cNvPicPr>
              <p:nvPr/>
            </p:nvPicPr>
            <p:blipFill>
              <a:blip r:embed="rId3"/>
              <a:srcRect l="21679" t="39299" r="21437" b="39748"/>
              <a:stretch>
                <a:fillRect/>
              </a:stretch>
            </p:blipFill>
            <p:spPr>
              <a:xfrm>
                <a:off x="1255" y="994"/>
                <a:ext cx="3293" cy="1213"/>
              </a:xfrm>
              <a:prstGeom prst="rect">
                <a:avLst/>
              </a:prstGeom>
            </p:spPr>
          </p:pic>
        </p:grpSp>
        <p:pic>
          <p:nvPicPr>
            <p:cNvPr id="6" name="图片 5" descr="精管理善治理(1)"/>
            <p:cNvPicPr>
              <a:picLocks noChangeAspect="1"/>
            </p:cNvPicPr>
            <p:nvPr/>
          </p:nvPicPr>
          <p:blipFill>
            <a:blip r:embed="rId4"/>
            <a:srcRect b="74403"/>
            <a:stretch>
              <a:fillRect/>
            </a:stretch>
          </p:blipFill>
          <p:spPr>
            <a:xfrm>
              <a:off x="4821" y="1329"/>
              <a:ext cx="3322" cy="665"/>
            </a:xfrm>
            <a:prstGeom prst="rect">
              <a:avLst/>
            </a:prstGeom>
          </p:spPr>
        </p:pic>
      </p:grpSp>
    </p:spTree>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randombar(horizontal)">
                                      <p:cBhvr>
                                        <p:cTn id="7" dur="500"/>
                                        <p:tgtEl>
                                          <p:spTgt spid="14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2"/>
                                        </p:tgtEl>
                                        <p:attrNameLst>
                                          <p:attrName>style.visibility</p:attrName>
                                        </p:attrNameLst>
                                      </p:cBhvr>
                                      <p:to>
                                        <p:strVal val="visible"/>
                                      </p:to>
                                    </p:set>
                                    <p:animEffect transition="in" filter="fade">
                                      <p:cBhvr>
                                        <p:cTn id="12" dur="1000"/>
                                        <p:tgtEl>
                                          <p:spTgt spid="132"/>
                                        </p:tgtEl>
                                      </p:cBhvr>
                                    </p:animEffect>
                                    <p:anim calcmode="lin" valueType="num">
                                      <p:cBhvr>
                                        <p:cTn id="13" dur="1000" fill="hold"/>
                                        <p:tgtEl>
                                          <p:spTgt spid="132"/>
                                        </p:tgtEl>
                                        <p:attrNameLst>
                                          <p:attrName>ppt_x</p:attrName>
                                        </p:attrNameLst>
                                      </p:cBhvr>
                                      <p:tavLst>
                                        <p:tav tm="0">
                                          <p:val>
                                            <p:strVal val="#ppt_x"/>
                                          </p:val>
                                        </p:tav>
                                        <p:tav tm="100000">
                                          <p:val>
                                            <p:strVal val="#ppt_x"/>
                                          </p:val>
                                        </p:tav>
                                      </p:tavLst>
                                    </p:anim>
                                    <p:anim calcmode="lin" valueType="num">
                                      <p:cBhvr>
                                        <p:cTn id="14" dur="1000" fill="hold"/>
                                        <p:tgtEl>
                                          <p:spTgt spid="1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8"/>
                                        </p:tgtEl>
                                        <p:attrNameLst>
                                          <p:attrName>style.visibility</p:attrName>
                                        </p:attrNameLst>
                                      </p:cBhvr>
                                      <p:to>
                                        <p:strVal val="visible"/>
                                      </p:to>
                                    </p:set>
                                    <p:animEffect transition="in" filter="fade">
                                      <p:cBhvr>
                                        <p:cTn id="19" dur="1000"/>
                                        <p:tgtEl>
                                          <p:spTgt spid="138"/>
                                        </p:tgtEl>
                                      </p:cBhvr>
                                    </p:animEffect>
                                    <p:anim calcmode="lin" valueType="num">
                                      <p:cBhvr>
                                        <p:cTn id="20" dur="1000" fill="hold"/>
                                        <p:tgtEl>
                                          <p:spTgt spid="138"/>
                                        </p:tgtEl>
                                        <p:attrNameLst>
                                          <p:attrName>ppt_x</p:attrName>
                                        </p:attrNameLst>
                                      </p:cBhvr>
                                      <p:tavLst>
                                        <p:tav tm="0">
                                          <p:val>
                                            <p:strVal val="#ppt_x"/>
                                          </p:val>
                                        </p:tav>
                                        <p:tav tm="100000">
                                          <p:val>
                                            <p:strVal val="#ppt_x"/>
                                          </p:val>
                                        </p:tav>
                                      </p:tavLst>
                                    </p:anim>
                                    <p:anim calcmode="lin" valueType="num">
                                      <p:cBhvr>
                                        <p:cTn id="21" dur="1000" fill="hold"/>
                                        <p:tgtEl>
                                          <p:spTgt spid="1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îŝļíḓé"/>
          <p:cNvSpPr/>
          <p:nvPr/>
        </p:nvSpPr>
        <p:spPr bwMode="auto">
          <a:xfrm>
            <a:off x="4366502" y="4838351"/>
            <a:ext cx="390170" cy="281247"/>
          </a:xfrm>
          <a:custGeom>
            <a:avLst/>
            <a:gdLst>
              <a:gd name="T0" fmla="*/ 38 w 101"/>
              <a:gd name="T1" fmla="*/ 73 h 73"/>
              <a:gd name="T2" fmla="*/ 38 w 101"/>
              <a:gd name="T3" fmla="*/ 62 h 73"/>
              <a:gd name="T4" fmla="*/ 46 w 101"/>
              <a:gd name="T5" fmla="*/ 50 h 73"/>
              <a:gd name="T6" fmla="*/ 10 w 101"/>
              <a:gd name="T7" fmla="*/ 33 h 73"/>
              <a:gd name="T8" fmla="*/ 3 w 101"/>
              <a:gd name="T9" fmla="*/ 0 h 73"/>
              <a:gd name="T10" fmla="*/ 98 w 101"/>
              <a:gd name="T11" fmla="*/ 2 h 73"/>
              <a:gd name="T12" fmla="*/ 68 w 101"/>
              <a:gd name="T13" fmla="*/ 42 h 73"/>
              <a:gd name="T14" fmla="*/ 56 w 101"/>
              <a:gd name="T15" fmla="*/ 62 h 73"/>
              <a:gd name="T16" fmla="*/ 68 w 101"/>
              <a:gd name="T17" fmla="*/ 68 h 73"/>
              <a:gd name="T18" fmla="*/ 38 w 101"/>
              <a:gd name="T19" fmla="*/ 65 h 73"/>
              <a:gd name="T20" fmla="*/ 38 w 101"/>
              <a:gd name="T21" fmla="*/ 70 h 73"/>
              <a:gd name="T22" fmla="*/ 65 w 101"/>
              <a:gd name="T23" fmla="*/ 68 h 73"/>
              <a:gd name="T24" fmla="*/ 53 w 101"/>
              <a:gd name="T25" fmla="*/ 65 h 73"/>
              <a:gd name="T26" fmla="*/ 54 w 101"/>
              <a:gd name="T27" fmla="*/ 47 h 73"/>
              <a:gd name="T28" fmla="*/ 67 w 101"/>
              <a:gd name="T29" fmla="*/ 39 h 73"/>
              <a:gd name="T30" fmla="*/ 88 w 101"/>
              <a:gd name="T31" fmla="*/ 31 h 73"/>
              <a:gd name="T32" fmla="*/ 5 w 101"/>
              <a:gd name="T33" fmla="*/ 3 h 73"/>
              <a:gd name="T34" fmla="*/ 33 w 101"/>
              <a:gd name="T35" fmla="*/ 39 h 73"/>
              <a:gd name="T36" fmla="*/ 34 w 101"/>
              <a:gd name="T37" fmla="*/ 39 h 73"/>
              <a:gd name="T38" fmla="*/ 49 w 101"/>
              <a:gd name="T39" fmla="*/ 48 h 73"/>
              <a:gd name="T40" fmla="*/ 38 w 101"/>
              <a:gd name="T41" fmla="*/ 65 h 73"/>
              <a:gd name="T42" fmla="*/ 71 w 101"/>
              <a:gd name="T43" fmla="*/ 31 h 73"/>
              <a:gd name="T44" fmla="*/ 78 w 101"/>
              <a:gd name="T45" fmla="*/ 7 h 73"/>
              <a:gd name="T46" fmla="*/ 91 w 101"/>
              <a:gd name="T47" fmla="*/ 8 h 73"/>
              <a:gd name="T48" fmla="*/ 70 w 101"/>
              <a:gd name="T49" fmla="*/ 34 h 73"/>
              <a:gd name="T50" fmla="*/ 75 w 101"/>
              <a:gd name="T51" fmla="*/ 30 h 73"/>
              <a:gd name="T52" fmla="*/ 81 w 101"/>
              <a:gd name="T53" fmla="*/ 10 h 73"/>
              <a:gd name="T54" fmla="*/ 27 w 101"/>
              <a:gd name="T55" fmla="*/ 34 h 73"/>
              <a:gd name="T56" fmla="*/ 9 w 101"/>
              <a:gd name="T57" fmla="*/ 7 h 73"/>
              <a:gd name="T58" fmla="*/ 22 w 101"/>
              <a:gd name="T59" fmla="*/ 9 h 73"/>
              <a:gd name="T60" fmla="*/ 30 w 101"/>
              <a:gd name="T61" fmla="*/ 34 h 73"/>
              <a:gd name="T62" fmla="*/ 25 w 101"/>
              <a:gd name="T63" fmla="*/ 30 h 73"/>
              <a:gd name="T64" fmla="*/ 12 w 101"/>
              <a:gd name="T65" fmla="*/ 1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1" h="73">
                <a:moveTo>
                  <a:pt x="62" y="73"/>
                </a:moveTo>
                <a:cubicBezTo>
                  <a:pt x="38" y="73"/>
                  <a:pt x="38" y="73"/>
                  <a:pt x="38" y="73"/>
                </a:cubicBezTo>
                <a:cubicBezTo>
                  <a:pt x="34" y="73"/>
                  <a:pt x="32" y="71"/>
                  <a:pt x="32" y="68"/>
                </a:cubicBezTo>
                <a:cubicBezTo>
                  <a:pt x="32" y="65"/>
                  <a:pt x="34" y="62"/>
                  <a:pt x="38" y="62"/>
                </a:cubicBezTo>
                <a:cubicBezTo>
                  <a:pt x="46" y="62"/>
                  <a:pt x="46" y="62"/>
                  <a:pt x="46" y="62"/>
                </a:cubicBezTo>
                <a:cubicBezTo>
                  <a:pt x="46" y="50"/>
                  <a:pt x="46" y="50"/>
                  <a:pt x="46" y="50"/>
                </a:cubicBezTo>
                <a:cubicBezTo>
                  <a:pt x="41" y="49"/>
                  <a:pt x="36" y="46"/>
                  <a:pt x="32" y="42"/>
                </a:cubicBezTo>
                <a:cubicBezTo>
                  <a:pt x="23" y="42"/>
                  <a:pt x="15" y="39"/>
                  <a:pt x="10" y="33"/>
                </a:cubicBezTo>
                <a:cubicBezTo>
                  <a:pt x="0" y="21"/>
                  <a:pt x="2" y="2"/>
                  <a:pt x="3" y="2"/>
                </a:cubicBezTo>
                <a:cubicBezTo>
                  <a:pt x="3" y="0"/>
                  <a:pt x="3" y="0"/>
                  <a:pt x="3" y="0"/>
                </a:cubicBezTo>
                <a:cubicBezTo>
                  <a:pt x="98" y="0"/>
                  <a:pt x="98" y="0"/>
                  <a:pt x="98" y="0"/>
                </a:cubicBezTo>
                <a:cubicBezTo>
                  <a:pt x="98" y="2"/>
                  <a:pt x="98" y="2"/>
                  <a:pt x="98" y="2"/>
                </a:cubicBezTo>
                <a:cubicBezTo>
                  <a:pt x="98" y="2"/>
                  <a:pt x="101" y="21"/>
                  <a:pt x="90" y="33"/>
                </a:cubicBezTo>
                <a:cubicBezTo>
                  <a:pt x="85" y="39"/>
                  <a:pt x="78" y="42"/>
                  <a:pt x="68" y="42"/>
                </a:cubicBezTo>
                <a:cubicBezTo>
                  <a:pt x="64" y="46"/>
                  <a:pt x="60" y="49"/>
                  <a:pt x="56" y="50"/>
                </a:cubicBezTo>
                <a:cubicBezTo>
                  <a:pt x="56" y="62"/>
                  <a:pt x="56" y="62"/>
                  <a:pt x="56" y="62"/>
                </a:cubicBezTo>
                <a:cubicBezTo>
                  <a:pt x="62" y="62"/>
                  <a:pt x="62" y="62"/>
                  <a:pt x="62" y="62"/>
                </a:cubicBezTo>
                <a:cubicBezTo>
                  <a:pt x="65" y="62"/>
                  <a:pt x="68" y="65"/>
                  <a:pt x="68" y="68"/>
                </a:cubicBezTo>
                <a:cubicBezTo>
                  <a:pt x="68" y="71"/>
                  <a:pt x="65" y="73"/>
                  <a:pt x="62" y="73"/>
                </a:cubicBezTo>
                <a:close/>
                <a:moveTo>
                  <a:pt x="38" y="65"/>
                </a:moveTo>
                <a:cubicBezTo>
                  <a:pt x="36" y="65"/>
                  <a:pt x="35" y="66"/>
                  <a:pt x="35" y="68"/>
                </a:cubicBezTo>
                <a:cubicBezTo>
                  <a:pt x="35" y="69"/>
                  <a:pt x="36" y="70"/>
                  <a:pt x="38" y="70"/>
                </a:cubicBezTo>
                <a:cubicBezTo>
                  <a:pt x="62" y="70"/>
                  <a:pt x="62" y="70"/>
                  <a:pt x="62" y="70"/>
                </a:cubicBezTo>
                <a:cubicBezTo>
                  <a:pt x="64" y="70"/>
                  <a:pt x="65" y="69"/>
                  <a:pt x="65" y="68"/>
                </a:cubicBezTo>
                <a:cubicBezTo>
                  <a:pt x="65" y="66"/>
                  <a:pt x="64" y="65"/>
                  <a:pt x="62" y="65"/>
                </a:cubicBezTo>
                <a:cubicBezTo>
                  <a:pt x="53" y="65"/>
                  <a:pt x="53" y="65"/>
                  <a:pt x="53" y="65"/>
                </a:cubicBezTo>
                <a:cubicBezTo>
                  <a:pt x="53" y="48"/>
                  <a:pt x="53" y="48"/>
                  <a:pt x="53" y="48"/>
                </a:cubicBezTo>
                <a:cubicBezTo>
                  <a:pt x="54" y="47"/>
                  <a:pt x="54" y="47"/>
                  <a:pt x="54" y="47"/>
                </a:cubicBezTo>
                <a:cubicBezTo>
                  <a:pt x="58" y="46"/>
                  <a:pt x="63" y="44"/>
                  <a:pt x="66" y="39"/>
                </a:cubicBezTo>
                <a:cubicBezTo>
                  <a:pt x="67" y="39"/>
                  <a:pt x="67" y="39"/>
                  <a:pt x="67" y="39"/>
                </a:cubicBezTo>
                <a:cubicBezTo>
                  <a:pt x="68" y="39"/>
                  <a:pt x="68" y="39"/>
                  <a:pt x="68" y="39"/>
                </a:cubicBezTo>
                <a:cubicBezTo>
                  <a:pt x="77" y="39"/>
                  <a:pt x="83" y="36"/>
                  <a:pt x="88" y="31"/>
                </a:cubicBezTo>
                <a:cubicBezTo>
                  <a:pt x="96" y="22"/>
                  <a:pt x="96" y="8"/>
                  <a:pt x="95" y="3"/>
                </a:cubicBezTo>
                <a:cubicBezTo>
                  <a:pt x="5" y="3"/>
                  <a:pt x="5" y="3"/>
                  <a:pt x="5" y="3"/>
                </a:cubicBezTo>
                <a:cubicBezTo>
                  <a:pt x="5" y="8"/>
                  <a:pt x="5" y="22"/>
                  <a:pt x="13" y="31"/>
                </a:cubicBezTo>
                <a:cubicBezTo>
                  <a:pt x="17" y="36"/>
                  <a:pt x="24" y="39"/>
                  <a:pt x="33" y="39"/>
                </a:cubicBezTo>
                <a:cubicBezTo>
                  <a:pt x="34" y="39"/>
                  <a:pt x="34" y="39"/>
                  <a:pt x="34" y="39"/>
                </a:cubicBezTo>
                <a:cubicBezTo>
                  <a:pt x="34" y="39"/>
                  <a:pt x="34" y="39"/>
                  <a:pt x="34" y="39"/>
                </a:cubicBezTo>
                <a:cubicBezTo>
                  <a:pt x="38" y="44"/>
                  <a:pt x="43" y="47"/>
                  <a:pt x="47" y="48"/>
                </a:cubicBezTo>
                <a:cubicBezTo>
                  <a:pt x="49" y="48"/>
                  <a:pt x="49" y="48"/>
                  <a:pt x="49" y="48"/>
                </a:cubicBezTo>
                <a:cubicBezTo>
                  <a:pt x="49" y="65"/>
                  <a:pt x="49" y="65"/>
                  <a:pt x="49" y="65"/>
                </a:cubicBezTo>
                <a:lnTo>
                  <a:pt x="38" y="65"/>
                </a:lnTo>
                <a:close/>
                <a:moveTo>
                  <a:pt x="70" y="34"/>
                </a:moveTo>
                <a:cubicBezTo>
                  <a:pt x="71" y="31"/>
                  <a:pt x="71" y="31"/>
                  <a:pt x="71" y="31"/>
                </a:cubicBezTo>
                <a:cubicBezTo>
                  <a:pt x="75" y="25"/>
                  <a:pt x="77" y="17"/>
                  <a:pt x="78" y="9"/>
                </a:cubicBezTo>
                <a:cubicBezTo>
                  <a:pt x="78" y="7"/>
                  <a:pt x="78" y="7"/>
                  <a:pt x="78" y="7"/>
                </a:cubicBezTo>
                <a:cubicBezTo>
                  <a:pt x="91" y="7"/>
                  <a:pt x="91" y="7"/>
                  <a:pt x="91" y="7"/>
                </a:cubicBezTo>
                <a:cubicBezTo>
                  <a:pt x="91" y="8"/>
                  <a:pt x="91" y="8"/>
                  <a:pt x="91" y="8"/>
                </a:cubicBezTo>
                <a:cubicBezTo>
                  <a:pt x="91" y="28"/>
                  <a:pt x="78" y="33"/>
                  <a:pt x="73" y="34"/>
                </a:cubicBezTo>
                <a:lnTo>
                  <a:pt x="70" y="34"/>
                </a:lnTo>
                <a:close/>
                <a:moveTo>
                  <a:pt x="81" y="10"/>
                </a:moveTo>
                <a:cubicBezTo>
                  <a:pt x="80" y="17"/>
                  <a:pt x="78" y="24"/>
                  <a:pt x="75" y="30"/>
                </a:cubicBezTo>
                <a:cubicBezTo>
                  <a:pt x="81" y="28"/>
                  <a:pt x="88" y="23"/>
                  <a:pt x="88" y="10"/>
                </a:cubicBezTo>
                <a:lnTo>
                  <a:pt x="81" y="10"/>
                </a:lnTo>
                <a:close/>
                <a:moveTo>
                  <a:pt x="30" y="34"/>
                </a:moveTo>
                <a:cubicBezTo>
                  <a:pt x="27" y="34"/>
                  <a:pt x="27" y="34"/>
                  <a:pt x="27" y="34"/>
                </a:cubicBezTo>
                <a:cubicBezTo>
                  <a:pt x="22" y="32"/>
                  <a:pt x="10" y="28"/>
                  <a:pt x="9" y="8"/>
                </a:cubicBezTo>
                <a:cubicBezTo>
                  <a:pt x="9" y="7"/>
                  <a:pt x="9" y="7"/>
                  <a:pt x="9" y="7"/>
                </a:cubicBezTo>
                <a:cubicBezTo>
                  <a:pt x="22" y="7"/>
                  <a:pt x="22" y="7"/>
                  <a:pt x="22" y="7"/>
                </a:cubicBezTo>
                <a:cubicBezTo>
                  <a:pt x="22" y="9"/>
                  <a:pt x="22" y="9"/>
                  <a:pt x="22" y="9"/>
                </a:cubicBezTo>
                <a:cubicBezTo>
                  <a:pt x="23" y="17"/>
                  <a:pt x="25" y="25"/>
                  <a:pt x="29" y="31"/>
                </a:cubicBezTo>
                <a:lnTo>
                  <a:pt x="30" y="34"/>
                </a:lnTo>
                <a:close/>
                <a:moveTo>
                  <a:pt x="12" y="10"/>
                </a:moveTo>
                <a:cubicBezTo>
                  <a:pt x="13" y="23"/>
                  <a:pt x="19" y="28"/>
                  <a:pt x="25" y="30"/>
                </a:cubicBezTo>
                <a:cubicBezTo>
                  <a:pt x="22" y="24"/>
                  <a:pt x="20" y="17"/>
                  <a:pt x="19" y="10"/>
                </a:cubicBezTo>
                <a:lnTo>
                  <a:pt x="12" y="10"/>
                </a:ln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119" name="ïṡļïďè"/>
          <p:cNvSpPr/>
          <p:nvPr/>
        </p:nvSpPr>
        <p:spPr bwMode="auto">
          <a:xfrm>
            <a:off x="5784914" y="4698789"/>
            <a:ext cx="312136" cy="385292"/>
          </a:xfrm>
          <a:custGeom>
            <a:avLst/>
            <a:gdLst>
              <a:gd name="T0" fmla="*/ 190 w 192"/>
              <a:gd name="T1" fmla="*/ 29 h 237"/>
              <a:gd name="T2" fmla="*/ 164 w 192"/>
              <a:gd name="T3" fmla="*/ 67 h 237"/>
              <a:gd name="T4" fmla="*/ 159 w 192"/>
              <a:gd name="T5" fmla="*/ 71 h 237"/>
              <a:gd name="T6" fmla="*/ 69 w 192"/>
              <a:gd name="T7" fmla="*/ 199 h 237"/>
              <a:gd name="T8" fmla="*/ 5 w 192"/>
              <a:gd name="T9" fmla="*/ 230 h 237"/>
              <a:gd name="T10" fmla="*/ 14 w 192"/>
              <a:gd name="T11" fmla="*/ 164 h 237"/>
              <a:gd name="T12" fmla="*/ 109 w 192"/>
              <a:gd name="T13" fmla="*/ 36 h 237"/>
              <a:gd name="T14" fmla="*/ 112 w 192"/>
              <a:gd name="T15" fmla="*/ 34 h 237"/>
              <a:gd name="T16" fmla="*/ 133 w 192"/>
              <a:gd name="T17" fmla="*/ 3 h 237"/>
              <a:gd name="T18" fmla="*/ 128 w 192"/>
              <a:gd name="T19" fmla="*/ 0 h 237"/>
              <a:gd name="T20" fmla="*/ 12 w 192"/>
              <a:gd name="T21" fmla="*/ 161 h 237"/>
              <a:gd name="T22" fmla="*/ 0 w 192"/>
              <a:gd name="T23" fmla="*/ 237 h 237"/>
              <a:gd name="T24" fmla="*/ 71 w 192"/>
              <a:gd name="T25" fmla="*/ 204 h 237"/>
              <a:gd name="T26" fmla="*/ 71 w 192"/>
              <a:gd name="T27" fmla="*/ 204 h 237"/>
              <a:gd name="T28" fmla="*/ 173 w 192"/>
              <a:gd name="T29" fmla="*/ 62 h 237"/>
              <a:gd name="T30" fmla="*/ 192 w 192"/>
              <a:gd name="T31" fmla="*/ 31 h 237"/>
              <a:gd name="T32" fmla="*/ 190 w 192"/>
              <a:gd name="T33" fmla="*/ 29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237">
                <a:moveTo>
                  <a:pt x="190" y="29"/>
                </a:moveTo>
                <a:lnTo>
                  <a:pt x="164" y="67"/>
                </a:lnTo>
                <a:lnTo>
                  <a:pt x="159" y="71"/>
                </a:lnTo>
                <a:lnTo>
                  <a:pt x="69" y="199"/>
                </a:lnTo>
                <a:lnTo>
                  <a:pt x="5" y="230"/>
                </a:lnTo>
                <a:lnTo>
                  <a:pt x="14" y="164"/>
                </a:lnTo>
                <a:lnTo>
                  <a:pt x="109" y="36"/>
                </a:lnTo>
                <a:lnTo>
                  <a:pt x="112" y="34"/>
                </a:lnTo>
                <a:lnTo>
                  <a:pt x="133" y="3"/>
                </a:lnTo>
                <a:lnTo>
                  <a:pt x="128" y="0"/>
                </a:lnTo>
                <a:lnTo>
                  <a:pt x="12" y="161"/>
                </a:lnTo>
                <a:lnTo>
                  <a:pt x="0" y="237"/>
                </a:lnTo>
                <a:lnTo>
                  <a:pt x="71" y="204"/>
                </a:lnTo>
                <a:lnTo>
                  <a:pt x="71" y="204"/>
                </a:lnTo>
                <a:lnTo>
                  <a:pt x="173" y="62"/>
                </a:lnTo>
                <a:lnTo>
                  <a:pt x="192" y="31"/>
                </a:lnTo>
                <a:lnTo>
                  <a:pt x="190" y="29"/>
                </a:ln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120" name="îṧļîḓe"/>
          <p:cNvSpPr/>
          <p:nvPr/>
        </p:nvSpPr>
        <p:spPr bwMode="auto">
          <a:xfrm>
            <a:off x="5832061" y="4757316"/>
            <a:ext cx="157695" cy="216218"/>
          </a:xfrm>
          <a:custGeom>
            <a:avLst/>
            <a:gdLst>
              <a:gd name="T0" fmla="*/ 41 w 41"/>
              <a:gd name="T1" fmla="*/ 0 h 56"/>
              <a:gd name="T2" fmla="*/ 40 w 41"/>
              <a:gd name="T3" fmla="*/ 2 h 56"/>
              <a:gd name="T4" fmla="*/ 2 w 41"/>
              <a:gd name="T5" fmla="*/ 56 h 56"/>
              <a:gd name="T6" fmla="*/ 0 w 41"/>
              <a:gd name="T7" fmla="*/ 55 h 56"/>
              <a:gd name="T8" fmla="*/ 38 w 41"/>
              <a:gd name="T9" fmla="*/ 1 h 56"/>
              <a:gd name="T10" fmla="*/ 39 w 41"/>
              <a:gd name="T11" fmla="*/ 0 h 56"/>
              <a:gd name="T12" fmla="*/ 41 w 41"/>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41" h="56">
                <a:moveTo>
                  <a:pt x="41" y="0"/>
                </a:moveTo>
                <a:cubicBezTo>
                  <a:pt x="40" y="2"/>
                  <a:pt x="40" y="2"/>
                  <a:pt x="40" y="2"/>
                </a:cubicBezTo>
                <a:cubicBezTo>
                  <a:pt x="2" y="56"/>
                  <a:pt x="2" y="56"/>
                  <a:pt x="2" y="56"/>
                </a:cubicBezTo>
                <a:cubicBezTo>
                  <a:pt x="0" y="55"/>
                  <a:pt x="0" y="55"/>
                  <a:pt x="0" y="55"/>
                </a:cubicBezTo>
                <a:cubicBezTo>
                  <a:pt x="38" y="1"/>
                  <a:pt x="38" y="1"/>
                  <a:pt x="38" y="1"/>
                </a:cubicBezTo>
                <a:cubicBezTo>
                  <a:pt x="39" y="0"/>
                  <a:pt x="39" y="0"/>
                  <a:pt x="39" y="0"/>
                </a:cubicBezTo>
                <a:cubicBezTo>
                  <a:pt x="40" y="0"/>
                  <a:pt x="41" y="0"/>
                  <a:pt x="41" y="0"/>
                </a:cubicBez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121" name="ïSlïḍè"/>
          <p:cNvSpPr/>
          <p:nvPr/>
        </p:nvSpPr>
        <p:spPr bwMode="auto">
          <a:xfrm>
            <a:off x="5854820" y="4765443"/>
            <a:ext cx="162571" cy="225972"/>
          </a:xfrm>
          <a:custGeom>
            <a:avLst/>
            <a:gdLst>
              <a:gd name="T0" fmla="*/ 42 w 42"/>
              <a:gd name="T1" fmla="*/ 1 h 59"/>
              <a:gd name="T2" fmla="*/ 41 w 42"/>
              <a:gd name="T3" fmla="*/ 3 h 59"/>
              <a:gd name="T4" fmla="*/ 2 w 42"/>
              <a:gd name="T5" fmla="*/ 59 h 59"/>
              <a:gd name="T6" fmla="*/ 0 w 42"/>
              <a:gd name="T7" fmla="*/ 58 h 59"/>
              <a:gd name="T8" fmla="*/ 39 w 42"/>
              <a:gd name="T9" fmla="*/ 2 h 59"/>
              <a:gd name="T10" fmla="*/ 40 w 42"/>
              <a:gd name="T11" fmla="*/ 0 h 59"/>
              <a:gd name="T12" fmla="*/ 42 w 42"/>
              <a:gd name="T13" fmla="*/ 1 h 59"/>
            </a:gdLst>
            <a:ahLst/>
            <a:cxnLst>
              <a:cxn ang="0">
                <a:pos x="T0" y="T1"/>
              </a:cxn>
              <a:cxn ang="0">
                <a:pos x="T2" y="T3"/>
              </a:cxn>
              <a:cxn ang="0">
                <a:pos x="T4" y="T5"/>
              </a:cxn>
              <a:cxn ang="0">
                <a:pos x="T6" y="T7"/>
              </a:cxn>
              <a:cxn ang="0">
                <a:pos x="T8" y="T9"/>
              </a:cxn>
              <a:cxn ang="0">
                <a:pos x="T10" y="T11"/>
              </a:cxn>
              <a:cxn ang="0">
                <a:pos x="T12" y="T13"/>
              </a:cxn>
            </a:cxnLst>
            <a:rect l="0" t="0" r="r" b="b"/>
            <a:pathLst>
              <a:path w="42" h="59">
                <a:moveTo>
                  <a:pt x="42" y="1"/>
                </a:moveTo>
                <a:cubicBezTo>
                  <a:pt x="41" y="3"/>
                  <a:pt x="41" y="3"/>
                  <a:pt x="41" y="3"/>
                </a:cubicBezTo>
                <a:cubicBezTo>
                  <a:pt x="2" y="59"/>
                  <a:pt x="2" y="59"/>
                  <a:pt x="2" y="59"/>
                </a:cubicBezTo>
                <a:cubicBezTo>
                  <a:pt x="0" y="58"/>
                  <a:pt x="0" y="58"/>
                  <a:pt x="0" y="58"/>
                </a:cubicBezTo>
                <a:cubicBezTo>
                  <a:pt x="39" y="2"/>
                  <a:pt x="39" y="2"/>
                  <a:pt x="39" y="2"/>
                </a:cubicBezTo>
                <a:cubicBezTo>
                  <a:pt x="40" y="0"/>
                  <a:pt x="40" y="0"/>
                  <a:pt x="40" y="0"/>
                </a:cubicBezTo>
                <a:cubicBezTo>
                  <a:pt x="41" y="1"/>
                  <a:pt x="41" y="1"/>
                  <a:pt x="42" y="1"/>
                </a:cubicBez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122" name="íŝļíḋê"/>
          <p:cNvSpPr/>
          <p:nvPr/>
        </p:nvSpPr>
        <p:spPr bwMode="auto">
          <a:xfrm>
            <a:off x="5877580" y="4783326"/>
            <a:ext cx="162571" cy="224347"/>
          </a:xfrm>
          <a:custGeom>
            <a:avLst/>
            <a:gdLst>
              <a:gd name="T0" fmla="*/ 42 w 42"/>
              <a:gd name="T1" fmla="*/ 2 h 58"/>
              <a:gd name="T2" fmla="*/ 41 w 42"/>
              <a:gd name="T3" fmla="*/ 4 h 58"/>
              <a:gd name="T4" fmla="*/ 2 w 42"/>
              <a:gd name="T5" fmla="*/ 58 h 58"/>
              <a:gd name="T6" fmla="*/ 0 w 42"/>
              <a:gd name="T7" fmla="*/ 57 h 58"/>
              <a:gd name="T8" fmla="*/ 40 w 42"/>
              <a:gd name="T9" fmla="*/ 2 h 58"/>
              <a:gd name="T10" fmla="*/ 41 w 42"/>
              <a:gd name="T11" fmla="*/ 0 h 58"/>
              <a:gd name="T12" fmla="*/ 42 w 42"/>
              <a:gd name="T13" fmla="*/ 2 h 58"/>
            </a:gdLst>
            <a:ahLst/>
            <a:cxnLst>
              <a:cxn ang="0">
                <a:pos x="T0" y="T1"/>
              </a:cxn>
              <a:cxn ang="0">
                <a:pos x="T2" y="T3"/>
              </a:cxn>
              <a:cxn ang="0">
                <a:pos x="T4" y="T5"/>
              </a:cxn>
              <a:cxn ang="0">
                <a:pos x="T6" y="T7"/>
              </a:cxn>
              <a:cxn ang="0">
                <a:pos x="T8" y="T9"/>
              </a:cxn>
              <a:cxn ang="0">
                <a:pos x="T10" y="T11"/>
              </a:cxn>
              <a:cxn ang="0">
                <a:pos x="T12" y="T13"/>
              </a:cxn>
            </a:cxnLst>
            <a:rect l="0" t="0" r="r" b="b"/>
            <a:pathLst>
              <a:path w="42" h="58">
                <a:moveTo>
                  <a:pt x="42" y="2"/>
                </a:moveTo>
                <a:cubicBezTo>
                  <a:pt x="41" y="4"/>
                  <a:pt x="41" y="4"/>
                  <a:pt x="41" y="4"/>
                </a:cubicBezTo>
                <a:cubicBezTo>
                  <a:pt x="2" y="58"/>
                  <a:pt x="2" y="58"/>
                  <a:pt x="2" y="58"/>
                </a:cubicBezTo>
                <a:cubicBezTo>
                  <a:pt x="0" y="57"/>
                  <a:pt x="0" y="57"/>
                  <a:pt x="0" y="57"/>
                </a:cubicBezTo>
                <a:cubicBezTo>
                  <a:pt x="40" y="2"/>
                  <a:pt x="40" y="2"/>
                  <a:pt x="40" y="2"/>
                </a:cubicBezTo>
                <a:cubicBezTo>
                  <a:pt x="41" y="0"/>
                  <a:pt x="41" y="0"/>
                  <a:pt x="41" y="0"/>
                </a:cubicBezTo>
                <a:cubicBezTo>
                  <a:pt x="41" y="1"/>
                  <a:pt x="42" y="1"/>
                  <a:pt x="42" y="2"/>
                </a:cubicBez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123" name="iSḷïḋè"/>
          <p:cNvSpPr/>
          <p:nvPr/>
        </p:nvSpPr>
        <p:spPr bwMode="auto">
          <a:xfrm>
            <a:off x="5804423" y="4957276"/>
            <a:ext cx="100794" cy="73156"/>
          </a:xfrm>
          <a:custGeom>
            <a:avLst/>
            <a:gdLst>
              <a:gd name="T0" fmla="*/ 26 w 26"/>
              <a:gd name="T1" fmla="*/ 17 h 19"/>
              <a:gd name="T2" fmla="*/ 22 w 26"/>
              <a:gd name="T3" fmla="*/ 19 h 19"/>
              <a:gd name="T4" fmla="*/ 0 w 26"/>
              <a:gd name="T5" fmla="*/ 4 h 19"/>
              <a:gd name="T6" fmla="*/ 1 w 26"/>
              <a:gd name="T7" fmla="*/ 0 h 19"/>
              <a:gd name="T8" fmla="*/ 26 w 26"/>
              <a:gd name="T9" fmla="*/ 17 h 19"/>
            </a:gdLst>
            <a:ahLst/>
            <a:cxnLst>
              <a:cxn ang="0">
                <a:pos x="T0" y="T1"/>
              </a:cxn>
              <a:cxn ang="0">
                <a:pos x="T2" y="T3"/>
              </a:cxn>
              <a:cxn ang="0">
                <a:pos x="T4" y="T5"/>
              </a:cxn>
              <a:cxn ang="0">
                <a:pos x="T6" y="T7"/>
              </a:cxn>
              <a:cxn ang="0">
                <a:pos x="T8" y="T9"/>
              </a:cxn>
            </a:cxnLst>
            <a:rect l="0" t="0" r="r" b="b"/>
            <a:pathLst>
              <a:path w="26" h="19">
                <a:moveTo>
                  <a:pt x="26" y="17"/>
                </a:moveTo>
                <a:cubicBezTo>
                  <a:pt x="22" y="19"/>
                  <a:pt x="22" y="19"/>
                  <a:pt x="22" y="19"/>
                </a:cubicBezTo>
                <a:cubicBezTo>
                  <a:pt x="15" y="5"/>
                  <a:pt x="0" y="4"/>
                  <a:pt x="0" y="4"/>
                </a:cubicBezTo>
                <a:cubicBezTo>
                  <a:pt x="1" y="0"/>
                  <a:pt x="1" y="0"/>
                  <a:pt x="1" y="0"/>
                </a:cubicBezTo>
                <a:cubicBezTo>
                  <a:pt x="1" y="0"/>
                  <a:pt x="17" y="2"/>
                  <a:pt x="26" y="17"/>
                </a:cubicBez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124" name="íSḻïďè"/>
          <p:cNvSpPr/>
          <p:nvPr/>
        </p:nvSpPr>
        <p:spPr bwMode="auto">
          <a:xfrm>
            <a:off x="5793044" y="5027182"/>
            <a:ext cx="42268" cy="34139"/>
          </a:xfrm>
          <a:custGeom>
            <a:avLst/>
            <a:gdLst>
              <a:gd name="T0" fmla="*/ 11 w 11"/>
              <a:gd name="T1" fmla="*/ 8 h 9"/>
              <a:gd name="T2" fmla="*/ 8 w 11"/>
              <a:gd name="T3" fmla="*/ 9 h 9"/>
              <a:gd name="T4" fmla="*/ 0 w 11"/>
              <a:gd name="T5" fmla="*/ 3 h 9"/>
              <a:gd name="T6" fmla="*/ 1 w 11"/>
              <a:gd name="T7" fmla="*/ 0 h 9"/>
              <a:gd name="T8" fmla="*/ 11 w 11"/>
              <a:gd name="T9" fmla="*/ 8 h 9"/>
            </a:gdLst>
            <a:ahLst/>
            <a:cxnLst>
              <a:cxn ang="0">
                <a:pos x="T0" y="T1"/>
              </a:cxn>
              <a:cxn ang="0">
                <a:pos x="T2" y="T3"/>
              </a:cxn>
              <a:cxn ang="0">
                <a:pos x="T4" y="T5"/>
              </a:cxn>
              <a:cxn ang="0">
                <a:pos x="T6" y="T7"/>
              </a:cxn>
              <a:cxn ang="0">
                <a:pos x="T8" y="T9"/>
              </a:cxn>
            </a:cxnLst>
            <a:rect l="0" t="0" r="r" b="b"/>
            <a:pathLst>
              <a:path w="11" h="9">
                <a:moveTo>
                  <a:pt x="11" y="8"/>
                </a:moveTo>
                <a:cubicBezTo>
                  <a:pt x="8" y="9"/>
                  <a:pt x="8" y="9"/>
                  <a:pt x="8" y="9"/>
                </a:cubicBezTo>
                <a:cubicBezTo>
                  <a:pt x="5" y="5"/>
                  <a:pt x="0" y="3"/>
                  <a:pt x="0" y="3"/>
                </a:cubicBezTo>
                <a:cubicBezTo>
                  <a:pt x="1" y="0"/>
                  <a:pt x="1" y="0"/>
                  <a:pt x="1" y="0"/>
                </a:cubicBezTo>
                <a:cubicBezTo>
                  <a:pt x="2" y="0"/>
                  <a:pt x="8" y="2"/>
                  <a:pt x="11" y="8"/>
                </a:cubicBez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125" name="íŝḷidé"/>
          <p:cNvSpPr/>
          <p:nvPr/>
        </p:nvSpPr>
        <p:spPr bwMode="auto">
          <a:xfrm>
            <a:off x="5950737" y="4680906"/>
            <a:ext cx="154443" cy="141436"/>
          </a:xfrm>
          <a:custGeom>
            <a:avLst/>
            <a:gdLst>
              <a:gd name="T0" fmla="*/ 15 w 40"/>
              <a:gd name="T1" fmla="*/ 22 h 37"/>
              <a:gd name="T2" fmla="*/ 10 w 40"/>
              <a:gd name="T3" fmla="*/ 20 h 37"/>
              <a:gd name="T4" fmla="*/ 4 w 40"/>
              <a:gd name="T5" fmla="*/ 19 h 37"/>
              <a:gd name="T6" fmla="*/ 3 w 40"/>
              <a:gd name="T7" fmla="*/ 20 h 37"/>
              <a:gd name="T8" fmla="*/ 9 w 40"/>
              <a:gd name="T9" fmla="*/ 22 h 37"/>
              <a:gd name="T10" fmla="*/ 14 w 40"/>
              <a:gd name="T11" fmla="*/ 24 h 37"/>
              <a:gd name="T12" fmla="*/ 21 w 40"/>
              <a:gd name="T13" fmla="*/ 29 h 37"/>
              <a:gd name="T14" fmla="*/ 17 w 40"/>
              <a:gd name="T15" fmla="*/ 23 h 37"/>
              <a:gd name="T16" fmla="*/ 15 w 40"/>
              <a:gd name="T17" fmla="*/ 22 h 37"/>
              <a:gd name="T18" fmla="*/ 10 w 40"/>
              <a:gd name="T19" fmla="*/ 20 h 37"/>
              <a:gd name="T20" fmla="*/ 4 w 40"/>
              <a:gd name="T21" fmla="*/ 19 h 37"/>
              <a:gd name="T22" fmla="*/ 3 w 40"/>
              <a:gd name="T23" fmla="*/ 20 h 37"/>
              <a:gd name="T24" fmla="*/ 9 w 40"/>
              <a:gd name="T25" fmla="*/ 22 h 37"/>
              <a:gd name="T26" fmla="*/ 14 w 40"/>
              <a:gd name="T27" fmla="*/ 24 h 37"/>
              <a:gd name="T28" fmla="*/ 21 w 40"/>
              <a:gd name="T29" fmla="*/ 29 h 37"/>
              <a:gd name="T30" fmla="*/ 17 w 40"/>
              <a:gd name="T31" fmla="*/ 23 h 37"/>
              <a:gd name="T32" fmla="*/ 29 w 40"/>
              <a:gd name="T33" fmla="*/ 2 h 37"/>
              <a:gd name="T34" fmla="*/ 15 w 40"/>
              <a:gd name="T35" fmla="*/ 1 h 37"/>
              <a:gd name="T36" fmla="*/ 11 w 40"/>
              <a:gd name="T37" fmla="*/ 5 h 37"/>
              <a:gd name="T38" fmla="*/ 2 w 40"/>
              <a:gd name="T39" fmla="*/ 20 h 37"/>
              <a:gd name="T40" fmla="*/ 7 w 40"/>
              <a:gd name="T41" fmla="*/ 21 h 37"/>
              <a:gd name="T42" fmla="*/ 13 w 40"/>
              <a:gd name="T43" fmla="*/ 23 h 37"/>
              <a:gd name="T44" fmla="*/ 16 w 40"/>
              <a:gd name="T45" fmla="*/ 25 h 37"/>
              <a:gd name="T46" fmla="*/ 22 w 40"/>
              <a:gd name="T47" fmla="*/ 31 h 37"/>
              <a:gd name="T48" fmla="*/ 24 w 40"/>
              <a:gd name="T49" fmla="*/ 35 h 37"/>
              <a:gd name="T50" fmla="*/ 30 w 40"/>
              <a:gd name="T51" fmla="*/ 31 h 37"/>
              <a:gd name="T52" fmla="*/ 26 w 40"/>
              <a:gd name="T53" fmla="*/ 33 h 37"/>
              <a:gd name="T54" fmla="*/ 22 w 40"/>
              <a:gd name="T55" fmla="*/ 27 h 37"/>
              <a:gd name="T56" fmla="*/ 15 w 40"/>
              <a:gd name="T57" fmla="*/ 22 h 37"/>
              <a:gd name="T58" fmla="*/ 10 w 40"/>
              <a:gd name="T59" fmla="*/ 20 h 37"/>
              <a:gd name="T60" fmla="*/ 4 w 40"/>
              <a:gd name="T61" fmla="*/ 19 h 37"/>
              <a:gd name="T62" fmla="*/ 13 w 40"/>
              <a:gd name="T63" fmla="*/ 6 h 37"/>
              <a:gd name="T64" fmla="*/ 28 w 40"/>
              <a:gd name="T65" fmla="*/ 4 h 37"/>
              <a:gd name="T66" fmla="*/ 37 w 40"/>
              <a:gd name="T67" fmla="*/ 17 h 37"/>
              <a:gd name="T68" fmla="*/ 17 w 40"/>
              <a:gd name="T69" fmla="*/ 23 h 37"/>
              <a:gd name="T70" fmla="*/ 13 w 40"/>
              <a:gd name="T71" fmla="*/ 22 h 37"/>
              <a:gd name="T72" fmla="*/ 8 w 40"/>
              <a:gd name="T73" fmla="*/ 20 h 37"/>
              <a:gd name="T74" fmla="*/ 4 w 40"/>
              <a:gd name="T75" fmla="*/ 19 h 37"/>
              <a:gd name="T76" fmla="*/ 7 w 40"/>
              <a:gd name="T77" fmla="*/ 21 h 37"/>
              <a:gd name="T78" fmla="*/ 13 w 40"/>
              <a:gd name="T79" fmla="*/ 23 h 37"/>
              <a:gd name="T80" fmla="*/ 16 w 40"/>
              <a:gd name="T81" fmla="*/ 25 h 37"/>
              <a:gd name="T82" fmla="*/ 22 w 40"/>
              <a:gd name="T83" fmla="*/ 27 h 37"/>
              <a:gd name="T84" fmla="*/ 17 w 40"/>
              <a:gd name="T85" fmla="*/ 23 h 37"/>
              <a:gd name="T86" fmla="*/ 13 w 40"/>
              <a:gd name="T87" fmla="*/ 22 h 37"/>
              <a:gd name="T88" fmla="*/ 8 w 40"/>
              <a:gd name="T89" fmla="*/ 20 h 37"/>
              <a:gd name="T90" fmla="*/ 4 w 40"/>
              <a:gd name="T91" fmla="*/ 19 h 37"/>
              <a:gd name="T92" fmla="*/ 7 w 40"/>
              <a:gd name="T93" fmla="*/ 21 h 37"/>
              <a:gd name="T94" fmla="*/ 13 w 40"/>
              <a:gd name="T95" fmla="*/ 23 h 37"/>
              <a:gd name="T96" fmla="*/ 16 w 40"/>
              <a:gd name="T97" fmla="*/ 25 h 37"/>
              <a:gd name="T98" fmla="*/ 22 w 40"/>
              <a:gd name="T99"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0" h="37">
                <a:moveTo>
                  <a:pt x="17" y="23"/>
                </a:moveTo>
                <a:cubicBezTo>
                  <a:pt x="16" y="23"/>
                  <a:pt x="16" y="23"/>
                  <a:pt x="15" y="22"/>
                </a:cubicBezTo>
                <a:cubicBezTo>
                  <a:pt x="15" y="22"/>
                  <a:pt x="14" y="22"/>
                  <a:pt x="13" y="22"/>
                </a:cubicBezTo>
                <a:cubicBezTo>
                  <a:pt x="12" y="21"/>
                  <a:pt x="11" y="21"/>
                  <a:pt x="10" y="20"/>
                </a:cubicBezTo>
                <a:cubicBezTo>
                  <a:pt x="10" y="20"/>
                  <a:pt x="9" y="20"/>
                  <a:pt x="8" y="20"/>
                </a:cubicBezTo>
                <a:cubicBezTo>
                  <a:pt x="7" y="19"/>
                  <a:pt x="5" y="19"/>
                  <a:pt x="4" y="19"/>
                </a:cubicBezTo>
                <a:cubicBezTo>
                  <a:pt x="4" y="19"/>
                  <a:pt x="4" y="19"/>
                  <a:pt x="4" y="19"/>
                </a:cubicBezTo>
                <a:cubicBezTo>
                  <a:pt x="3" y="20"/>
                  <a:pt x="3" y="20"/>
                  <a:pt x="3" y="20"/>
                </a:cubicBezTo>
                <a:cubicBezTo>
                  <a:pt x="3" y="20"/>
                  <a:pt x="5" y="21"/>
                  <a:pt x="7" y="21"/>
                </a:cubicBezTo>
                <a:cubicBezTo>
                  <a:pt x="8" y="21"/>
                  <a:pt x="9" y="22"/>
                  <a:pt x="9" y="22"/>
                </a:cubicBezTo>
                <a:cubicBezTo>
                  <a:pt x="10" y="22"/>
                  <a:pt x="11" y="23"/>
                  <a:pt x="13" y="23"/>
                </a:cubicBezTo>
                <a:cubicBezTo>
                  <a:pt x="13" y="23"/>
                  <a:pt x="14" y="24"/>
                  <a:pt x="14" y="24"/>
                </a:cubicBezTo>
                <a:cubicBezTo>
                  <a:pt x="15" y="24"/>
                  <a:pt x="15" y="25"/>
                  <a:pt x="16" y="25"/>
                </a:cubicBezTo>
                <a:cubicBezTo>
                  <a:pt x="18" y="26"/>
                  <a:pt x="19" y="27"/>
                  <a:pt x="21" y="29"/>
                </a:cubicBezTo>
                <a:cubicBezTo>
                  <a:pt x="22" y="27"/>
                  <a:pt x="22" y="27"/>
                  <a:pt x="22" y="27"/>
                </a:cubicBezTo>
                <a:cubicBezTo>
                  <a:pt x="20" y="26"/>
                  <a:pt x="19" y="25"/>
                  <a:pt x="17" y="23"/>
                </a:cubicBezTo>
                <a:close/>
                <a:moveTo>
                  <a:pt x="17" y="23"/>
                </a:moveTo>
                <a:cubicBezTo>
                  <a:pt x="16" y="23"/>
                  <a:pt x="16" y="23"/>
                  <a:pt x="15" y="22"/>
                </a:cubicBezTo>
                <a:cubicBezTo>
                  <a:pt x="15" y="22"/>
                  <a:pt x="14" y="22"/>
                  <a:pt x="13" y="22"/>
                </a:cubicBezTo>
                <a:cubicBezTo>
                  <a:pt x="12" y="21"/>
                  <a:pt x="11" y="21"/>
                  <a:pt x="10" y="20"/>
                </a:cubicBezTo>
                <a:cubicBezTo>
                  <a:pt x="10" y="20"/>
                  <a:pt x="9" y="20"/>
                  <a:pt x="8" y="20"/>
                </a:cubicBezTo>
                <a:cubicBezTo>
                  <a:pt x="7" y="19"/>
                  <a:pt x="5" y="19"/>
                  <a:pt x="4" y="19"/>
                </a:cubicBezTo>
                <a:cubicBezTo>
                  <a:pt x="4" y="19"/>
                  <a:pt x="4" y="19"/>
                  <a:pt x="4" y="19"/>
                </a:cubicBezTo>
                <a:cubicBezTo>
                  <a:pt x="3" y="20"/>
                  <a:pt x="3" y="20"/>
                  <a:pt x="3" y="20"/>
                </a:cubicBezTo>
                <a:cubicBezTo>
                  <a:pt x="3" y="20"/>
                  <a:pt x="5" y="21"/>
                  <a:pt x="7" y="21"/>
                </a:cubicBezTo>
                <a:cubicBezTo>
                  <a:pt x="8" y="21"/>
                  <a:pt x="9" y="22"/>
                  <a:pt x="9" y="22"/>
                </a:cubicBezTo>
                <a:cubicBezTo>
                  <a:pt x="10" y="22"/>
                  <a:pt x="11" y="23"/>
                  <a:pt x="13" y="23"/>
                </a:cubicBezTo>
                <a:cubicBezTo>
                  <a:pt x="13" y="23"/>
                  <a:pt x="14" y="24"/>
                  <a:pt x="14" y="24"/>
                </a:cubicBezTo>
                <a:cubicBezTo>
                  <a:pt x="15" y="24"/>
                  <a:pt x="15" y="25"/>
                  <a:pt x="16" y="25"/>
                </a:cubicBezTo>
                <a:cubicBezTo>
                  <a:pt x="18" y="26"/>
                  <a:pt x="19" y="27"/>
                  <a:pt x="21" y="29"/>
                </a:cubicBezTo>
                <a:cubicBezTo>
                  <a:pt x="22" y="27"/>
                  <a:pt x="22" y="27"/>
                  <a:pt x="22" y="27"/>
                </a:cubicBezTo>
                <a:cubicBezTo>
                  <a:pt x="20" y="26"/>
                  <a:pt x="19" y="25"/>
                  <a:pt x="17" y="23"/>
                </a:cubicBezTo>
                <a:close/>
                <a:moveTo>
                  <a:pt x="40" y="15"/>
                </a:moveTo>
                <a:cubicBezTo>
                  <a:pt x="40" y="15"/>
                  <a:pt x="37" y="6"/>
                  <a:pt x="29" y="2"/>
                </a:cubicBezTo>
                <a:cubicBezTo>
                  <a:pt x="25" y="0"/>
                  <a:pt x="20" y="0"/>
                  <a:pt x="15" y="0"/>
                </a:cubicBezTo>
                <a:cubicBezTo>
                  <a:pt x="15" y="1"/>
                  <a:pt x="15" y="1"/>
                  <a:pt x="15" y="1"/>
                </a:cubicBezTo>
                <a:cubicBezTo>
                  <a:pt x="11" y="5"/>
                  <a:pt x="11" y="5"/>
                  <a:pt x="11" y="5"/>
                </a:cubicBezTo>
                <a:cubicBezTo>
                  <a:pt x="11" y="5"/>
                  <a:pt x="11" y="5"/>
                  <a:pt x="11" y="5"/>
                </a:cubicBezTo>
                <a:cubicBezTo>
                  <a:pt x="0" y="20"/>
                  <a:pt x="0" y="20"/>
                  <a:pt x="0" y="20"/>
                </a:cubicBezTo>
                <a:cubicBezTo>
                  <a:pt x="2" y="20"/>
                  <a:pt x="2" y="20"/>
                  <a:pt x="2" y="20"/>
                </a:cubicBezTo>
                <a:cubicBezTo>
                  <a:pt x="2" y="20"/>
                  <a:pt x="2" y="20"/>
                  <a:pt x="3" y="20"/>
                </a:cubicBezTo>
                <a:cubicBezTo>
                  <a:pt x="3" y="20"/>
                  <a:pt x="5" y="21"/>
                  <a:pt x="7" y="21"/>
                </a:cubicBezTo>
                <a:cubicBezTo>
                  <a:pt x="8" y="21"/>
                  <a:pt x="9" y="22"/>
                  <a:pt x="9" y="22"/>
                </a:cubicBezTo>
                <a:cubicBezTo>
                  <a:pt x="10" y="22"/>
                  <a:pt x="11" y="23"/>
                  <a:pt x="13" y="23"/>
                </a:cubicBezTo>
                <a:cubicBezTo>
                  <a:pt x="13" y="23"/>
                  <a:pt x="14" y="24"/>
                  <a:pt x="14" y="24"/>
                </a:cubicBezTo>
                <a:cubicBezTo>
                  <a:pt x="15" y="24"/>
                  <a:pt x="15" y="25"/>
                  <a:pt x="16" y="25"/>
                </a:cubicBezTo>
                <a:cubicBezTo>
                  <a:pt x="18" y="26"/>
                  <a:pt x="19" y="27"/>
                  <a:pt x="21" y="29"/>
                </a:cubicBezTo>
                <a:cubicBezTo>
                  <a:pt x="21" y="29"/>
                  <a:pt x="22" y="30"/>
                  <a:pt x="22" y="31"/>
                </a:cubicBezTo>
                <a:cubicBezTo>
                  <a:pt x="23" y="32"/>
                  <a:pt x="24" y="33"/>
                  <a:pt x="24" y="35"/>
                </a:cubicBezTo>
                <a:cubicBezTo>
                  <a:pt x="24" y="35"/>
                  <a:pt x="24" y="35"/>
                  <a:pt x="24" y="35"/>
                </a:cubicBezTo>
                <a:cubicBezTo>
                  <a:pt x="25" y="37"/>
                  <a:pt x="25" y="37"/>
                  <a:pt x="25" y="37"/>
                </a:cubicBezTo>
                <a:cubicBezTo>
                  <a:pt x="30" y="31"/>
                  <a:pt x="30" y="31"/>
                  <a:pt x="30" y="31"/>
                </a:cubicBezTo>
                <a:cubicBezTo>
                  <a:pt x="40" y="15"/>
                  <a:pt x="40" y="15"/>
                  <a:pt x="40" y="15"/>
                </a:cubicBezTo>
                <a:close/>
                <a:moveTo>
                  <a:pt x="26" y="33"/>
                </a:moveTo>
                <a:cubicBezTo>
                  <a:pt x="25" y="31"/>
                  <a:pt x="24" y="30"/>
                  <a:pt x="23" y="29"/>
                </a:cubicBezTo>
                <a:cubicBezTo>
                  <a:pt x="23" y="28"/>
                  <a:pt x="22" y="28"/>
                  <a:pt x="22" y="27"/>
                </a:cubicBezTo>
                <a:cubicBezTo>
                  <a:pt x="20" y="26"/>
                  <a:pt x="19" y="25"/>
                  <a:pt x="17" y="23"/>
                </a:cubicBezTo>
                <a:cubicBezTo>
                  <a:pt x="16" y="23"/>
                  <a:pt x="16" y="23"/>
                  <a:pt x="15" y="22"/>
                </a:cubicBezTo>
                <a:cubicBezTo>
                  <a:pt x="15" y="22"/>
                  <a:pt x="14" y="22"/>
                  <a:pt x="13" y="22"/>
                </a:cubicBezTo>
                <a:cubicBezTo>
                  <a:pt x="12" y="21"/>
                  <a:pt x="11" y="21"/>
                  <a:pt x="10" y="20"/>
                </a:cubicBezTo>
                <a:cubicBezTo>
                  <a:pt x="10" y="20"/>
                  <a:pt x="9" y="20"/>
                  <a:pt x="8" y="20"/>
                </a:cubicBezTo>
                <a:cubicBezTo>
                  <a:pt x="7" y="19"/>
                  <a:pt x="5" y="19"/>
                  <a:pt x="4" y="19"/>
                </a:cubicBezTo>
                <a:cubicBezTo>
                  <a:pt x="4" y="19"/>
                  <a:pt x="4" y="19"/>
                  <a:pt x="4" y="19"/>
                </a:cubicBezTo>
                <a:cubicBezTo>
                  <a:pt x="13" y="6"/>
                  <a:pt x="13" y="6"/>
                  <a:pt x="13" y="6"/>
                </a:cubicBezTo>
                <a:cubicBezTo>
                  <a:pt x="16" y="2"/>
                  <a:pt x="16" y="2"/>
                  <a:pt x="16" y="2"/>
                </a:cubicBezTo>
                <a:cubicBezTo>
                  <a:pt x="20" y="2"/>
                  <a:pt x="24" y="2"/>
                  <a:pt x="28" y="4"/>
                </a:cubicBezTo>
                <a:cubicBezTo>
                  <a:pt x="35" y="7"/>
                  <a:pt x="38" y="13"/>
                  <a:pt x="38" y="15"/>
                </a:cubicBezTo>
                <a:cubicBezTo>
                  <a:pt x="37" y="17"/>
                  <a:pt x="37" y="17"/>
                  <a:pt x="37" y="17"/>
                </a:cubicBezTo>
                <a:lnTo>
                  <a:pt x="26" y="33"/>
                </a:lnTo>
                <a:close/>
                <a:moveTo>
                  <a:pt x="17" y="23"/>
                </a:moveTo>
                <a:cubicBezTo>
                  <a:pt x="16" y="23"/>
                  <a:pt x="16" y="23"/>
                  <a:pt x="15" y="22"/>
                </a:cubicBezTo>
                <a:cubicBezTo>
                  <a:pt x="15" y="22"/>
                  <a:pt x="14" y="22"/>
                  <a:pt x="13" y="22"/>
                </a:cubicBezTo>
                <a:cubicBezTo>
                  <a:pt x="12" y="21"/>
                  <a:pt x="11" y="21"/>
                  <a:pt x="10" y="20"/>
                </a:cubicBezTo>
                <a:cubicBezTo>
                  <a:pt x="10" y="20"/>
                  <a:pt x="9" y="20"/>
                  <a:pt x="8" y="20"/>
                </a:cubicBezTo>
                <a:cubicBezTo>
                  <a:pt x="7" y="19"/>
                  <a:pt x="5" y="19"/>
                  <a:pt x="4" y="19"/>
                </a:cubicBezTo>
                <a:cubicBezTo>
                  <a:pt x="4" y="19"/>
                  <a:pt x="4" y="19"/>
                  <a:pt x="4" y="19"/>
                </a:cubicBezTo>
                <a:cubicBezTo>
                  <a:pt x="3" y="20"/>
                  <a:pt x="3" y="20"/>
                  <a:pt x="3" y="20"/>
                </a:cubicBezTo>
                <a:cubicBezTo>
                  <a:pt x="3" y="20"/>
                  <a:pt x="5" y="21"/>
                  <a:pt x="7" y="21"/>
                </a:cubicBezTo>
                <a:cubicBezTo>
                  <a:pt x="8" y="21"/>
                  <a:pt x="9" y="22"/>
                  <a:pt x="9" y="22"/>
                </a:cubicBezTo>
                <a:cubicBezTo>
                  <a:pt x="10" y="22"/>
                  <a:pt x="11" y="23"/>
                  <a:pt x="13" y="23"/>
                </a:cubicBezTo>
                <a:cubicBezTo>
                  <a:pt x="13" y="23"/>
                  <a:pt x="14" y="24"/>
                  <a:pt x="14" y="24"/>
                </a:cubicBezTo>
                <a:cubicBezTo>
                  <a:pt x="15" y="24"/>
                  <a:pt x="15" y="25"/>
                  <a:pt x="16" y="25"/>
                </a:cubicBezTo>
                <a:cubicBezTo>
                  <a:pt x="18" y="26"/>
                  <a:pt x="19" y="27"/>
                  <a:pt x="21" y="29"/>
                </a:cubicBezTo>
                <a:cubicBezTo>
                  <a:pt x="22" y="27"/>
                  <a:pt x="22" y="27"/>
                  <a:pt x="22" y="27"/>
                </a:cubicBezTo>
                <a:cubicBezTo>
                  <a:pt x="20" y="26"/>
                  <a:pt x="19" y="25"/>
                  <a:pt x="17" y="23"/>
                </a:cubicBezTo>
                <a:close/>
                <a:moveTo>
                  <a:pt x="17" y="23"/>
                </a:moveTo>
                <a:cubicBezTo>
                  <a:pt x="16" y="23"/>
                  <a:pt x="16" y="23"/>
                  <a:pt x="15" y="22"/>
                </a:cubicBezTo>
                <a:cubicBezTo>
                  <a:pt x="15" y="22"/>
                  <a:pt x="14" y="22"/>
                  <a:pt x="13" y="22"/>
                </a:cubicBezTo>
                <a:cubicBezTo>
                  <a:pt x="12" y="21"/>
                  <a:pt x="11" y="21"/>
                  <a:pt x="10" y="20"/>
                </a:cubicBezTo>
                <a:cubicBezTo>
                  <a:pt x="10" y="20"/>
                  <a:pt x="9" y="20"/>
                  <a:pt x="8" y="20"/>
                </a:cubicBezTo>
                <a:cubicBezTo>
                  <a:pt x="7" y="19"/>
                  <a:pt x="5" y="19"/>
                  <a:pt x="4" y="19"/>
                </a:cubicBezTo>
                <a:cubicBezTo>
                  <a:pt x="4" y="19"/>
                  <a:pt x="4" y="19"/>
                  <a:pt x="4" y="19"/>
                </a:cubicBezTo>
                <a:cubicBezTo>
                  <a:pt x="3" y="20"/>
                  <a:pt x="3" y="20"/>
                  <a:pt x="3" y="20"/>
                </a:cubicBezTo>
                <a:cubicBezTo>
                  <a:pt x="3" y="20"/>
                  <a:pt x="5" y="21"/>
                  <a:pt x="7" y="21"/>
                </a:cubicBezTo>
                <a:cubicBezTo>
                  <a:pt x="8" y="21"/>
                  <a:pt x="9" y="22"/>
                  <a:pt x="9" y="22"/>
                </a:cubicBezTo>
                <a:cubicBezTo>
                  <a:pt x="10" y="22"/>
                  <a:pt x="11" y="23"/>
                  <a:pt x="13" y="23"/>
                </a:cubicBezTo>
                <a:cubicBezTo>
                  <a:pt x="13" y="23"/>
                  <a:pt x="14" y="24"/>
                  <a:pt x="14" y="24"/>
                </a:cubicBezTo>
                <a:cubicBezTo>
                  <a:pt x="15" y="24"/>
                  <a:pt x="15" y="25"/>
                  <a:pt x="16" y="25"/>
                </a:cubicBezTo>
                <a:cubicBezTo>
                  <a:pt x="18" y="26"/>
                  <a:pt x="19" y="27"/>
                  <a:pt x="21" y="29"/>
                </a:cubicBezTo>
                <a:cubicBezTo>
                  <a:pt x="22" y="27"/>
                  <a:pt x="22" y="27"/>
                  <a:pt x="22" y="27"/>
                </a:cubicBezTo>
                <a:cubicBezTo>
                  <a:pt x="20" y="26"/>
                  <a:pt x="19" y="25"/>
                  <a:pt x="17" y="23"/>
                </a:cubicBez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116" name="iS1ïďê"/>
          <p:cNvSpPr/>
          <p:nvPr/>
        </p:nvSpPr>
        <p:spPr bwMode="auto">
          <a:xfrm>
            <a:off x="3799065" y="2553416"/>
            <a:ext cx="315388" cy="453572"/>
          </a:xfrm>
          <a:custGeom>
            <a:avLst/>
            <a:gdLst>
              <a:gd name="T0" fmla="*/ 82 w 82"/>
              <a:gd name="T1" fmla="*/ 118 h 118"/>
              <a:gd name="T2" fmla="*/ 29 w 82"/>
              <a:gd name="T3" fmla="*/ 116 h 118"/>
              <a:gd name="T4" fmla="*/ 47 w 82"/>
              <a:gd name="T5" fmla="*/ 96 h 118"/>
              <a:gd name="T6" fmla="*/ 30 w 82"/>
              <a:gd name="T7" fmla="*/ 1 h 118"/>
              <a:gd name="T8" fmla="*/ 31 w 82"/>
              <a:gd name="T9" fmla="*/ 0 h 118"/>
              <a:gd name="T10" fmla="*/ 59 w 82"/>
              <a:gd name="T11" fmla="*/ 18 h 118"/>
              <a:gd name="T12" fmla="*/ 58 w 82"/>
              <a:gd name="T13" fmla="*/ 20 h 118"/>
              <a:gd name="T14" fmla="*/ 60 w 82"/>
              <a:gd name="T15" fmla="*/ 86 h 118"/>
              <a:gd name="T16" fmla="*/ 79 w 82"/>
              <a:gd name="T17" fmla="*/ 70 h 118"/>
              <a:gd name="T18" fmla="*/ 82 w 82"/>
              <a:gd name="T19" fmla="*/ 118 h 118"/>
              <a:gd name="T20" fmla="*/ 36 w 82"/>
              <a:gd name="T21" fmla="*/ 113 h 118"/>
              <a:gd name="T22" fmla="*/ 79 w 82"/>
              <a:gd name="T23" fmla="*/ 115 h 118"/>
              <a:gd name="T24" fmla="*/ 76 w 82"/>
              <a:gd name="T25" fmla="*/ 76 h 118"/>
              <a:gd name="T26" fmla="*/ 59 w 82"/>
              <a:gd name="T27" fmla="*/ 90 h 118"/>
              <a:gd name="T28" fmla="*/ 59 w 82"/>
              <a:gd name="T29" fmla="*/ 89 h 118"/>
              <a:gd name="T30" fmla="*/ 55 w 82"/>
              <a:gd name="T31" fmla="*/ 19 h 118"/>
              <a:gd name="T32" fmla="*/ 32 w 82"/>
              <a:gd name="T33" fmla="*/ 4 h 118"/>
              <a:gd name="T34" fmla="*/ 50 w 82"/>
              <a:gd name="T35" fmla="*/ 95 h 118"/>
              <a:gd name="T36" fmla="*/ 52 w 82"/>
              <a:gd name="T37" fmla="*/ 96 h 118"/>
              <a:gd name="T38" fmla="*/ 36 w 82"/>
              <a:gd name="T39" fmla="*/ 113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2" h="118">
                <a:moveTo>
                  <a:pt x="82" y="118"/>
                </a:moveTo>
                <a:cubicBezTo>
                  <a:pt x="29" y="116"/>
                  <a:pt x="29" y="116"/>
                  <a:pt x="29" y="116"/>
                </a:cubicBezTo>
                <a:cubicBezTo>
                  <a:pt x="47" y="96"/>
                  <a:pt x="47" y="96"/>
                  <a:pt x="47" y="96"/>
                </a:cubicBezTo>
                <a:cubicBezTo>
                  <a:pt x="0" y="62"/>
                  <a:pt x="30" y="2"/>
                  <a:pt x="30" y="1"/>
                </a:cubicBezTo>
                <a:cubicBezTo>
                  <a:pt x="31" y="0"/>
                  <a:pt x="31" y="0"/>
                  <a:pt x="31" y="0"/>
                </a:cubicBezTo>
                <a:cubicBezTo>
                  <a:pt x="59" y="18"/>
                  <a:pt x="59" y="18"/>
                  <a:pt x="59" y="18"/>
                </a:cubicBezTo>
                <a:cubicBezTo>
                  <a:pt x="58" y="20"/>
                  <a:pt x="58" y="20"/>
                  <a:pt x="58" y="20"/>
                </a:cubicBezTo>
                <a:cubicBezTo>
                  <a:pt x="34" y="53"/>
                  <a:pt x="55" y="80"/>
                  <a:pt x="60" y="86"/>
                </a:cubicBezTo>
                <a:cubicBezTo>
                  <a:pt x="79" y="70"/>
                  <a:pt x="79" y="70"/>
                  <a:pt x="79" y="70"/>
                </a:cubicBezTo>
                <a:lnTo>
                  <a:pt x="82" y="118"/>
                </a:lnTo>
                <a:close/>
                <a:moveTo>
                  <a:pt x="36" y="113"/>
                </a:moveTo>
                <a:cubicBezTo>
                  <a:pt x="79" y="115"/>
                  <a:pt x="79" y="115"/>
                  <a:pt x="79" y="115"/>
                </a:cubicBezTo>
                <a:cubicBezTo>
                  <a:pt x="76" y="76"/>
                  <a:pt x="76" y="76"/>
                  <a:pt x="76" y="76"/>
                </a:cubicBezTo>
                <a:cubicBezTo>
                  <a:pt x="59" y="90"/>
                  <a:pt x="59" y="90"/>
                  <a:pt x="59" y="90"/>
                </a:cubicBezTo>
                <a:cubicBezTo>
                  <a:pt x="59" y="89"/>
                  <a:pt x="59" y="89"/>
                  <a:pt x="59" y="89"/>
                </a:cubicBezTo>
                <a:cubicBezTo>
                  <a:pt x="58" y="88"/>
                  <a:pt x="28" y="58"/>
                  <a:pt x="55" y="19"/>
                </a:cubicBezTo>
                <a:cubicBezTo>
                  <a:pt x="32" y="4"/>
                  <a:pt x="32" y="4"/>
                  <a:pt x="32" y="4"/>
                </a:cubicBezTo>
                <a:cubicBezTo>
                  <a:pt x="28" y="14"/>
                  <a:pt x="7" y="65"/>
                  <a:pt x="50" y="95"/>
                </a:cubicBezTo>
                <a:cubicBezTo>
                  <a:pt x="52" y="96"/>
                  <a:pt x="52" y="96"/>
                  <a:pt x="52" y="96"/>
                </a:cubicBezTo>
                <a:lnTo>
                  <a:pt x="36" y="113"/>
                </a:ln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117" name="ïšliďe"/>
          <p:cNvSpPr/>
          <p:nvPr/>
        </p:nvSpPr>
        <p:spPr bwMode="auto">
          <a:xfrm>
            <a:off x="3794189" y="2556667"/>
            <a:ext cx="204839" cy="442193"/>
          </a:xfrm>
          <a:custGeom>
            <a:avLst/>
            <a:gdLst>
              <a:gd name="T0" fmla="*/ 34 w 53"/>
              <a:gd name="T1" fmla="*/ 115 h 115"/>
              <a:gd name="T2" fmla="*/ 22 w 53"/>
              <a:gd name="T3" fmla="*/ 113 h 115"/>
              <a:gd name="T4" fmla="*/ 37 w 53"/>
              <a:gd name="T5" fmla="*/ 96 h 115"/>
              <a:gd name="T6" fmla="*/ 20 w 53"/>
              <a:gd name="T7" fmla="*/ 10 h 115"/>
              <a:gd name="T8" fmla="*/ 21 w 53"/>
              <a:gd name="T9" fmla="*/ 10 h 115"/>
              <a:gd name="T10" fmla="*/ 31 w 53"/>
              <a:gd name="T11" fmla="*/ 0 h 115"/>
              <a:gd name="T12" fmla="*/ 33 w 53"/>
              <a:gd name="T13" fmla="*/ 2 h 115"/>
              <a:gd name="T14" fmla="*/ 23 w 53"/>
              <a:gd name="T15" fmla="*/ 12 h 115"/>
              <a:gd name="T16" fmla="*/ 40 w 53"/>
              <a:gd name="T17" fmla="*/ 94 h 115"/>
              <a:gd name="T18" fmla="*/ 53 w 53"/>
              <a:gd name="T19" fmla="*/ 94 h 115"/>
              <a:gd name="T20" fmla="*/ 34 w 53"/>
              <a:gd name="T21" fmla="*/ 115 h 115"/>
              <a:gd name="T22" fmla="*/ 28 w 53"/>
              <a:gd name="T23" fmla="*/ 111 h 115"/>
              <a:gd name="T24" fmla="*/ 33 w 53"/>
              <a:gd name="T25" fmla="*/ 112 h 115"/>
              <a:gd name="T26" fmla="*/ 46 w 53"/>
              <a:gd name="T27" fmla="*/ 97 h 115"/>
              <a:gd name="T28" fmla="*/ 40 w 53"/>
              <a:gd name="T29" fmla="*/ 97 h 115"/>
              <a:gd name="T30" fmla="*/ 28 w 53"/>
              <a:gd name="T31" fmla="*/ 111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115">
                <a:moveTo>
                  <a:pt x="34" y="115"/>
                </a:moveTo>
                <a:cubicBezTo>
                  <a:pt x="22" y="113"/>
                  <a:pt x="22" y="113"/>
                  <a:pt x="22" y="113"/>
                </a:cubicBezTo>
                <a:cubicBezTo>
                  <a:pt x="37" y="96"/>
                  <a:pt x="37" y="96"/>
                  <a:pt x="37" y="96"/>
                </a:cubicBezTo>
                <a:cubicBezTo>
                  <a:pt x="30" y="90"/>
                  <a:pt x="0" y="59"/>
                  <a:pt x="20" y="10"/>
                </a:cubicBezTo>
                <a:cubicBezTo>
                  <a:pt x="21" y="10"/>
                  <a:pt x="21" y="10"/>
                  <a:pt x="21" y="10"/>
                </a:cubicBezTo>
                <a:cubicBezTo>
                  <a:pt x="31" y="0"/>
                  <a:pt x="31" y="0"/>
                  <a:pt x="31" y="0"/>
                </a:cubicBezTo>
                <a:cubicBezTo>
                  <a:pt x="33" y="2"/>
                  <a:pt x="33" y="2"/>
                  <a:pt x="33" y="2"/>
                </a:cubicBezTo>
                <a:cubicBezTo>
                  <a:pt x="23" y="12"/>
                  <a:pt x="23" y="12"/>
                  <a:pt x="23" y="12"/>
                </a:cubicBezTo>
                <a:cubicBezTo>
                  <a:pt x="3" y="61"/>
                  <a:pt x="36" y="91"/>
                  <a:pt x="40" y="94"/>
                </a:cubicBezTo>
                <a:cubicBezTo>
                  <a:pt x="53" y="94"/>
                  <a:pt x="53" y="94"/>
                  <a:pt x="53" y="94"/>
                </a:cubicBezTo>
                <a:lnTo>
                  <a:pt x="34" y="115"/>
                </a:lnTo>
                <a:close/>
                <a:moveTo>
                  <a:pt x="28" y="111"/>
                </a:moveTo>
                <a:cubicBezTo>
                  <a:pt x="33" y="112"/>
                  <a:pt x="33" y="112"/>
                  <a:pt x="33" y="112"/>
                </a:cubicBezTo>
                <a:cubicBezTo>
                  <a:pt x="46" y="97"/>
                  <a:pt x="46" y="97"/>
                  <a:pt x="46" y="97"/>
                </a:cubicBezTo>
                <a:cubicBezTo>
                  <a:pt x="40" y="97"/>
                  <a:pt x="40" y="97"/>
                  <a:pt x="40" y="97"/>
                </a:cubicBezTo>
                <a:lnTo>
                  <a:pt x="28" y="111"/>
                </a:ln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118" name="iṣ1îḓê"/>
          <p:cNvSpPr/>
          <p:nvPr/>
        </p:nvSpPr>
        <p:spPr bwMode="auto">
          <a:xfrm>
            <a:off x="4007156" y="2826535"/>
            <a:ext cx="92665" cy="45520"/>
          </a:xfrm>
          <a:custGeom>
            <a:avLst/>
            <a:gdLst>
              <a:gd name="T0" fmla="*/ 5 w 57"/>
              <a:gd name="T1" fmla="*/ 28 h 28"/>
              <a:gd name="T2" fmla="*/ 0 w 57"/>
              <a:gd name="T3" fmla="*/ 23 h 28"/>
              <a:gd name="T4" fmla="*/ 24 w 57"/>
              <a:gd name="T5" fmla="*/ 0 h 28"/>
              <a:gd name="T6" fmla="*/ 57 w 57"/>
              <a:gd name="T7" fmla="*/ 0 h 28"/>
              <a:gd name="T8" fmla="*/ 57 w 57"/>
              <a:gd name="T9" fmla="*/ 7 h 28"/>
              <a:gd name="T10" fmla="*/ 28 w 57"/>
              <a:gd name="T11" fmla="*/ 7 h 28"/>
              <a:gd name="T12" fmla="*/ 5 w 57"/>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57" h="28">
                <a:moveTo>
                  <a:pt x="5" y="28"/>
                </a:moveTo>
                <a:lnTo>
                  <a:pt x="0" y="23"/>
                </a:lnTo>
                <a:lnTo>
                  <a:pt x="24" y="0"/>
                </a:lnTo>
                <a:lnTo>
                  <a:pt x="57" y="0"/>
                </a:lnTo>
                <a:lnTo>
                  <a:pt x="57" y="7"/>
                </a:lnTo>
                <a:lnTo>
                  <a:pt x="28" y="7"/>
                </a:lnTo>
                <a:lnTo>
                  <a:pt x="5" y="28"/>
                </a:ln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113" name="îšļiḋé"/>
          <p:cNvSpPr/>
          <p:nvPr/>
        </p:nvSpPr>
        <p:spPr bwMode="auto">
          <a:xfrm>
            <a:off x="4566393" y="5154570"/>
            <a:ext cx="232478" cy="334896"/>
          </a:xfrm>
          <a:custGeom>
            <a:avLst/>
            <a:gdLst>
              <a:gd name="T0" fmla="*/ 0 w 60"/>
              <a:gd name="T1" fmla="*/ 87 h 87"/>
              <a:gd name="T2" fmla="*/ 2 w 60"/>
              <a:gd name="T3" fmla="*/ 50 h 87"/>
              <a:gd name="T4" fmla="*/ 16 w 60"/>
              <a:gd name="T5" fmla="*/ 62 h 87"/>
              <a:gd name="T6" fmla="*/ 17 w 60"/>
              <a:gd name="T7" fmla="*/ 15 h 87"/>
              <a:gd name="T8" fmla="*/ 16 w 60"/>
              <a:gd name="T9" fmla="*/ 14 h 87"/>
              <a:gd name="T10" fmla="*/ 38 w 60"/>
              <a:gd name="T11" fmla="*/ 0 h 87"/>
              <a:gd name="T12" fmla="*/ 38 w 60"/>
              <a:gd name="T13" fmla="*/ 1 h 87"/>
              <a:gd name="T14" fmla="*/ 26 w 60"/>
              <a:gd name="T15" fmla="*/ 70 h 87"/>
              <a:gd name="T16" fmla="*/ 40 w 60"/>
              <a:gd name="T17" fmla="*/ 85 h 87"/>
              <a:gd name="T18" fmla="*/ 0 w 60"/>
              <a:gd name="T19" fmla="*/ 87 h 87"/>
              <a:gd name="T20" fmla="*/ 5 w 60"/>
              <a:gd name="T21" fmla="*/ 56 h 87"/>
              <a:gd name="T22" fmla="*/ 3 w 60"/>
              <a:gd name="T23" fmla="*/ 83 h 87"/>
              <a:gd name="T24" fmla="*/ 33 w 60"/>
              <a:gd name="T25" fmla="*/ 82 h 87"/>
              <a:gd name="T26" fmla="*/ 22 w 60"/>
              <a:gd name="T27" fmla="*/ 70 h 87"/>
              <a:gd name="T28" fmla="*/ 23 w 60"/>
              <a:gd name="T29" fmla="*/ 69 h 87"/>
              <a:gd name="T30" fmla="*/ 36 w 60"/>
              <a:gd name="T31" fmla="*/ 4 h 87"/>
              <a:gd name="T32" fmla="*/ 20 w 60"/>
              <a:gd name="T33" fmla="*/ 14 h 87"/>
              <a:gd name="T34" fmla="*/ 18 w 60"/>
              <a:gd name="T35" fmla="*/ 65 h 87"/>
              <a:gd name="T36" fmla="*/ 17 w 60"/>
              <a:gd name="T37" fmla="*/ 66 h 87"/>
              <a:gd name="T38" fmla="*/ 5 w 60"/>
              <a:gd name="T39" fmla="*/ 5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 h="87">
                <a:moveTo>
                  <a:pt x="0" y="87"/>
                </a:moveTo>
                <a:cubicBezTo>
                  <a:pt x="2" y="50"/>
                  <a:pt x="2" y="50"/>
                  <a:pt x="2" y="50"/>
                </a:cubicBezTo>
                <a:cubicBezTo>
                  <a:pt x="16" y="62"/>
                  <a:pt x="16" y="62"/>
                  <a:pt x="16" y="62"/>
                </a:cubicBezTo>
                <a:cubicBezTo>
                  <a:pt x="20" y="57"/>
                  <a:pt x="35" y="39"/>
                  <a:pt x="17" y="15"/>
                </a:cubicBezTo>
                <a:cubicBezTo>
                  <a:pt x="16" y="14"/>
                  <a:pt x="16" y="14"/>
                  <a:pt x="16" y="14"/>
                </a:cubicBezTo>
                <a:cubicBezTo>
                  <a:pt x="38" y="0"/>
                  <a:pt x="38" y="0"/>
                  <a:pt x="38" y="0"/>
                </a:cubicBezTo>
                <a:cubicBezTo>
                  <a:pt x="38" y="1"/>
                  <a:pt x="38" y="1"/>
                  <a:pt x="38" y="1"/>
                </a:cubicBezTo>
                <a:cubicBezTo>
                  <a:pt x="39" y="1"/>
                  <a:pt x="60" y="45"/>
                  <a:pt x="26" y="70"/>
                </a:cubicBezTo>
                <a:cubicBezTo>
                  <a:pt x="40" y="85"/>
                  <a:pt x="40" y="85"/>
                  <a:pt x="40" y="85"/>
                </a:cubicBezTo>
                <a:lnTo>
                  <a:pt x="0" y="87"/>
                </a:lnTo>
                <a:close/>
                <a:moveTo>
                  <a:pt x="5" y="56"/>
                </a:moveTo>
                <a:cubicBezTo>
                  <a:pt x="3" y="83"/>
                  <a:pt x="3" y="83"/>
                  <a:pt x="3" y="83"/>
                </a:cubicBezTo>
                <a:cubicBezTo>
                  <a:pt x="33" y="82"/>
                  <a:pt x="33" y="82"/>
                  <a:pt x="33" y="82"/>
                </a:cubicBezTo>
                <a:cubicBezTo>
                  <a:pt x="22" y="70"/>
                  <a:pt x="22" y="70"/>
                  <a:pt x="22" y="70"/>
                </a:cubicBezTo>
                <a:cubicBezTo>
                  <a:pt x="23" y="69"/>
                  <a:pt x="23" y="69"/>
                  <a:pt x="23" y="69"/>
                </a:cubicBezTo>
                <a:cubicBezTo>
                  <a:pt x="53" y="48"/>
                  <a:pt x="40" y="12"/>
                  <a:pt x="36" y="4"/>
                </a:cubicBezTo>
                <a:cubicBezTo>
                  <a:pt x="20" y="14"/>
                  <a:pt x="20" y="14"/>
                  <a:pt x="20" y="14"/>
                </a:cubicBezTo>
                <a:cubicBezTo>
                  <a:pt x="40" y="42"/>
                  <a:pt x="18" y="65"/>
                  <a:pt x="18" y="65"/>
                </a:cubicBezTo>
                <a:cubicBezTo>
                  <a:pt x="17" y="66"/>
                  <a:pt x="17" y="66"/>
                  <a:pt x="17" y="66"/>
                </a:cubicBezTo>
                <a:lnTo>
                  <a:pt x="5" y="56"/>
                </a:ln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114" name="iS1îḍé"/>
          <p:cNvSpPr/>
          <p:nvPr/>
        </p:nvSpPr>
        <p:spPr bwMode="auto">
          <a:xfrm>
            <a:off x="4647679" y="5157821"/>
            <a:ext cx="154444" cy="323516"/>
          </a:xfrm>
          <a:custGeom>
            <a:avLst/>
            <a:gdLst>
              <a:gd name="T0" fmla="*/ 15 w 40"/>
              <a:gd name="T1" fmla="*/ 84 h 84"/>
              <a:gd name="T2" fmla="*/ 0 w 40"/>
              <a:gd name="T3" fmla="*/ 68 h 84"/>
              <a:gd name="T4" fmla="*/ 11 w 40"/>
              <a:gd name="T5" fmla="*/ 68 h 84"/>
              <a:gd name="T6" fmla="*/ 22 w 40"/>
              <a:gd name="T7" fmla="*/ 9 h 84"/>
              <a:gd name="T8" fmla="*/ 15 w 40"/>
              <a:gd name="T9" fmla="*/ 2 h 84"/>
              <a:gd name="T10" fmla="*/ 17 w 40"/>
              <a:gd name="T11" fmla="*/ 0 h 84"/>
              <a:gd name="T12" fmla="*/ 25 w 40"/>
              <a:gd name="T13" fmla="*/ 7 h 84"/>
              <a:gd name="T14" fmla="*/ 13 w 40"/>
              <a:gd name="T15" fmla="*/ 70 h 84"/>
              <a:gd name="T16" fmla="*/ 24 w 40"/>
              <a:gd name="T17" fmla="*/ 83 h 84"/>
              <a:gd name="T18" fmla="*/ 15 w 40"/>
              <a:gd name="T19" fmla="*/ 84 h 84"/>
              <a:gd name="T20" fmla="*/ 7 w 40"/>
              <a:gd name="T21" fmla="*/ 71 h 84"/>
              <a:gd name="T22" fmla="*/ 16 w 40"/>
              <a:gd name="T23" fmla="*/ 81 h 84"/>
              <a:gd name="T24" fmla="*/ 18 w 40"/>
              <a:gd name="T25" fmla="*/ 80 h 84"/>
              <a:gd name="T26" fmla="*/ 10 w 40"/>
              <a:gd name="T27" fmla="*/ 71 h 84"/>
              <a:gd name="T28" fmla="*/ 7 w 40"/>
              <a:gd name="T29" fmla="*/ 7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84">
                <a:moveTo>
                  <a:pt x="15" y="84"/>
                </a:moveTo>
                <a:cubicBezTo>
                  <a:pt x="0" y="68"/>
                  <a:pt x="0" y="68"/>
                  <a:pt x="0" y="68"/>
                </a:cubicBezTo>
                <a:cubicBezTo>
                  <a:pt x="11" y="68"/>
                  <a:pt x="11" y="68"/>
                  <a:pt x="11" y="68"/>
                </a:cubicBezTo>
                <a:cubicBezTo>
                  <a:pt x="14" y="65"/>
                  <a:pt x="37" y="44"/>
                  <a:pt x="22" y="9"/>
                </a:cubicBezTo>
                <a:cubicBezTo>
                  <a:pt x="15" y="2"/>
                  <a:pt x="15" y="2"/>
                  <a:pt x="15" y="2"/>
                </a:cubicBezTo>
                <a:cubicBezTo>
                  <a:pt x="17" y="0"/>
                  <a:pt x="17" y="0"/>
                  <a:pt x="17" y="0"/>
                </a:cubicBezTo>
                <a:cubicBezTo>
                  <a:pt x="25" y="7"/>
                  <a:pt x="25" y="7"/>
                  <a:pt x="25" y="7"/>
                </a:cubicBezTo>
                <a:cubicBezTo>
                  <a:pt x="40" y="43"/>
                  <a:pt x="19" y="65"/>
                  <a:pt x="13" y="70"/>
                </a:cubicBezTo>
                <a:cubicBezTo>
                  <a:pt x="24" y="83"/>
                  <a:pt x="24" y="83"/>
                  <a:pt x="24" y="83"/>
                </a:cubicBezTo>
                <a:lnTo>
                  <a:pt x="15" y="84"/>
                </a:lnTo>
                <a:close/>
                <a:moveTo>
                  <a:pt x="7" y="71"/>
                </a:moveTo>
                <a:cubicBezTo>
                  <a:pt x="16" y="81"/>
                  <a:pt x="16" y="81"/>
                  <a:pt x="16" y="81"/>
                </a:cubicBezTo>
                <a:cubicBezTo>
                  <a:pt x="18" y="80"/>
                  <a:pt x="18" y="80"/>
                  <a:pt x="18" y="80"/>
                </a:cubicBezTo>
                <a:cubicBezTo>
                  <a:pt x="10" y="71"/>
                  <a:pt x="10" y="71"/>
                  <a:pt x="10" y="71"/>
                </a:cubicBezTo>
                <a:lnTo>
                  <a:pt x="7" y="71"/>
                </a:ln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115" name="ïśḷïḋe"/>
          <p:cNvSpPr/>
          <p:nvPr/>
        </p:nvSpPr>
        <p:spPr bwMode="auto">
          <a:xfrm>
            <a:off x="4577774" y="5351279"/>
            <a:ext cx="69906" cy="37391"/>
          </a:xfrm>
          <a:custGeom>
            <a:avLst/>
            <a:gdLst>
              <a:gd name="T0" fmla="*/ 38 w 43"/>
              <a:gd name="T1" fmla="*/ 23 h 23"/>
              <a:gd name="T2" fmla="*/ 22 w 43"/>
              <a:gd name="T3" fmla="*/ 7 h 23"/>
              <a:gd name="T4" fmla="*/ 0 w 43"/>
              <a:gd name="T5" fmla="*/ 7 h 23"/>
              <a:gd name="T6" fmla="*/ 0 w 43"/>
              <a:gd name="T7" fmla="*/ 0 h 23"/>
              <a:gd name="T8" fmla="*/ 24 w 43"/>
              <a:gd name="T9" fmla="*/ 0 h 23"/>
              <a:gd name="T10" fmla="*/ 43 w 43"/>
              <a:gd name="T11" fmla="*/ 18 h 23"/>
              <a:gd name="T12" fmla="*/ 38 w 43"/>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43" h="23">
                <a:moveTo>
                  <a:pt x="38" y="23"/>
                </a:moveTo>
                <a:lnTo>
                  <a:pt x="22" y="7"/>
                </a:lnTo>
                <a:lnTo>
                  <a:pt x="0" y="7"/>
                </a:lnTo>
                <a:lnTo>
                  <a:pt x="0" y="0"/>
                </a:lnTo>
                <a:lnTo>
                  <a:pt x="24" y="0"/>
                </a:lnTo>
                <a:lnTo>
                  <a:pt x="43" y="18"/>
                </a:lnTo>
                <a:lnTo>
                  <a:pt x="38" y="23"/>
                </a:ln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99" name="ïṡlïďè"/>
          <p:cNvSpPr/>
          <p:nvPr/>
        </p:nvSpPr>
        <p:spPr bwMode="auto">
          <a:xfrm>
            <a:off x="4363870" y="2030892"/>
            <a:ext cx="328393" cy="404800"/>
          </a:xfrm>
          <a:custGeom>
            <a:avLst/>
            <a:gdLst>
              <a:gd name="T0" fmla="*/ 57 w 85"/>
              <a:gd name="T1" fmla="*/ 105 h 105"/>
              <a:gd name="T2" fmla="*/ 61 w 85"/>
              <a:gd name="T3" fmla="*/ 71 h 105"/>
              <a:gd name="T4" fmla="*/ 75 w 85"/>
              <a:gd name="T5" fmla="*/ 25 h 105"/>
              <a:gd name="T6" fmla="*/ 50 w 85"/>
              <a:gd name="T7" fmla="*/ 8 h 105"/>
              <a:gd name="T8" fmla="*/ 13 w 85"/>
              <a:gd name="T9" fmla="*/ 16 h 105"/>
              <a:gd name="T10" fmla="*/ 18 w 85"/>
              <a:gd name="T11" fmla="*/ 67 h 105"/>
              <a:gd name="T12" fmla="*/ 29 w 85"/>
              <a:gd name="T13" fmla="*/ 104 h 105"/>
              <a:gd name="T14" fmla="*/ 26 w 85"/>
              <a:gd name="T15" fmla="*/ 104 h 105"/>
              <a:gd name="T16" fmla="*/ 15 w 85"/>
              <a:gd name="T17" fmla="*/ 68 h 105"/>
              <a:gd name="T18" fmla="*/ 10 w 85"/>
              <a:gd name="T19" fmla="*/ 15 h 105"/>
              <a:gd name="T20" fmla="*/ 51 w 85"/>
              <a:gd name="T21" fmla="*/ 5 h 105"/>
              <a:gd name="T22" fmla="*/ 77 w 85"/>
              <a:gd name="T23" fmla="*/ 23 h 105"/>
              <a:gd name="T24" fmla="*/ 64 w 85"/>
              <a:gd name="T25" fmla="*/ 72 h 105"/>
              <a:gd name="T26" fmla="*/ 59 w 85"/>
              <a:gd name="T27" fmla="*/ 103 h 105"/>
              <a:gd name="T28" fmla="*/ 57 w 85"/>
              <a:gd name="T29"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 h="105">
                <a:moveTo>
                  <a:pt x="57" y="105"/>
                </a:moveTo>
                <a:cubicBezTo>
                  <a:pt x="51" y="100"/>
                  <a:pt x="50" y="86"/>
                  <a:pt x="61" y="71"/>
                </a:cubicBezTo>
                <a:cubicBezTo>
                  <a:pt x="62" y="69"/>
                  <a:pt x="82" y="43"/>
                  <a:pt x="75" y="25"/>
                </a:cubicBezTo>
                <a:cubicBezTo>
                  <a:pt x="71" y="16"/>
                  <a:pt x="63" y="11"/>
                  <a:pt x="50" y="8"/>
                </a:cubicBezTo>
                <a:cubicBezTo>
                  <a:pt x="32" y="4"/>
                  <a:pt x="19" y="7"/>
                  <a:pt x="13" y="16"/>
                </a:cubicBezTo>
                <a:cubicBezTo>
                  <a:pt x="4" y="29"/>
                  <a:pt x="8" y="52"/>
                  <a:pt x="18" y="67"/>
                </a:cubicBezTo>
                <a:cubicBezTo>
                  <a:pt x="29" y="86"/>
                  <a:pt x="29" y="103"/>
                  <a:pt x="29" y="104"/>
                </a:cubicBezTo>
                <a:cubicBezTo>
                  <a:pt x="26" y="104"/>
                  <a:pt x="26" y="104"/>
                  <a:pt x="26" y="104"/>
                </a:cubicBezTo>
                <a:cubicBezTo>
                  <a:pt x="26" y="104"/>
                  <a:pt x="26" y="87"/>
                  <a:pt x="15" y="68"/>
                </a:cubicBezTo>
                <a:cubicBezTo>
                  <a:pt x="5" y="52"/>
                  <a:pt x="0" y="29"/>
                  <a:pt x="10" y="15"/>
                </a:cubicBezTo>
                <a:cubicBezTo>
                  <a:pt x="15" y="7"/>
                  <a:pt x="26" y="0"/>
                  <a:pt x="51" y="5"/>
                </a:cubicBezTo>
                <a:cubicBezTo>
                  <a:pt x="65" y="8"/>
                  <a:pt x="74" y="14"/>
                  <a:pt x="77" y="23"/>
                </a:cubicBezTo>
                <a:cubicBezTo>
                  <a:pt x="85" y="43"/>
                  <a:pt x="66" y="69"/>
                  <a:pt x="64" y="72"/>
                </a:cubicBezTo>
                <a:cubicBezTo>
                  <a:pt x="54" y="85"/>
                  <a:pt x="53" y="98"/>
                  <a:pt x="59" y="103"/>
                </a:cubicBezTo>
                <a:lnTo>
                  <a:pt x="57" y="105"/>
                </a:ln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100" name="i$1ïḑè"/>
          <p:cNvSpPr/>
          <p:nvPr/>
        </p:nvSpPr>
        <p:spPr bwMode="auto">
          <a:xfrm>
            <a:off x="4490676" y="2266620"/>
            <a:ext cx="73157" cy="160945"/>
          </a:xfrm>
          <a:custGeom>
            <a:avLst/>
            <a:gdLst>
              <a:gd name="T0" fmla="*/ 16 w 19"/>
              <a:gd name="T1" fmla="*/ 42 h 42"/>
              <a:gd name="T2" fmla="*/ 13 w 19"/>
              <a:gd name="T3" fmla="*/ 42 h 42"/>
              <a:gd name="T4" fmla="*/ 8 w 19"/>
              <a:gd name="T5" fmla="*/ 4 h 42"/>
              <a:gd name="T6" fmla="*/ 7 w 19"/>
              <a:gd name="T7" fmla="*/ 3 h 42"/>
              <a:gd name="T8" fmla="*/ 5 w 19"/>
              <a:gd name="T9" fmla="*/ 42 h 42"/>
              <a:gd name="T10" fmla="*/ 2 w 19"/>
              <a:gd name="T11" fmla="*/ 42 h 42"/>
              <a:gd name="T12" fmla="*/ 6 w 19"/>
              <a:gd name="T13" fmla="*/ 1 h 42"/>
              <a:gd name="T14" fmla="*/ 9 w 19"/>
              <a:gd name="T15" fmla="*/ 1 h 42"/>
              <a:gd name="T16" fmla="*/ 16 w 19"/>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42">
                <a:moveTo>
                  <a:pt x="16" y="42"/>
                </a:moveTo>
                <a:cubicBezTo>
                  <a:pt x="13" y="42"/>
                  <a:pt x="13" y="42"/>
                  <a:pt x="13" y="42"/>
                </a:cubicBezTo>
                <a:cubicBezTo>
                  <a:pt x="14" y="33"/>
                  <a:pt x="14" y="7"/>
                  <a:pt x="8" y="4"/>
                </a:cubicBezTo>
                <a:cubicBezTo>
                  <a:pt x="7" y="3"/>
                  <a:pt x="7" y="3"/>
                  <a:pt x="7" y="3"/>
                </a:cubicBezTo>
                <a:cubicBezTo>
                  <a:pt x="4" y="5"/>
                  <a:pt x="4" y="25"/>
                  <a:pt x="5" y="42"/>
                </a:cubicBezTo>
                <a:cubicBezTo>
                  <a:pt x="2" y="42"/>
                  <a:pt x="2" y="42"/>
                  <a:pt x="2" y="42"/>
                </a:cubicBezTo>
                <a:cubicBezTo>
                  <a:pt x="1" y="33"/>
                  <a:pt x="0" y="5"/>
                  <a:pt x="6" y="1"/>
                </a:cubicBezTo>
                <a:cubicBezTo>
                  <a:pt x="7" y="0"/>
                  <a:pt x="8" y="0"/>
                  <a:pt x="9" y="1"/>
                </a:cubicBezTo>
                <a:cubicBezTo>
                  <a:pt x="19" y="6"/>
                  <a:pt x="16" y="39"/>
                  <a:pt x="16" y="42"/>
                </a:cubicBez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101" name="íṧḻïḍe"/>
          <p:cNvSpPr/>
          <p:nvPr/>
        </p:nvSpPr>
        <p:spPr bwMode="auto">
          <a:xfrm>
            <a:off x="4467916" y="2208096"/>
            <a:ext cx="112174" cy="112173"/>
          </a:xfrm>
          <a:custGeom>
            <a:avLst/>
            <a:gdLst>
              <a:gd name="T0" fmla="*/ 21 w 29"/>
              <a:gd name="T1" fmla="*/ 29 h 29"/>
              <a:gd name="T2" fmla="*/ 18 w 29"/>
              <a:gd name="T3" fmla="*/ 27 h 29"/>
              <a:gd name="T4" fmla="*/ 26 w 29"/>
              <a:gd name="T5" fmla="*/ 9 h 29"/>
              <a:gd name="T6" fmla="*/ 25 w 29"/>
              <a:gd name="T7" fmla="*/ 7 h 29"/>
              <a:gd name="T8" fmla="*/ 20 w 29"/>
              <a:gd name="T9" fmla="*/ 8 h 29"/>
              <a:gd name="T10" fmla="*/ 10 w 29"/>
              <a:gd name="T11" fmla="*/ 6 h 29"/>
              <a:gd name="T12" fmla="*/ 8 w 29"/>
              <a:gd name="T13" fmla="*/ 4 h 29"/>
              <a:gd name="T14" fmla="*/ 5 w 29"/>
              <a:gd name="T15" fmla="*/ 3 h 29"/>
              <a:gd name="T16" fmla="*/ 3 w 29"/>
              <a:gd name="T17" fmla="*/ 7 h 29"/>
              <a:gd name="T18" fmla="*/ 11 w 29"/>
              <a:gd name="T19" fmla="*/ 26 h 29"/>
              <a:gd name="T20" fmla="*/ 8 w 29"/>
              <a:gd name="T21" fmla="*/ 27 h 29"/>
              <a:gd name="T22" fmla="*/ 0 w 29"/>
              <a:gd name="T23" fmla="*/ 8 h 29"/>
              <a:gd name="T24" fmla="*/ 0 w 29"/>
              <a:gd name="T25" fmla="*/ 7 h 29"/>
              <a:gd name="T26" fmla="*/ 4 w 29"/>
              <a:gd name="T27" fmla="*/ 0 h 29"/>
              <a:gd name="T28" fmla="*/ 9 w 29"/>
              <a:gd name="T29" fmla="*/ 2 h 29"/>
              <a:gd name="T30" fmla="*/ 12 w 29"/>
              <a:gd name="T31" fmla="*/ 5 h 29"/>
              <a:gd name="T32" fmla="*/ 18 w 29"/>
              <a:gd name="T33" fmla="*/ 6 h 29"/>
              <a:gd name="T34" fmla="*/ 27 w 29"/>
              <a:gd name="T35" fmla="*/ 4 h 29"/>
              <a:gd name="T36" fmla="*/ 29 w 29"/>
              <a:gd name="T37" fmla="*/ 9 h 29"/>
              <a:gd name="T38" fmla="*/ 29 w 29"/>
              <a:gd name="T39" fmla="*/ 10 h 29"/>
              <a:gd name="T40" fmla="*/ 21 w 29"/>
              <a:gd name="T41"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29">
                <a:moveTo>
                  <a:pt x="21" y="29"/>
                </a:moveTo>
                <a:cubicBezTo>
                  <a:pt x="18" y="27"/>
                  <a:pt x="18" y="27"/>
                  <a:pt x="18" y="27"/>
                </a:cubicBezTo>
                <a:cubicBezTo>
                  <a:pt x="26" y="9"/>
                  <a:pt x="26" y="9"/>
                  <a:pt x="26" y="9"/>
                </a:cubicBezTo>
                <a:cubicBezTo>
                  <a:pt x="26" y="8"/>
                  <a:pt x="26" y="7"/>
                  <a:pt x="25" y="7"/>
                </a:cubicBezTo>
                <a:cubicBezTo>
                  <a:pt x="24" y="6"/>
                  <a:pt x="22" y="7"/>
                  <a:pt x="20" y="8"/>
                </a:cubicBezTo>
                <a:cubicBezTo>
                  <a:pt x="13" y="12"/>
                  <a:pt x="11" y="9"/>
                  <a:pt x="10" y="6"/>
                </a:cubicBezTo>
                <a:cubicBezTo>
                  <a:pt x="9" y="6"/>
                  <a:pt x="8" y="5"/>
                  <a:pt x="8" y="4"/>
                </a:cubicBezTo>
                <a:cubicBezTo>
                  <a:pt x="7" y="3"/>
                  <a:pt x="6" y="3"/>
                  <a:pt x="5" y="3"/>
                </a:cubicBezTo>
                <a:cubicBezTo>
                  <a:pt x="4" y="4"/>
                  <a:pt x="3" y="6"/>
                  <a:pt x="3" y="7"/>
                </a:cubicBezTo>
                <a:cubicBezTo>
                  <a:pt x="11" y="26"/>
                  <a:pt x="11" y="26"/>
                  <a:pt x="11" y="26"/>
                </a:cubicBezTo>
                <a:cubicBezTo>
                  <a:pt x="8" y="27"/>
                  <a:pt x="8" y="27"/>
                  <a:pt x="8" y="27"/>
                </a:cubicBezTo>
                <a:cubicBezTo>
                  <a:pt x="0" y="8"/>
                  <a:pt x="0" y="8"/>
                  <a:pt x="0" y="8"/>
                </a:cubicBezTo>
                <a:cubicBezTo>
                  <a:pt x="0" y="7"/>
                  <a:pt x="0" y="7"/>
                  <a:pt x="0" y="7"/>
                </a:cubicBezTo>
                <a:cubicBezTo>
                  <a:pt x="0" y="7"/>
                  <a:pt x="1" y="1"/>
                  <a:pt x="4" y="0"/>
                </a:cubicBezTo>
                <a:cubicBezTo>
                  <a:pt x="6" y="0"/>
                  <a:pt x="7" y="0"/>
                  <a:pt x="9" y="2"/>
                </a:cubicBezTo>
                <a:cubicBezTo>
                  <a:pt x="11" y="3"/>
                  <a:pt x="11" y="4"/>
                  <a:pt x="12" y="5"/>
                </a:cubicBezTo>
                <a:cubicBezTo>
                  <a:pt x="14" y="7"/>
                  <a:pt x="14" y="8"/>
                  <a:pt x="18" y="6"/>
                </a:cubicBezTo>
                <a:cubicBezTo>
                  <a:pt x="22" y="4"/>
                  <a:pt x="25" y="3"/>
                  <a:pt x="27" y="4"/>
                </a:cubicBezTo>
                <a:cubicBezTo>
                  <a:pt x="28" y="5"/>
                  <a:pt x="29" y="7"/>
                  <a:pt x="29" y="9"/>
                </a:cubicBezTo>
                <a:cubicBezTo>
                  <a:pt x="29" y="10"/>
                  <a:pt x="29" y="10"/>
                  <a:pt x="29" y="10"/>
                </a:cubicBezTo>
                <a:lnTo>
                  <a:pt x="21" y="29"/>
                </a:ln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102" name="išḻíḓê"/>
          <p:cNvSpPr/>
          <p:nvPr/>
        </p:nvSpPr>
        <p:spPr bwMode="auto">
          <a:xfrm>
            <a:off x="4437027" y="2419438"/>
            <a:ext cx="173951" cy="50396"/>
          </a:xfrm>
          <a:custGeom>
            <a:avLst/>
            <a:gdLst>
              <a:gd name="T0" fmla="*/ 23 w 45"/>
              <a:gd name="T1" fmla="*/ 13 h 13"/>
              <a:gd name="T2" fmla="*/ 0 w 45"/>
              <a:gd name="T3" fmla="*/ 7 h 13"/>
              <a:gd name="T4" fmla="*/ 0 w 45"/>
              <a:gd name="T5" fmla="*/ 4 h 13"/>
              <a:gd name="T6" fmla="*/ 19 w 45"/>
              <a:gd name="T7" fmla="*/ 0 h 13"/>
              <a:gd name="T8" fmla="*/ 41 w 45"/>
              <a:gd name="T9" fmla="*/ 1 h 13"/>
              <a:gd name="T10" fmla="*/ 45 w 45"/>
              <a:gd name="T11" fmla="*/ 6 h 13"/>
              <a:gd name="T12" fmla="*/ 44 w 45"/>
              <a:gd name="T13" fmla="*/ 9 h 13"/>
              <a:gd name="T14" fmla="*/ 23 w 45"/>
              <a:gd name="T15" fmla="*/ 13 h 13"/>
              <a:gd name="T16" fmla="*/ 19 w 45"/>
              <a:gd name="T17" fmla="*/ 3 h 13"/>
              <a:gd name="T18" fmla="*/ 3 w 45"/>
              <a:gd name="T19" fmla="*/ 6 h 13"/>
              <a:gd name="T20" fmla="*/ 23 w 45"/>
              <a:gd name="T21" fmla="*/ 10 h 13"/>
              <a:gd name="T22" fmla="*/ 42 w 45"/>
              <a:gd name="T23" fmla="*/ 7 h 13"/>
              <a:gd name="T24" fmla="*/ 42 w 45"/>
              <a:gd name="T25" fmla="*/ 6 h 13"/>
              <a:gd name="T26" fmla="*/ 41 w 45"/>
              <a:gd name="T27" fmla="*/ 4 h 13"/>
              <a:gd name="T28" fmla="*/ 19 w 45"/>
              <a:gd name="T29"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 h="13">
                <a:moveTo>
                  <a:pt x="23" y="13"/>
                </a:moveTo>
                <a:cubicBezTo>
                  <a:pt x="18" y="13"/>
                  <a:pt x="2" y="13"/>
                  <a:pt x="0" y="7"/>
                </a:cubicBezTo>
                <a:cubicBezTo>
                  <a:pt x="0" y="6"/>
                  <a:pt x="0" y="5"/>
                  <a:pt x="0" y="4"/>
                </a:cubicBezTo>
                <a:cubicBezTo>
                  <a:pt x="1" y="3"/>
                  <a:pt x="4" y="0"/>
                  <a:pt x="19" y="0"/>
                </a:cubicBezTo>
                <a:cubicBezTo>
                  <a:pt x="25" y="0"/>
                  <a:pt x="32" y="1"/>
                  <a:pt x="41" y="1"/>
                </a:cubicBezTo>
                <a:cubicBezTo>
                  <a:pt x="43" y="2"/>
                  <a:pt x="45" y="3"/>
                  <a:pt x="45" y="6"/>
                </a:cubicBezTo>
                <a:cubicBezTo>
                  <a:pt x="45" y="7"/>
                  <a:pt x="45" y="8"/>
                  <a:pt x="44" y="9"/>
                </a:cubicBezTo>
                <a:cubicBezTo>
                  <a:pt x="41" y="12"/>
                  <a:pt x="31" y="13"/>
                  <a:pt x="23" y="13"/>
                </a:cubicBezTo>
                <a:close/>
                <a:moveTo>
                  <a:pt x="19" y="3"/>
                </a:moveTo>
                <a:cubicBezTo>
                  <a:pt x="4" y="3"/>
                  <a:pt x="3" y="6"/>
                  <a:pt x="3" y="6"/>
                </a:cubicBezTo>
                <a:cubicBezTo>
                  <a:pt x="3" y="8"/>
                  <a:pt x="11" y="10"/>
                  <a:pt x="23" y="10"/>
                </a:cubicBezTo>
                <a:cubicBezTo>
                  <a:pt x="32" y="10"/>
                  <a:pt x="40" y="9"/>
                  <a:pt x="42" y="7"/>
                </a:cubicBezTo>
                <a:cubicBezTo>
                  <a:pt x="42" y="7"/>
                  <a:pt x="42" y="6"/>
                  <a:pt x="42" y="6"/>
                </a:cubicBezTo>
                <a:cubicBezTo>
                  <a:pt x="42" y="5"/>
                  <a:pt x="41" y="5"/>
                  <a:pt x="41" y="4"/>
                </a:cubicBezTo>
                <a:cubicBezTo>
                  <a:pt x="32" y="4"/>
                  <a:pt x="25" y="3"/>
                  <a:pt x="19" y="3"/>
                </a:cubicBez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103" name="ïsľîḍé"/>
          <p:cNvSpPr/>
          <p:nvPr/>
        </p:nvSpPr>
        <p:spPr bwMode="auto">
          <a:xfrm>
            <a:off x="4437027" y="2458454"/>
            <a:ext cx="173951" cy="50396"/>
          </a:xfrm>
          <a:custGeom>
            <a:avLst/>
            <a:gdLst>
              <a:gd name="T0" fmla="*/ 23 w 45"/>
              <a:gd name="T1" fmla="*/ 13 h 13"/>
              <a:gd name="T2" fmla="*/ 0 w 45"/>
              <a:gd name="T3" fmla="*/ 6 h 13"/>
              <a:gd name="T4" fmla="*/ 0 w 45"/>
              <a:gd name="T5" fmla="*/ 4 h 13"/>
              <a:gd name="T6" fmla="*/ 19 w 45"/>
              <a:gd name="T7" fmla="*/ 0 h 13"/>
              <a:gd name="T8" fmla="*/ 41 w 45"/>
              <a:gd name="T9" fmla="*/ 1 h 13"/>
              <a:gd name="T10" fmla="*/ 45 w 45"/>
              <a:gd name="T11" fmla="*/ 6 h 13"/>
              <a:gd name="T12" fmla="*/ 44 w 45"/>
              <a:gd name="T13" fmla="*/ 8 h 13"/>
              <a:gd name="T14" fmla="*/ 23 w 45"/>
              <a:gd name="T15" fmla="*/ 13 h 13"/>
              <a:gd name="T16" fmla="*/ 19 w 45"/>
              <a:gd name="T17" fmla="*/ 3 h 13"/>
              <a:gd name="T18" fmla="*/ 3 w 45"/>
              <a:gd name="T19" fmla="*/ 5 h 13"/>
              <a:gd name="T20" fmla="*/ 23 w 45"/>
              <a:gd name="T21" fmla="*/ 10 h 13"/>
              <a:gd name="T22" fmla="*/ 42 w 45"/>
              <a:gd name="T23" fmla="*/ 6 h 13"/>
              <a:gd name="T24" fmla="*/ 42 w 45"/>
              <a:gd name="T25" fmla="*/ 6 h 13"/>
              <a:gd name="T26" fmla="*/ 41 w 45"/>
              <a:gd name="T27" fmla="*/ 4 h 13"/>
              <a:gd name="T28" fmla="*/ 19 w 45"/>
              <a:gd name="T29"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 h="13">
                <a:moveTo>
                  <a:pt x="23" y="13"/>
                </a:moveTo>
                <a:cubicBezTo>
                  <a:pt x="18" y="13"/>
                  <a:pt x="2" y="12"/>
                  <a:pt x="0" y="6"/>
                </a:cubicBezTo>
                <a:cubicBezTo>
                  <a:pt x="0" y="6"/>
                  <a:pt x="0" y="5"/>
                  <a:pt x="0" y="4"/>
                </a:cubicBezTo>
                <a:cubicBezTo>
                  <a:pt x="1" y="2"/>
                  <a:pt x="4" y="0"/>
                  <a:pt x="19" y="0"/>
                </a:cubicBezTo>
                <a:cubicBezTo>
                  <a:pt x="25" y="0"/>
                  <a:pt x="32" y="0"/>
                  <a:pt x="41" y="1"/>
                </a:cubicBezTo>
                <a:cubicBezTo>
                  <a:pt x="43" y="1"/>
                  <a:pt x="45" y="3"/>
                  <a:pt x="45" y="6"/>
                </a:cubicBezTo>
                <a:cubicBezTo>
                  <a:pt x="45" y="7"/>
                  <a:pt x="45" y="8"/>
                  <a:pt x="44" y="8"/>
                </a:cubicBezTo>
                <a:cubicBezTo>
                  <a:pt x="41" y="12"/>
                  <a:pt x="31" y="13"/>
                  <a:pt x="23" y="13"/>
                </a:cubicBezTo>
                <a:close/>
                <a:moveTo>
                  <a:pt x="19" y="3"/>
                </a:moveTo>
                <a:cubicBezTo>
                  <a:pt x="4" y="3"/>
                  <a:pt x="3" y="5"/>
                  <a:pt x="3" y="5"/>
                </a:cubicBezTo>
                <a:cubicBezTo>
                  <a:pt x="3" y="7"/>
                  <a:pt x="11" y="10"/>
                  <a:pt x="23" y="10"/>
                </a:cubicBezTo>
                <a:cubicBezTo>
                  <a:pt x="32" y="10"/>
                  <a:pt x="40" y="8"/>
                  <a:pt x="42" y="6"/>
                </a:cubicBezTo>
                <a:cubicBezTo>
                  <a:pt x="42" y="6"/>
                  <a:pt x="42" y="6"/>
                  <a:pt x="42" y="6"/>
                </a:cubicBezTo>
                <a:cubicBezTo>
                  <a:pt x="42" y="4"/>
                  <a:pt x="41" y="4"/>
                  <a:pt x="41" y="4"/>
                </a:cubicBezTo>
                <a:cubicBezTo>
                  <a:pt x="32" y="3"/>
                  <a:pt x="25" y="3"/>
                  <a:pt x="19" y="3"/>
                </a:cubicBez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104" name="í$ľïḑè"/>
          <p:cNvSpPr/>
          <p:nvPr/>
        </p:nvSpPr>
        <p:spPr bwMode="auto">
          <a:xfrm>
            <a:off x="4437027" y="2497471"/>
            <a:ext cx="173951" cy="45520"/>
          </a:xfrm>
          <a:custGeom>
            <a:avLst/>
            <a:gdLst>
              <a:gd name="T0" fmla="*/ 23 w 45"/>
              <a:gd name="T1" fmla="*/ 12 h 12"/>
              <a:gd name="T2" fmla="*/ 0 w 45"/>
              <a:gd name="T3" fmla="*/ 6 h 12"/>
              <a:gd name="T4" fmla="*/ 0 w 45"/>
              <a:gd name="T5" fmla="*/ 4 h 12"/>
              <a:gd name="T6" fmla="*/ 19 w 45"/>
              <a:gd name="T7" fmla="*/ 0 h 12"/>
              <a:gd name="T8" fmla="*/ 41 w 45"/>
              <a:gd name="T9" fmla="*/ 1 h 12"/>
              <a:gd name="T10" fmla="*/ 45 w 45"/>
              <a:gd name="T11" fmla="*/ 6 h 12"/>
              <a:gd name="T12" fmla="*/ 44 w 45"/>
              <a:gd name="T13" fmla="*/ 8 h 12"/>
              <a:gd name="T14" fmla="*/ 23 w 45"/>
              <a:gd name="T15" fmla="*/ 12 h 12"/>
              <a:gd name="T16" fmla="*/ 19 w 45"/>
              <a:gd name="T17" fmla="*/ 3 h 12"/>
              <a:gd name="T18" fmla="*/ 3 w 45"/>
              <a:gd name="T19" fmla="*/ 5 h 12"/>
              <a:gd name="T20" fmla="*/ 23 w 45"/>
              <a:gd name="T21" fmla="*/ 9 h 12"/>
              <a:gd name="T22" fmla="*/ 42 w 45"/>
              <a:gd name="T23" fmla="*/ 6 h 12"/>
              <a:gd name="T24" fmla="*/ 42 w 45"/>
              <a:gd name="T25" fmla="*/ 6 h 12"/>
              <a:gd name="T26" fmla="*/ 41 w 45"/>
              <a:gd name="T27" fmla="*/ 4 h 12"/>
              <a:gd name="T28" fmla="*/ 19 w 45"/>
              <a:gd name="T29"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 h="12">
                <a:moveTo>
                  <a:pt x="23" y="12"/>
                </a:moveTo>
                <a:cubicBezTo>
                  <a:pt x="18" y="12"/>
                  <a:pt x="2" y="12"/>
                  <a:pt x="0" y="6"/>
                </a:cubicBezTo>
                <a:cubicBezTo>
                  <a:pt x="0" y="6"/>
                  <a:pt x="0" y="5"/>
                  <a:pt x="0" y="4"/>
                </a:cubicBezTo>
                <a:cubicBezTo>
                  <a:pt x="1" y="2"/>
                  <a:pt x="4" y="0"/>
                  <a:pt x="19" y="0"/>
                </a:cubicBezTo>
                <a:cubicBezTo>
                  <a:pt x="25" y="0"/>
                  <a:pt x="32" y="0"/>
                  <a:pt x="41" y="1"/>
                </a:cubicBezTo>
                <a:cubicBezTo>
                  <a:pt x="43" y="1"/>
                  <a:pt x="45" y="2"/>
                  <a:pt x="45" y="6"/>
                </a:cubicBezTo>
                <a:cubicBezTo>
                  <a:pt x="45" y="6"/>
                  <a:pt x="45" y="7"/>
                  <a:pt x="44" y="8"/>
                </a:cubicBezTo>
                <a:cubicBezTo>
                  <a:pt x="41" y="11"/>
                  <a:pt x="31" y="12"/>
                  <a:pt x="23" y="12"/>
                </a:cubicBezTo>
                <a:close/>
                <a:moveTo>
                  <a:pt x="19" y="3"/>
                </a:moveTo>
                <a:cubicBezTo>
                  <a:pt x="4" y="3"/>
                  <a:pt x="3" y="5"/>
                  <a:pt x="3" y="5"/>
                </a:cubicBezTo>
                <a:cubicBezTo>
                  <a:pt x="3" y="7"/>
                  <a:pt x="11" y="9"/>
                  <a:pt x="23" y="9"/>
                </a:cubicBezTo>
                <a:cubicBezTo>
                  <a:pt x="32" y="9"/>
                  <a:pt x="40" y="8"/>
                  <a:pt x="42" y="6"/>
                </a:cubicBezTo>
                <a:cubicBezTo>
                  <a:pt x="42" y="6"/>
                  <a:pt x="42" y="6"/>
                  <a:pt x="42" y="6"/>
                </a:cubicBezTo>
                <a:cubicBezTo>
                  <a:pt x="42" y="4"/>
                  <a:pt x="41" y="4"/>
                  <a:pt x="41" y="4"/>
                </a:cubicBezTo>
                <a:cubicBezTo>
                  <a:pt x="32" y="3"/>
                  <a:pt x="25" y="3"/>
                  <a:pt x="19" y="3"/>
                </a:cubicBez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105" name="îš1iďe"/>
          <p:cNvSpPr/>
          <p:nvPr/>
        </p:nvSpPr>
        <p:spPr bwMode="auto">
          <a:xfrm>
            <a:off x="4495552" y="2534862"/>
            <a:ext cx="73157" cy="50396"/>
          </a:xfrm>
          <a:custGeom>
            <a:avLst/>
            <a:gdLst>
              <a:gd name="T0" fmla="*/ 9 w 19"/>
              <a:gd name="T1" fmla="*/ 13 h 13"/>
              <a:gd name="T2" fmla="*/ 9 w 19"/>
              <a:gd name="T3" fmla="*/ 13 h 13"/>
              <a:gd name="T4" fmla="*/ 0 w 19"/>
              <a:gd name="T5" fmla="*/ 1 h 13"/>
              <a:gd name="T6" fmla="*/ 3 w 19"/>
              <a:gd name="T7" fmla="*/ 0 h 13"/>
              <a:gd name="T8" fmla="*/ 9 w 19"/>
              <a:gd name="T9" fmla="*/ 10 h 13"/>
              <a:gd name="T10" fmla="*/ 9 w 19"/>
              <a:gd name="T11" fmla="*/ 10 h 13"/>
              <a:gd name="T12" fmla="*/ 16 w 19"/>
              <a:gd name="T13" fmla="*/ 0 h 13"/>
              <a:gd name="T14" fmla="*/ 19 w 19"/>
              <a:gd name="T15" fmla="*/ 1 h 13"/>
              <a:gd name="T16" fmla="*/ 9 w 19"/>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3">
                <a:moveTo>
                  <a:pt x="9" y="13"/>
                </a:moveTo>
                <a:cubicBezTo>
                  <a:pt x="9" y="13"/>
                  <a:pt x="9" y="13"/>
                  <a:pt x="9" y="13"/>
                </a:cubicBezTo>
                <a:cubicBezTo>
                  <a:pt x="4" y="12"/>
                  <a:pt x="0" y="2"/>
                  <a:pt x="0" y="1"/>
                </a:cubicBezTo>
                <a:cubicBezTo>
                  <a:pt x="3" y="0"/>
                  <a:pt x="3" y="0"/>
                  <a:pt x="3" y="0"/>
                </a:cubicBezTo>
                <a:cubicBezTo>
                  <a:pt x="4" y="4"/>
                  <a:pt x="7" y="10"/>
                  <a:pt x="9" y="10"/>
                </a:cubicBezTo>
                <a:cubicBezTo>
                  <a:pt x="9" y="10"/>
                  <a:pt x="9" y="10"/>
                  <a:pt x="9" y="10"/>
                </a:cubicBezTo>
                <a:cubicBezTo>
                  <a:pt x="10" y="10"/>
                  <a:pt x="13" y="9"/>
                  <a:pt x="16" y="0"/>
                </a:cubicBezTo>
                <a:cubicBezTo>
                  <a:pt x="19" y="1"/>
                  <a:pt x="19" y="1"/>
                  <a:pt x="19" y="1"/>
                </a:cubicBezTo>
                <a:cubicBezTo>
                  <a:pt x="16" y="9"/>
                  <a:pt x="13" y="13"/>
                  <a:pt x="9" y="13"/>
                </a:cubicBez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106" name="î$ľïḍé"/>
          <p:cNvSpPr/>
          <p:nvPr/>
        </p:nvSpPr>
        <p:spPr bwMode="auto">
          <a:xfrm>
            <a:off x="4321602" y="1938227"/>
            <a:ext cx="92665" cy="100794"/>
          </a:xfrm>
          <a:custGeom>
            <a:avLst/>
            <a:gdLst>
              <a:gd name="T0" fmla="*/ 21 w 24"/>
              <a:gd name="T1" fmla="*/ 26 h 26"/>
              <a:gd name="T2" fmla="*/ 0 w 24"/>
              <a:gd name="T3" fmla="*/ 3 h 26"/>
              <a:gd name="T4" fmla="*/ 1 w 24"/>
              <a:gd name="T5" fmla="*/ 0 h 26"/>
              <a:gd name="T6" fmla="*/ 24 w 24"/>
              <a:gd name="T7" fmla="*/ 24 h 26"/>
              <a:gd name="T8" fmla="*/ 21 w 24"/>
              <a:gd name="T9" fmla="*/ 26 h 26"/>
            </a:gdLst>
            <a:ahLst/>
            <a:cxnLst>
              <a:cxn ang="0">
                <a:pos x="T0" y="T1"/>
              </a:cxn>
              <a:cxn ang="0">
                <a:pos x="T2" y="T3"/>
              </a:cxn>
              <a:cxn ang="0">
                <a:pos x="T4" y="T5"/>
              </a:cxn>
              <a:cxn ang="0">
                <a:pos x="T6" y="T7"/>
              </a:cxn>
              <a:cxn ang="0">
                <a:pos x="T8" y="T9"/>
              </a:cxn>
            </a:cxnLst>
            <a:rect l="0" t="0" r="r" b="b"/>
            <a:pathLst>
              <a:path w="24" h="26">
                <a:moveTo>
                  <a:pt x="21" y="26"/>
                </a:moveTo>
                <a:cubicBezTo>
                  <a:pt x="21" y="26"/>
                  <a:pt x="11" y="5"/>
                  <a:pt x="0" y="3"/>
                </a:cubicBezTo>
                <a:cubicBezTo>
                  <a:pt x="1" y="0"/>
                  <a:pt x="1" y="0"/>
                  <a:pt x="1" y="0"/>
                </a:cubicBezTo>
                <a:cubicBezTo>
                  <a:pt x="13" y="2"/>
                  <a:pt x="23" y="24"/>
                  <a:pt x="24" y="24"/>
                </a:cubicBezTo>
                <a:lnTo>
                  <a:pt x="21" y="26"/>
                </a:ln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107" name="ïšḻîďè"/>
          <p:cNvSpPr/>
          <p:nvPr/>
        </p:nvSpPr>
        <p:spPr bwMode="auto">
          <a:xfrm>
            <a:off x="4448408" y="1934976"/>
            <a:ext cx="30889" cy="84536"/>
          </a:xfrm>
          <a:custGeom>
            <a:avLst/>
            <a:gdLst>
              <a:gd name="T0" fmla="*/ 5 w 8"/>
              <a:gd name="T1" fmla="*/ 22 h 22"/>
              <a:gd name="T2" fmla="*/ 0 w 8"/>
              <a:gd name="T3" fmla="*/ 4 h 22"/>
              <a:gd name="T4" fmla="*/ 1 w 8"/>
              <a:gd name="T5" fmla="*/ 4 h 22"/>
              <a:gd name="T6" fmla="*/ 1 w 8"/>
              <a:gd name="T7" fmla="*/ 1 h 22"/>
              <a:gd name="T8" fmla="*/ 8 w 8"/>
              <a:gd name="T9" fmla="*/ 21 h 22"/>
              <a:gd name="T10" fmla="*/ 5 w 8"/>
              <a:gd name="T11" fmla="*/ 22 h 22"/>
            </a:gdLst>
            <a:ahLst/>
            <a:cxnLst>
              <a:cxn ang="0">
                <a:pos x="T0" y="T1"/>
              </a:cxn>
              <a:cxn ang="0">
                <a:pos x="T2" y="T3"/>
              </a:cxn>
              <a:cxn ang="0">
                <a:pos x="T4" y="T5"/>
              </a:cxn>
              <a:cxn ang="0">
                <a:pos x="T6" y="T7"/>
              </a:cxn>
              <a:cxn ang="0">
                <a:pos x="T8" y="T9"/>
              </a:cxn>
              <a:cxn ang="0">
                <a:pos x="T10" y="T11"/>
              </a:cxn>
            </a:cxnLst>
            <a:rect l="0" t="0" r="r" b="b"/>
            <a:pathLst>
              <a:path w="8" h="22">
                <a:moveTo>
                  <a:pt x="5" y="22"/>
                </a:moveTo>
                <a:cubicBezTo>
                  <a:pt x="3" y="14"/>
                  <a:pt x="1" y="5"/>
                  <a:pt x="0" y="4"/>
                </a:cubicBezTo>
                <a:cubicBezTo>
                  <a:pt x="0" y="4"/>
                  <a:pt x="1" y="4"/>
                  <a:pt x="1" y="4"/>
                </a:cubicBezTo>
                <a:cubicBezTo>
                  <a:pt x="1" y="1"/>
                  <a:pt x="1" y="1"/>
                  <a:pt x="1" y="1"/>
                </a:cubicBezTo>
                <a:cubicBezTo>
                  <a:pt x="2" y="1"/>
                  <a:pt x="4" y="0"/>
                  <a:pt x="8" y="21"/>
                </a:cubicBezTo>
                <a:lnTo>
                  <a:pt x="5" y="22"/>
                </a:ln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108" name="íṥḷídé"/>
          <p:cNvSpPr/>
          <p:nvPr/>
        </p:nvSpPr>
        <p:spPr bwMode="auto">
          <a:xfrm>
            <a:off x="4521564" y="1889456"/>
            <a:ext cx="30889" cy="130057"/>
          </a:xfrm>
          <a:custGeom>
            <a:avLst/>
            <a:gdLst>
              <a:gd name="T0" fmla="*/ 3 w 8"/>
              <a:gd name="T1" fmla="*/ 34 h 34"/>
              <a:gd name="T2" fmla="*/ 6 w 8"/>
              <a:gd name="T3" fmla="*/ 0 h 34"/>
              <a:gd name="T4" fmla="*/ 8 w 8"/>
              <a:gd name="T5" fmla="*/ 1 h 34"/>
              <a:gd name="T6" fmla="*/ 6 w 8"/>
              <a:gd name="T7" fmla="*/ 33 h 34"/>
              <a:gd name="T8" fmla="*/ 3 w 8"/>
              <a:gd name="T9" fmla="*/ 34 h 34"/>
            </a:gdLst>
            <a:ahLst/>
            <a:cxnLst>
              <a:cxn ang="0">
                <a:pos x="T0" y="T1"/>
              </a:cxn>
              <a:cxn ang="0">
                <a:pos x="T2" y="T3"/>
              </a:cxn>
              <a:cxn ang="0">
                <a:pos x="T4" y="T5"/>
              </a:cxn>
              <a:cxn ang="0">
                <a:pos x="T6" y="T7"/>
              </a:cxn>
              <a:cxn ang="0">
                <a:pos x="T8" y="T9"/>
              </a:cxn>
            </a:cxnLst>
            <a:rect l="0" t="0" r="r" b="b"/>
            <a:pathLst>
              <a:path w="8" h="34">
                <a:moveTo>
                  <a:pt x="3" y="34"/>
                </a:moveTo>
                <a:cubicBezTo>
                  <a:pt x="3" y="31"/>
                  <a:pt x="0" y="6"/>
                  <a:pt x="6" y="0"/>
                </a:cubicBezTo>
                <a:cubicBezTo>
                  <a:pt x="8" y="1"/>
                  <a:pt x="8" y="1"/>
                  <a:pt x="8" y="1"/>
                </a:cubicBezTo>
                <a:cubicBezTo>
                  <a:pt x="4" y="6"/>
                  <a:pt x="5" y="26"/>
                  <a:pt x="6" y="33"/>
                </a:cubicBezTo>
                <a:lnTo>
                  <a:pt x="3" y="34"/>
                </a:ln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109" name="iṣḷíḍè"/>
          <p:cNvSpPr/>
          <p:nvPr/>
        </p:nvSpPr>
        <p:spPr bwMode="auto">
          <a:xfrm>
            <a:off x="4583340" y="1957736"/>
            <a:ext cx="35766" cy="69905"/>
          </a:xfrm>
          <a:custGeom>
            <a:avLst/>
            <a:gdLst>
              <a:gd name="T0" fmla="*/ 3 w 9"/>
              <a:gd name="T1" fmla="*/ 18 h 18"/>
              <a:gd name="T2" fmla="*/ 0 w 9"/>
              <a:gd name="T3" fmla="*/ 18 h 18"/>
              <a:gd name="T4" fmla="*/ 8 w 9"/>
              <a:gd name="T5" fmla="*/ 0 h 18"/>
              <a:gd name="T6" fmla="*/ 9 w 9"/>
              <a:gd name="T7" fmla="*/ 3 h 18"/>
              <a:gd name="T8" fmla="*/ 3 w 9"/>
              <a:gd name="T9" fmla="*/ 18 h 18"/>
            </a:gdLst>
            <a:ahLst/>
            <a:cxnLst>
              <a:cxn ang="0">
                <a:pos x="T0" y="T1"/>
              </a:cxn>
              <a:cxn ang="0">
                <a:pos x="T2" y="T3"/>
              </a:cxn>
              <a:cxn ang="0">
                <a:pos x="T4" y="T5"/>
              </a:cxn>
              <a:cxn ang="0">
                <a:pos x="T6" y="T7"/>
              </a:cxn>
              <a:cxn ang="0">
                <a:pos x="T8" y="T9"/>
              </a:cxn>
            </a:cxnLst>
            <a:rect l="0" t="0" r="r" b="b"/>
            <a:pathLst>
              <a:path w="9" h="18">
                <a:moveTo>
                  <a:pt x="3" y="18"/>
                </a:moveTo>
                <a:cubicBezTo>
                  <a:pt x="0" y="18"/>
                  <a:pt x="0" y="18"/>
                  <a:pt x="0" y="18"/>
                </a:cubicBezTo>
                <a:cubicBezTo>
                  <a:pt x="1" y="15"/>
                  <a:pt x="3" y="1"/>
                  <a:pt x="8" y="0"/>
                </a:cubicBezTo>
                <a:cubicBezTo>
                  <a:pt x="9" y="3"/>
                  <a:pt x="9" y="3"/>
                  <a:pt x="9" y="3"/>
                </a:cubicBezTo>
                <a:cubicBezTo>
                  <a:pt x="6" y="4"/>
                  <a:pt x="4" y="12"/>
                  <a:pt x="3" y="18"/>
                </a:cubicBez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110" name="ïṥ1íḋè"/>
          <p:cNvSpPr/>
          <p:nvPr/>
        </p:nvSpPr>
        <p:spPr bwMode="auto">
          <a:xfrm>
            <a:off x="4638614" y="1985373"/>
            <a:ext cx="99169" cy="68280"/>
          </a:xfrm>
          <a:custGeom>
            <a:avLst/>
            <a:gdLst>
              <a:gd name="T0" fmla="*/ 3 w 26"/>
              <a:gd name="T1" fmla="*/ 18 h 18"/>
              <a:gd name="T2" fmla="*/ 0 w 26"/>
              <a:gd name="T3" fmla="*/ 16 h 18"/>
              <a:gd name="T4" fmla="*/ 26 w 26"/>
              <a:gd name="T5" fmla="*/ 1 h 18"/>
              <a:gd name="T6" fmla="*/ 25 w 26"/>
              <a:gd name="T7" fmla="*/ 4 h 18"/>
              <a:gd name="T8" fmla="*/ 3 w 26"/>
              <a:gd name="T9" fmla="*/ 18 h 18"/>
            </a:gdLst>
            <a:ahLst/>
            <a:cxnLst>
              <a:cxn ang="0">
                <a:pos x="T0" y="T1"/>
              </a:cxn>
              <a:cxn ang="0">
                <a:pos x="T2" y="T3"/>
              </a:cxn>
              <a:cxn ang="0">
                <a:pos x="T4" y="T5"/>
              </a:cxn>
              <a:cxn ang="0">
                <a:pos x="T6" y="T7"/>
              </a:cxn>
              <a:cxn ang="0">
                <a:pos x="T8" y="T9"/>
              </a:cxn>
            </a:cxnLst>
            <a:rect l="0" t="0" r="r" b="b"/>
            <a:pathLst>
              <a:path w="26" h="18">
                <a:moveTo>
                  <a:pt x="3" y="18"/>
                </a:moveTo>
                <a:cubicBezTo>
                  <a:pt x="0" y="16"/>
                  <a:pt x="0" y="16"/>
                  <a:pt x="0" y="16"/>
                </a:cubicBezTo>
                <a:cubicBezTo>
                  <a:pt x="1" y="15"/>
                  <a:pt x="14" y="0"/>
                  <a:pt x="26" y="1"/>
                </a:cubicBezTo>
                <a:cubicBezTo>
                  <a:pt x="25" y="4"/>
                  <a:pt x="25" y="4"/>
                  <a:pt x="25" y="4"/>
                </a:cubicBezTo>
                <a:cubicBezTo>
                  <a:pt x="16" y="3"/>
                  <a:pt x="3" y="18"/>
                  <a:pt x="3" y="18"/>
                </a:cubicBez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111" name="išḻïḓè"/>
          <p:cNvSpPr/>
          <p:nvPr/>
        </p:nvSpPr>
        <p:spPr bwMode="auto">
          <a:xfrm>
            <a:off x="4672755" y="2066658"/>
            <a:ext cx="45519" cy="22760"/>
          </a:xfrm>
          <a:custGeom>
            <a:avLst/>
            <a:gdLst>
              <a:gd name="T0" fmla="*/ 2 w 12"/>
              <a:gd name="T1" fmla="*/ 6 h 6"/>
              <a:gd name="T2" fmla="*/ 0 w 12"/>
              <a:gd name="T3" fmla="*/ 4 h 6"/>
              <a:gd name="T4" fmla="*/ 12 w 12"/>
              <a:gd name="T5" fmla="*/ 1 h 6"/>
              <a:gd name="T6" fmla="*/ 11 w 12"/>
              <a:gd name="T7" fmla="*/ 4 h 6"/>
              <a:gd name="T8" fmla="*/ 2 w 12"/>
              <a:gd name="T9" fmla="*/ 6 h 6"/>
            </a:gdLst>
            <a:ahLst/>
            <a:cxnLst>
              <a:cxn ang="0">
                <a:pos x="T0" y="T1"/>
              </a:cxn>
              <a:cxn ang="0">
                <a:pos x="T2" y="T3"/>
              </a:cxn>
              <a:cxn ang="0">
                <a:pos x="T4" y="T5"/>
              </a:cxn>
              <a:cxn ang="0">
                <a:pos x="T6" y="T7"/>
              </a:cxn>
              <a:cxn ang="0">
                <a:pos x="T8" y="T9"/>
              </a:cxn>
            </a:cxnLst>
            <a:rect l="0" t="0" r="r" b="b"/>
            <a:pathLst>
              <a:path w="12" h="6">
                <a:moveTo>
                  <a:pt x="2" y="6"/>
                </a:moveTo>
                <a:cubicBezTo>
                  <a:pt x="0" y="4"/>
                  <a:pt x="0" y="4"/>
                  <a:pt x="0" y="4"/>
                </a:cubicBezTo>
                <a:cubicBezTo>
                  <a:pt x="1" y="4"/>
                  <a:pt x="6" y="0"/>
                  <a:pt x="12" y="1"/>
                </a:cubicBezTo>
                <a:cubicBezTo>
                  <a:pt x="11" y="4"/>
                  <a:pt x="11" y="4"/>
                  <a:pt x="11" y="4"/>
                </a:cubicBezTo>
                <a:cubicBezTo>
                  <a:pt x="7" y="4"/>
                  <a:pt x="2" y="6"/>
                  <a:pt x="2" y="6"/>
                </a:cubicBez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112" name="íSḷïḓé"/>
          <p:cNvSpPr/>
          <p:nvPr/>
        </p:nvSpPr>
        <p:spPr bwMode="auto">
          <a:xfrm>
            <a:off x="4324853" y="2066658"/>
            <a:ext cx="47146" cy="22760"/>
          </a:xfrm>
          <a:custGeom>
            <a:avLst/>
            <a:gdLst>
              <a:gd name="T0" fmla="*/ 10 w 12"/>
              <a:gd name="T1" fmla="*/ 6 h 6"/>
              <a:gd name="T2" fmla="*/ 0 w 12"/>
              <a:gd name="T3" fmla="*/ 3 h 6"/>
              <a:gd name="T4" fmla="*/ 0 w 12"/>
              <a:gd name="T5" fmla="*/ 0 h 6"/>
              <a:gd name="T6" fmla="*/ 12 w 12"/>
              <a:gd name="T7" fmla="*/ 4 h 6"/>
              <a:gd name="T8" fmla="*/ 10 w 12"/>
              <a:gd name="T9" fmla="*/ 6 h 6"/>
            </a:gdLst>
            <a:ahLst/>
            <a:cxnLst>
              <a:cxn ang="0">
                <a:pos x="T0" y="T1"/>
              </a:cxn>
              <a:cxn ang="0">
                <a:pos x="T2" y="T3"/>
              </a:cxn>
              <a:cxn ang="0">
                <a:pos x="T4" y="T5"/>
              </a:cxn>
              <a:cxn ang="0">
                <a:pos x="T6" y="T7"/>
              </a:cxn>
              <a:cxn ang="0">
                <a:pos x="T8" y="T9"/>
              </a:cxn>
            </a:cxnLst>
            <a:rect l="0" t="0" r="r" b="b"/>
            <a:pathLst>
              <a:path w="12" h="6">
                <a:moveTo>
                  <a:pt x="10" y="6"/>
                </a:moveTo>
                <a:cubicBezTo>
                  <a:pt x="9" y="6"/>
                  <a:pt x="6" y="3"/>
                  <a:pt x="0" y="3"/>
                </a:cubicBezTo>
                <a:cubicBezTo>
                  <a:pt x="0" y="0"/>
                  <a:pt x="0" y="0"/>
                  <a:pt x="0" y="0"/>
                </a:cubicBezTo>
                <a:cubicBezTo>
                  <a:pt x="7" y="0"/>
                  <a:pt x="11" y="4"/>
                  <a:pt x="12" y="4"/>
                </a:cubicBezTo>
                <a:lnTo>
                  <a:pt x="10" y="6"/>
                </a:ln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93" name="îṧlïḍe"/>
          <p:cNvSpPr/>
          <p:nvPr/>
        </p:nvSpPr>
        <p:spPr bwMode="auto">
          <a:xfrm>
            <a:off x="5695499" y="5345571"/>
            <a:ext cx="123554" cy="154441"/>
          </a:xfrm>
          <a:custGeom>
            <a:avLst/>
            <a:gdLst>
              <a:gd name="T0" fmla="*/ 29 w 32"/>
              <a:gd name="T1" fmla="*/ 2 h 40"/>
              <a:gd name="T2" fmla="*/ 26 w 32"/>
              <a:gd name="T3" fmla="*/ 1 h 40"/>
              <a:gd name="T4" fmla="*/ 22 w 32"/>
              <a:gd name="T5" fmla="*/ 0 h 40"/>
              <a:gd name="T6" fmla="*/ 4 w 32"/>
              <a:gd name="T7" fmla="*/ 14 h 40"/>
              <a:gd name="T8" fmla="*/ 11 w 32"/>
              <a:gd name="T9" fmla="*/ 39 h 40"/>
              <a:gd name="T10" fmla="*/ 14 w 32"/>
              <a:gd name="T11" fmla="*/ 40 h 40"/>
              <a:gd name="T12" fmla="*/ 15 w 32"/>
              <a:gd name="T13" fmla="*/ 40 h 40"/>
              <a:gd name="T14" fmla="*/ 18 w 32"/>
              <a:gd name="T15" fmla="*/ 40 h 40"/>
              <a:gd name="T16" fmla="*/ 15 w 32"/>
              <a:gd name="T17" fmla="*/ 38 h 40"/>
              <a:gd name="T18" fmla="*/ 12 w 32"/>
              <a:gd name="T19" fmla="*/ 37 h 40"/>
              <a:gd name="T20" fmla="*/ 12 w 32"/>
              <a:gd name="T21" fmla="*/ 37 h 40"/>
              <a:gd name="T22" fmla="*/ 6 w 32"/>
              <a:gd name="T23" fmla="*/ 15 h 40"/>
              <a:gd name="T24" fmla="*/ 22 w 32"/>
              <a:gd name="T25" fmla="*/ 2 h 40"/>
              <a:gd name="T26" fmla="*/ 26 w 32"/>
              <a:gd name="T27" fmla="*/ 2 h 40"/>
              <a:gd name="T28" fmla="*/ 28 w 32"/>
              <a:gd name="T29" fmla="*/ 4 h 40"/>
              <a:gd name="T30" fmla="*/ 32 w 32"/>
              <a:gd name="T31" fmla="*/ 5 h 40"/>
              <a:gd name="T32" fmla="*/ 29 w 32"/>
              <a:gd name="T33" fmla="*/ 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40">
                <a:moveTo>
                  <a:pt x="29" y="2"/>
                </a:moveTo>
                <a:cubicBezTo>
                  <a:pt x="28" y="2"/>
                  <a:pt x="27" y="1"/>
                  <a:pt x="26" y="1"/>
                </a:cubicBezTo>
                <a:cubicBezTo>
                  <a:pt x="25" y="0"/>
                  <a:pt x="23" y="0"/>
                  <a:pt x="22" y="0"/>
                </a:cubicBezTo>
                <a:cubicBezTo>
                  <a:pt x="15" y="0"/>
                  <a:pt x="8" y="5"/>
                  <a:pt x="4" y="14"/>
                </a:cubicBezTo>
                <a:cubicBezTo>
                  <a:pt x="0" y="25"/>
                  <a:pt x="3" y="36"/>
                  <a:pt x="11" y="39"/>
                </a:cubicBezTo>
                <a:cubicBezTo>
                  <a:pt x="12" y="39"/>
                  <a:pt x="13" y="40"/>
                  <a:pt x="14" y="40"/>
                </a:cubicBezTo>
                <a:cubicBezTo>
                  <a:pt x="15" y="40"/>
                  <a:pt x="15" y="40"/>
                  <a:pt x="15" y="40"/>
                </a:cubicBezTo>
                <a:cubicBezTo>
                  <a:pt x="16" y="40"/>
                  <a:pt x="17" y="40"/>
                  <a:pt x="18" y="40"/>
                </a:cubicBezTo>
                <a:cubicBezTo>
                  <a:pt x="17" y="39"/>
                  <a:pt x="16" y="39"/>
                  <a:pt x="15" y="38"/>
                </a:cubicBezTo>
                <a:cubicBezTo>
                  <a:pt x="14" y="38"/>
                  <a:pt x="13" y="38"/>
                  <a:pt x="12" y="37"/>
                </a:cubicBezTo>
                <a:cubicBezTo>
                  <a:pt x="12" y="37"/>
                  <a:pt x="12" y="37"/>
                  <a:pt x="12" y="37"/>
                </a:cubicBezTo>
                <a:cubicBezTo>
                  <a:pt x="5" y="34"/>
                  <a:pt x="2" y="24"/>
                  <a:pt x="6" y="15"/>
                </a:cubicBezTo>
                <a:cubicBezTo>
                  <a:pt x="9" y="7"/>
                  <a:pt x="16" y="2"/>
                  <a:pt x="22" y="2"/>
                </a:cubicBezTo>
                <a:cubicBezTo>
                  <a:pt x="23" y="2"/>
                  <a:pt x="24" y="2"/>
                  <a:pt x="26" y="2"/>
                </a:cubicBezTo>
                <a:cubicBezTo>
                  <a:pt x="27" y="3"/>
                  <a:pt x="28" y="4"/>
                  <a:pt x="28" y="4"/>
                </a:cubicBezTo>
                <a:cubicBezTo>
                  <a:pt x="30" y="4"/>
                  <a:pt x="31" y="5"/>
                  <a:pt x="32" y="5"/>
                </a:cubicBezTo>
                <a:cubicBezTo>
                  <a:pt x="31" y="4"/>
                  <a:pt x="30" y="3"/>
                  <a:pt x="29" y="2"/>
                </a:cubicBez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94" name="îsḻídè"/>
          <p:cNvSpPr/>
          <p:nvPr/>
        </p:nvSpPr>
        <p:spPr bwMode="auto">
          <a:xfrm>
            <a:off x="5726388" y="5353701"/>
            <a:ext cx="138186" cy="154441"/>
          </a:xfrm>
          <a:custGeom>
            <a:avLst/>
            <a:gdLst>
              <a:gd name="T0" fmla="*/ 25 w 36"/>
              <a:gd name="T1" fmla="*/ 1 h 40"/>
              <a:gd name="T2" fmla="*/ 21 w 36"/>
              <a:gd name="T3" fmla="*/ 0 h 40"/>
              <a:gd name="T4" fmla="*/ 20 w 36"/>
              <a:gd name="T5" fmla="*/ 0 h 40"/>
              <a:gd name="T6" fmla="*/ 18 w 36"/>
              <a:gd name="T7" fmla="*/ 0 h 40"/>
              <a:gd name="T8" fmla="*/ 3 w 36"/>
              <a:gd name="T9" fmla="*/ 15 h 40"/>
              <a:gd name="T10" fmla="*/ 4 w 36"/>
              <a:gd name="T11" fmla="*/ 35 h 40"/>
              <a:gd name="T12" fmla="*/ 6 w 36"/>
              <a:gd name="T13" fmla="*/ 38 h 40"/>
              <a:gd name="T14" fmla="*/ 9 w 36"/>
              <a:gd name="T15" fmla="*/ 40 h 40"/>
              <a:gd name="T16" fmla="*/ 14 w 36"/>
              <a:gd name="T17" fmla="*/ 40 h 40"/>
              <a:gd name="T18" fmla="*/ 31 w 36"/>
              <a:gd name="T19" fmla="*/ 26 h 40"/>
              <a:gd name="T20" fmla="*/ 25 w 36"/>
              <a:gd name="T21" fmla="*/ 1 h 40"/>
              <a:gd name="T22" fmla="*/ 29 w 36"/>
              <a:gd name="T23" fmla="*/ 25 h 40"/>
              <a:gd name="T24" fmla="*/ 14 w 36"/>
              <a:gd name="T25" fmla="*/ 38 h 40"/>
              <a:gd name="T26" fmla="*/ 10 w 36"/>
              <a:gd name="T27" fmla="*/ 38 h 40"/>
              <a:gd name="T28" fmla="*/ 10 w 36"/>
              <a:gd name="T29" fmla="*/ 38 h 40"/>
              <a:gd name="T30" fmla="*/ 7 w 36"/>
              <a:gd name="T31" fmla="*/ 36 h 40"/>
              <a:gd name="T32" fmla="*/ 4 w 36"/>
              <a:gd name="T33" fmla="*/ 15 h 40"/>
              <a:gd name="T34" fmla="*/ 20 w 36"/>
              <a:gd name="T35" fmla="*/ 2 h 40"/>
              <a:gd name="T36" fmla="*/ 20 w 36"/>
              <a:gd name="T37" fmla="*/ 2 h 40"/>
              <a:gd name="T38" fmla="*/ 24 w 36"/>
              <a:gd name="T39" fmla="*/ 3 h 40"/>
              <a:gd name="T40" fmla="*/ 24 w 36"/>
              <a:gd name="T41" fmla="*/ 3 h 40"/>
              <a:gd name="T42" fmla="*/ 29 w 36"/>
              <a:gd name="T43"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40">
                <a:moveTo>
                  <a:pt x="25" y="1"/>
                </a:moveTo>
                <a:cubicBezTo>
                  <a:pt x="24" y="1"/>
                  <a:pt x="22" y="0"/>
                  <a:pt x="21" y="0"/>
                </a:cubicBezTo>
                <a:cubicBezTo>
                  <a:pt x="21" y="0"/>
                  <a:pt x="21" y="0"/>
                  <a:pt x="20" y="0"/>
                </a:cubicBezTo>
                <a:cubicBezTo>
                  <a:pt x="19" y="0"/>
                  <a:pt x="18" y="0"/>
                  <a:pt x="18" y="0"/>
                </a:cubicBezTo>
                <a:cubicBezTo>
                  <a:pt x="11" y="2"/>
                  <a:pt x="6" y="7"/>
                  <a:pt x="3" y="15"/>
                </a:cubicBezTo>
                <a:cubicBezTo>
                  <a:pt x="0" y="22"/>
                  <a:pt x="0" y="30"/>
                  <a:pt x="4" y="35"/>
                </a:cubicBezTo>
                <a:cubicBezTo>
                  <a:pt x="4" y="36"/>
                  <a:pt x="5" y="37"/>
                  <a:pt x="6" y="38"/>
                </a:cubicBezTo>
                <a:cubicBezTo>
                  <a:pt x="7" y="39"/>
                  <a:pt x="8" y="39"/>
                  <a:pt x="9" y="40"/>
                </a:cubicBezTo>
                <a:cubicBezTo>
                  <a:pt x="11" y="40"/>
                  <a:pt x="12" y="40"/>
                  <a:pt x="14" y="40"/>
                </a:cubicBezTo>
                <a:cubicBezTo>
                  <a:pt x="21" y="40"/>
                  <a:pt x="28" y="35"/>
                  <a:pt x="31" y="26"/>
                </a:cubicBezTo>
                <a:cubicBezTo>
                  <a:pt x="36" y="15"/>
                  <a:pt x="33" y="4"/>
                  <a:pt x="25" y="1"/>
                </a:cubicBezTo>
                <a:close/>
                <a:moveTo>
                  <a:pt x="29" y="25"/>
                </a:moveTo>
                <a:cubicBezTo>
                  <a:pt x="26" y="33"/>
                  <a:pt x="20" y="38"/>
                  <a:pt x="14" y="38"/>
                </a:cubicBezTo>
                <a:cubicBezTo>
                  <a:pt x="12" y="38"/>
                  <a:pt x="11" y="38"/>
                  <a:pt x="10" y="38"/>
                </a:cubicBezTo>
                <a:cubicBezTo>
                  <a:pt x="10" y="38"/>
                  <a:pt x="10" y="38"/>
                  <a:pt x="10" y="38"/>
                </a:cubicBezTo>
                <a:cubicBezTo>
                  <a:pt x="9" y="37"/>
                  <a:pt x="8" y="37"/>
                  <a:pt x="7" y="36"/>
                </a:cubicBezTo>
                <a:cubicBezTo>
                  <a:pt x="3" y="32"/>
                  <a:pt x="1" y="23"/>
                  <a:pt x="4" y="15"/>
                </a:cubicBezTo>
                <a:cubicBezTo>
                  <a:pt x="8" y="8"/>
                  <a:pt x="14" y="2"/>
                  <a:pt x="20" y="2"/>
                </a:cubicBezTo>
                <a:cubicBezTo>
                  <a:pt x="20" y="2"/>
                  <a:pt x="20" y="2"/>
                  <a:pt x="20" y="2"/>
                </a:cubicBezTo>
                <a:cubicBezTo>
                  <a:pt x="22" y="2"/>
                  <a:pt x="23" y="3"/>
                  <a:pt x="24" y="3"/>
                </a:cubicBezTo>
                <a:cubicBezTo>
                  <a:pt x="24" y="3"/>
                  <a:pt x="24" y="3"/>
                  <a:pt x="24" y="3"/>
                </a:cubicBezTo>
                <a:cubicBezTo>
                  <a:pt x="31" y="6"/>
                  <a:pt x="33" y="16"/>
                  <a:pt x="29" y="25"/>
                </a:cubicBez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95" name="i$ḷiḓê"/>
          <p:cNvSpPr/>
          <p:nvPr/>
        </p:nvSpPr>
        <p:spPr bwMode="auto">
          <a:xfrm>
            <a:off x="5846690" y="5595930"/>
            <a:ext cx="123554" cy="154441"/>
          </a:xfrm>
          <a:custGeom>
            <a:avLst/>
            <a:gdLst>
              <a:gd name="T0" fmla="*/ 29 w 32"/>
              <a:gd name="T1" fmla="*/ 2 h 40"/>
              <a:gd name="T2" fmla="*/ 26 w 32"/>
              <a:gd name="T3" fmla="*/ 1 h 40"/>
              <a:gd name="T4" fmla="*/ 22 w 32"/>
              <a:gd name="T5" fmla="*/ 0 h 40"/>
              <a:gd name="T6" fmla="*/ 4 w 32"/>
              <a:gd name="T7" fmla="*/ 14 h 40"/>
              <a:gd name="T8" fmla="*/ 11 w 32"/>
              <a:gd name="T9" fmla="*/ 39 h 40"/>
              <a:gd name="T10" fmla="*/ 14 w 32"/>
              <a:gd name="T11" fmla="*/ 40 h 40"/>
              <a:gd name="T12" fmla="*/ 15 w 32"/>
              <a:gd name="T13" fmla="*/ 40 h 40"/>
              <a:gd name="T14" fmla="*/ 18 w 32"/>
              <a:gd name="T15" fmla="*/ 40 h 40"/>
              <a:gd name="T16" fmla="*/ 15 w 32"/>
              <a:gd name="T17" fmla="*/ 38 h 40"/>
              <a:gd name="T18" fmla="*/ 12 w 32"/>
              <a:gd name="T19" fmla="*/ 37 h 40"/>
              <a:gd name="T20" fmla="*/ 12 w 32"/>
              <a:gd name="T21" fmla="*/ 37 h 40"/>
              <a:gd name="T22" fmla="*/ 6 w 32"/>
              <a:gd name="T23" fmla="*/ 15 h 40"/>
              <a:gd name="T24" fmla="*/ 22 w 32"/>
              <a:gd name="T25" fmla="*/ 2 h 40"/>
              <a:gd name="T26" fmla="*/ 25 w 32"/>
              <a:gd name="T27" fmla="*/ 3 h 40"/>
              <a:gd name="T28" fmla="*/ 28 w 32"/>
              <a:gd name="T29" fmla="*/ 4 h 40"/>
              <a:gd name="T30" fmla="*/ 32 w 32"/>
              <a:gd name="T31" fmla="*/ 5 h 40"/>
              <a:gd name="T32" fmla="*/ 29 w 32"/>
              <a:gd name="T33" fmla="*/ 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40">
                <a:moveTo>
                  <a:pt x="29" y="2"/>
                </a:moveTo>
                <a:cubicBezTo>
                  <a:pt x="28" y="2"/>
                  <a:pt x="27" y="1"/>
                  <a:pt x="26" y="1"/>
                </a:cubicBezTo>
                <a:cubicBezTo>
                  <a:pt x="25" y="0"/>
                  <a:pt x="23" y="0"/>
                  <a:pt x="22" y="0"/>
                </a:cubicBezTo>
                <a:cubicBezTo>
                  <a:pt x="15" y="0"/>
                  <a:pt x="8" y="6"/>
                  <a:pt x="4" y="14"/>
                </a:cubicBezTo>
                <a:cubicBezTo>
                  <a:pt x="0" y="25"/>
                  <a:pt x="3" y="36"/>
                  <a:pt x="11" y="39"/>
                </a:cubicBezTo>
                <a:cubicBezTo>
                  <a:pt x="12" y="40"/>
                  <a:pt x="13" y="40"/>
                  <a:pt x="14" y="40"/>
                </a:cubicBezTo>
                <a:cubicBezTo>
                  <a:pt x="15" y="40"/>
                  <a:pt x="15" y="40"/>
                  <a:pt x="15" y="40"/>
                </a:cubicBezTo>
                <a:cubicBezTo>
                  <a:pt x="16" y="40"/>
                  <a:pt x="17" y="40"/>
                  <a:pt x="18" y="40"/>
                </a:cubicBezTo>
                <a:cubicBezTo>
                  <a:pt x="17" y="39"/>
                  <a:pt x="16" y="39"/>
                  <a:pt x="15" y="38"/>
                </a:cubicBezTo>
                <a:cubicBezTo>
                  <a:pt x="14" y="38"/>
                  <a:pt x="13" y="38"/>
                  <a:pt x="12" y="37"/>
                </a:cubicBezTo>
                <a:cubicBezTo>
                  <a:pt x="12" y="37"/>
                  <a:pt x="12" y="37"/>
                  <a:pt x="12" y="37"/>
                </a:cubicBezTo>
                <a:cubicBezTo>
                  <a:pt x="5" y="34"/>
                  <a:pt x="2" y="24"/>
                  <a:pt x="6" y="15"/>
                </a:cubicBezTo>
                <a:cubicBezTo>
                  <a:pt x="9" y="7"/>
                  <a:pt x="16" y="2"/>
                  <a:pt x="22" y="2"/>
                </a:cubicBezTo>
                <a:cubicBezTo>
                  <a:pt x="23" y="2"/>
                  <a:pt x="24" y="2"/>
                  <a:pt x="25" y="3"/>
                </a:cubicBezTo>
                <a:cubicBezTo>
                  <a:pt x="27" y="3"/>
                  <a:pt x="27" y="4"/>
                  <a:pt x="28" y="4"/>
                </a:cubicBezTo>
                <a:cubicBezTo>
                  <a:pt x="30" y="4"/>
                  <a:pt x="31" y="5"/>
                  <a:pt x="32" y="5"/>
                </a:cubicBezTo>
                <a:cubicBezTo>
                  <a:pt x="31" y="4"/>
                  <a:pt x="30" y="3"/>
                  <a:pt x="29" y="2"/>
                </a:cubicBez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96" name="îṡḷîḑe"/>
          <p:cNvSpPr/>
          <p:nvPr/>
        </p:nvSpPr>
        <p:spPr bwMode="auto">
          <a:xfrm>
            <a:off x="5872702" y="5604060"/>
            <a:ext cx="139811" cy="154441"/>
          </a:xfrm>
          <a:custGeom>
            <a:avLst/>
            <a:gdLst>
              <a:gd name="T0" fmla="*/ 26 w 36"/>
              <a:gd name="T1" fmla="*/ 1 h 40"/>
              <a:gd name="T2" fmla="*/ 22 w 36"/>
              <a:gd name="T3" fmla="*/ 0 h 40"/>
              <a:gd name="T4" fmla="*/ 21 w 36"/>
              <a:gd name="T5" fmla="*/ 0 h 40"/>
              <a:gd name="T6" fmla="*/ 18 w 36"/>
              <a:gd name="T7" fmla="*/ 1 h 40"/>
              <a:gd name="T8" fmla="*/ 3 w 36"/>
              <a:gd name="T9" fmla="*/ 15 h 40"/>
              <a:gd name="T10" fmla="*/ 5 w 36"/>
              <a:gd name="T11" fmla="*/ 35 h 40"/>
              <a:gd name="T12" fmla="*/ 7 w 36"/>
              <a:gd name="T13" fmla="*/ 38 h 40"/>
              <a:gd name="T14" fmla="*/ 10 w 36"/>
              <a:gd name="T15" fmla="*/ 40 h 40"/>
              <a:gd name="T16" fmla="*/ 15 w 36"/>
              <a:gd name="T17" fmla="*/ 40 h 40"/>
              <a:gd name="T18" fmla="*/ 32 w 36"/>
              <a:gd name="T19" fmla="*/ 26 h 40"/>
              <a:gd name="T20" fmla="*/ 26 w 36"/>
              <a:gd name="T21" fmla="*/ 1 h 40"/>
              <a:gd name="T22" fmla="*/ 30 w 36"/>
              <a:gd name="T23" fmla="*/ 25 h 40"/>
              <a:gd name="T24" fmla="*/ 15 w 36"/>
              <a:gd name="T25" fmla="*/ 38 h 40"/>
              <a:gd name="T26" fmla="*/ 11 w 36"/>
              <a:gd name="T27" fmla="*/ 38 h 40"/>
              <a:gd name="T28" fmla="*/ 11 w 36"/>
              <a:gd name="T29" fmla="*/ 38 h 40"/>
              <a:gd name="T30" fmla="*/ 8 w 36"/>
              <a:gd name="T31" fmla="*/ 36 h 40"/>
              <a:gd name="T32" fmla="*/ 5 w 36"/>
              <a:gd name="T33" fmla="*/ 15 h 40"/>
              <a:gd name="T34" fmla="*/ 21 w 36"/>
              <a:gd name="T35" fmla="*/ 2 h 40"/>
              <a:gd name="T36" fmla="*/ 21 w 36"/>
              <a:gd name="T37" fmla="*/ 2 h 40"/>
              <a:gd name="T38" fmla="*/ 25 w 36"/>
              <a:gd name="T39" fmla="*/ 3 h 40"/>
              <a:gd name="T40" fmla="*/ 25 w 36"/>
              <a:gd name="T41" fmla="*/ 3 h 40"/>
              <a:gd name="T42" fmla="*/ 30 w 36"/>
              <a:gd name="T43"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40">
                <a:moveTo>
                  <a:pt x="26" y="1"/>
                </a:moveTo>
                <a:cubicBezTo>
                  <a:pt x="25" y="1"/>
                  <a:pt x="23" y="0"/>
                  <a:pt x="22" y="0"/>
                </a:cubicBezTo>
                <a:cubicBezTo>
                  <a:pt x="22" y="0"/>
                  <a:pt x="21" y="0"/>
                  <a:pt x="21" y="0"/>
                </a:cubicBezTo>
                <a:cubicBezTo>
                  <a:pt x="20" y="0"/>
                  <a:pt x="19" y="0"/>
                  <a:pt x="18" y="1"/>
                </a:cubicBezTo>
                <a:cubicBezTo>
                  <a:pt x="12" y="2"/>
                  <a:pt x="6" y="7"/>
                  <a:pt x="3" y="15"/>
                </a:cubicBezTo>
                <a:cubicBezTo>
                  <a:pt x="0" y="22"/>
                  <a:pt x="1" y="30"/>
                  <a:pt x="5" y="35"/>
                </a:cubicBezTo>
                <a:cubicBezTo>
                  <a:pt x="5" y="36"/>
                  <a:pt x="6" y="37"/>
                  <a:pt x="7" y="38"/>
                </a:cubicBezTo>
                <a:cubicBezTo>
                  <a:pt x="8" y="39"/>
                  <a:pt x="9" y="39"/>
                  <a:pt x="10" y="40"/>
                </a:cubicBezTo>
                <a:cubicBezTo>
                  <a:pt x="12" y="40"/>
                  <a:pt x="13" y="40"/>
                  <a:pt x="15" y="40"/>
                </a:cubicBezTo>
                <a:cubicBezTo>
                  <a:pt x="22" y="40"/>
                  <a:pt x="29" y="35"/>
                  <a:pt x="32" y="26"/>
                </a:cubicBezTo>
                <a:cubicBezTo>
                  <a:pt x="36" y="16"/>
                  <a:pt x="33" y="4"/>
                  <a:pt x="26" y="1"/>
                </a:cubicBezTo>
                <a:close/>
                <a:moveTo>
                  <a:pt x="30" y="25"/>
                </a:moveTo>
                <a:cubicBezTo>
                  <a:pt x="27" y="33"/>
                  <a:pt x="21" y="38"/>
                  <a:pt x="15" y="38"/>
                </a:cubicBezTo>
                <a:cubicBezTo>
                  <a:pt x="13" y="38"/>
                  <a:pt x="12" y="38"/>
                  <a:pt x="11" y="38"/>
                </a:cubicBezTo>
                <a:cubicBezTo>
                  <a:pt x="11" y="38"/>
                  <a:pt x="11" y="38"/>
                  <a:pt x="11" y="38"/>
                </a:cubicBezTo>
                <a:cubicBezTo>
                  <a:pt x="10" y="37"/>
                  <a:pt x="9" y="37"/>
                  <a:pt x="8" y="36"/>
                </a:cubicBezTo>
                <a:cubicBezTo>
                  <a:pt x="3" y="32"/>
                  <a:pt x="2" y="23"/>
                  <a:pt x="5" y="15"/>
                </a:cubicBezTo>
                <a:cubicBezTo>
                  <a:pt x="8" y="8"/>
                  <a:pt x="15" y="2"/>
                  <a:pt x="21" y="2"/>
                </a:cubicBezTo>
                <a:cubicBezTo>
                  <a:pt x="21" y="2"/>
                  <a:pt x="21" y="2"/>
                  <a:pt x="21" y="2"/>
                </a:cubicBezTo>
                <a:cubicBezTo>
                  <a:pt x="23" y="2"/>
                  <a:pt x="24" y="3"/>
                  <a:pt x="25" y="3"/>
                </a:cubicBezTo>
                <a:cubicBezTo>
                  <a:pt x="25" y="3"/>
                  <a:pt x="25" y="3"/>
                  <a:pt x="25" y="3"/>
                </a:cubicBezTo>
                <a:cubicBezTo>
                  <a:pt x="32" y="6"/>
                  <a:pt x="34" y="16"/>
                  <a:pt x="30" y="25"/>
                </a:cubicBez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97" name="íṥḷíde"/>
          <p:cNvSpPr/>
          <p:nvPr/>
        </p:nvSpPr>
        <p:spPr bwMode="auto">
          <a:xfrm>
            <a:off x="5723137" y="5353701"/>
            <a:ext cx="281248" cy="404800"/>
          </a:xfrm>
          <a:custGeom>
            <a:avLst/>
            <a:gdLst>
              <a:gd name="T0" fmla="*/ 125 w 173"/>
              <a:gd name="T1" fmla="*/ 0 h 249"/>
              <a:gd name="T2" fmla="*/ 2 w 173"/>
              <a:gd name="T3" fmla="*/ 244 h 249"/>
              <a:gd name="T4" fmla="*/ 0 w 173"/>
              <a:gd name="T5" fmla="*/ 249 h 249"/>
              <a:gd name="T6" fmla="*/ 0 w 173"/>
              <a:gd name="T7" fmla="*/ 249 h 249"/>
              <a:gd name="T8" fmla="*/ 47 w 173"/>
              <a:gd name="T9" fmla="*/ 249 h 249"/>
              <a:gd name="T10" fmla="*/ 173 w 173"/>
              <a:gd name="T11" fmla="*/ 0 h 249"/>
              <a:gd name="T12" fmla="*/ 125 w 173"/>
              <a:gd name="T13" fmla="*/ 0 h 249"/>
              <a:gd name="T14" fmla="*/ 45 w 173"/>
              <a:gd name="T15" fmla="*/ 244 h 249"/>
              <a:gd name="T16" fmla="*/ 7 w 173"/>
              <a:gd name="T17" fmla="*/ 244 h 249"/>
              <a:gd name="T18" fmla="*/ 128 w 173"/>
              <a:gd name="T19" fmla="*/ 5 h 249"/>
              <a:gd name="T20" fmla="*/ 166 w 173"/>
              <a:gd name="T21" fmla="*/ 5 h 249"/>
              <a:gd name="T22" fmla="*/ 130 w 173"/>
              <a:gd name="T23" fmla="*/ 73 h 249"/>
              <a:gd name="T24" fmla="*/ 45 w 173"/>
              <a:gd name="T25" fmla="*/ 244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3" h="249">
                <a:moveTo>
                  <a:pt x="125" y="0"/>
                </a:moveTo>
                <a:lnTo>
                  <a:pt x="2" y="244"/>
                </a:lnTo>
                <a:lnTo>
                  <a:pt x="0" y="249"/>
                </a:lnTo>
                <a:lnTo>
                  <a:pt x="0" y="249"/>
                </a:lnTo>
                <a:lnTo>
                  <a:pt x="47" y="249"/>
                </a:lnTo>
                <a:lnTo>
                  <a:pt x="173" y="0"/>
                </a:lnTo>
                <a:lnTo>
                  <a:pt x="125" y="0"/>
                </a:lnTo>
                <a:close/>
                <a:moveTo>
                  <a:pt x="45" y="244"/>
                </a:moveTo>
                <a:lnTo>
                  <a:pt x="7" y="244"/>
                </a:lnTo>
                <a:lnTo>
                  <a:pt x="128" y="5"/>
                </a:lnTo>
                <a:lnTo>
                  <a:pt x="166" y="5"/>
                </a:lnTo>
                <a:lnTo>
                  <a:pt x="130" y="73"/>
                </a:lnTo>
                <a:lnTo>
                  <a:pt x="45" y="244"/>
                </a:ln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98" name="ï$ḻíḑé"/>
          <p:cNvSpPr/>
          <p:nvPr/>
        </p:nvSpPr>
        <p:spPr bwMode="auto">
          <a:xfrm>
            <a:off x="5706879" y="5334192"/>
            <a:ext cx="297505" cy="424309"/>
          </a:xfrm>
          <a:custGeom>
            <a:avLst/>
            <a:gdLst>
              <a:gd name="T0" fmla="*/ 166 w 183"/>
              <a:gd name="T1" fmla="*/ 0 h 261"/>
              <a:gd name="T2" fmla="*/ 126 w 183"/>
              <a:gd name="T3" fmla="*/ 0 h 261"/>
              <a:gd name="T4" fmla="*/ 0 w 183"/>
              <a:gd name="T5" fmla="*/ 246 h 261"/>
              <a:gd name="T6" fmla="*/ 0 w 183"/>
              <a:gd name="T7" fmla="*/ 246 h 261"/>
              <a:gd name="T8" fmla="*/ 10 w 183"/>
              <a:gd name="T9" fmla="*/ 261 h 261"/>
              <a:gd name="T10" fmla="*/ 10 w 183"/>
              <a:gd name="T11" fmla="*/ 261 h 261"/>
              <a:gd name="T12" fmla="*/ 40 w 183"/>
              <a:gd name="T13" fmla="*/ 261 h 261"/>
              <a:gd name="T14" fmla="*/ 43 w 183"/>
              <a:gd name="T15" fmla="*/ 256 h 261"/>
              <a:gd name="T16" fmla="*/ 12 w 183"/>
              <a:gd name="T17" fmla="*/ 256 h 261"/>
              <a:gd name="T18" fmla="*/ 12 w 183"/>
              <a:gd name="T19" fmla="*/ 256 h 261"/>
              <a:gd name="T20" fmla="*/ 5 w 183"/>
              <a:gd name="T21" fmla="*/ 246 h 261"/>
              <a:gd name="T22" fmla="*/ 128 w 183"/>
              <a:gd name="T23" fmla="*/ 5 h 261"/>
              <a:gd name="T24" fmla="*/ 164 w 183"/>
              <a:gd name="T25" fmla="*/ 5 h 261"/>
              <a:gd name="T26" fmla="*/ 173 w 183"/>
              <a:gd name="T27" fmla="*/ 12 h 261"/>
              <a:gd name="T28" fmla="*/ 176 w 183"/>
              <a:gd name="T29" fmla="*/ 14 h 261"/>
              <a:gd name="T30" fmla="*/ 173 w 183"/>
              <a:gd name="T31" fmla="*/ 17 h 261"/>
              <a:gd name="T32" fmla="*/ 176 w 183"/>
              <a:gd name="T33" fmla="*/ 17 h 261"/>
              <a:gd name="T34" fmla="*/ 140 w 183"/>
              <a:gd name="T35" fmla="*/ 85 h 261"/>
              <a:gd name="T36" fmla="*/ 183 w 183"/>
              <a:gd name="T37" fmla="*/ 12 h 261"/>
              <a:gd name="T38" fmla="*/ 183 w 183"/>
              <a:gd name="T39" fmla="*/ 12 h 261"/>
              <a:gd name="T40" fmla="*/ 166 w 183"/>
              <a:gd name="T41"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 h="261">
                <a:moveTo>
                  <a:pt x="166" y="0"/>
                </a:moveTo>
                <a:lnTo>
                  <a:pt x="126" y="0"/>
                </a:lnTo>
                <a:lnTo>
                  <a:pt x="0" y="246"/>
                </a:lnTo>
                <a:lnTo>
                  <a:pt x="0" y="246"/>
                </a:lnTo>
                <a:lnTo>
                  <a:pt x="10" y="261"/>
                </a:lnTo>
                <a:lnTo>
                  <a:pt x="10" y="261"/>
                </a:lnTo>
                <a:lnTo>
                  <a:pt x="40" y="261"/>
                </a:lnTo>
                <a:lnTo>
                  <a:pt x="43" y="256"/>
                </a:lnTo>
                <a:lnTo>
                  <a:pt x="12" y="256"/>
                </a:lnTo>
                <a:lnTo>
                  <a:pt x="12" y="256"/>
                </a:lnTo>
                <a:lnTo>
                  <a:pt x="5" y="246"/>
                </a:lnTo>
                <a:lnTo>
                  <a:pt x="128" y="5"/>
                </a:lnTo>
                <a:lnTo>
                  <a:pt x="164" y="5"/>
                </a:lnTo>
                <a:lnTo>
                  <a:pt x="173" y="12"/>
                </a:lnTo>
                <a:lnTo>
                  <a:pt x="176" y="14"/>
                </a:lnTo>
                <a:lnTo>
                  <a:pt x="173" y="17"/>
                </a:lnTo>
                <a:lnTo>
                  <a:pt x="176" y="17"/>
                </a:lnTo>
                <a:lnTo>
                  <a:pt x="140" y="85"/>
                </a:lnTo>
                <a:lnTo>
                  <a:pt x="183" y="12"/>
                </a:lnTo>
                <a:lnTo>
                  <a:pt x="183" y="12"/>
                </a:lnTo>
                <a:lnTo>
                  <a:pt x="166" y="0"/>
                </a:ln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89" name="iş1iḓe"/>
          <p:cNvSpPr/>
          <p:nvPr/>
        </p:nvSpPr>
        <p:spPr bwMode="auto">
          <a:xfrm>
            <a:off x="4363870" y="3817385"/>
            <a:ext cx="331645" cy="331645"/>
          </a:xfrm>
          <a:custGeom>
            <a:avLst/>
            <a:gdLst>
              <a:gd name="T0" fmla="*/ 43 w 86"/>
              <a:gd name="T1" fmla="*/ 86 h 86"/>
              <a:gd name="T2" fmla="*/ 0 w 86"/>
              <a:gd name="T3" fmla="*/ 43 h 86"/>
              <a:gd name="T4" fmla="*/ 43 w 86"/>
              <a:gd name="T5" fmla="*/ 0 h 86"/>
              <a:gd name="T6" fmla="*/ 86 w 86"/>
              <a:gd name="T7" fmla="*/ 43 h 86"/>
              <a:gd name="T8" fmla="*/ 43 w 86"/>
              <a:gd name="T9" fmla="*/ 86 h 86"/>
              <a:gd name="T10" fmla="*/ 43 w 86"/>
              <a:gd name="T11" fmla="*/ 3 h 86"/>
              <a:gd name="T12" fmla="*/ 3 w 86"/>
              <a:gd name="T13" fmla="*/ 43 h 86"/>
              <a:gd name="T14" fmla="*/ 43 w 86"/>
              <a:gd name="T15" fmla="*/ 83 h 86"/>
              <a:gd name="T16" fmla="*/ 83 w 86"/>
              <a:gd name="T17" fmla="*/ 43 h 86"/>
              <a:gd name="T18" fmla="*/ 43 w 86"/>
              <a:gd name="T19" fmla="*/ 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86">
                <a:moveTo>
                  <a:pt x="43" y="86"/>
                </a:moveTo>
                <a:cubicBezTo>
                  <a:pt x="19" y="86"/>
                  <a:pt x="0" y="67"/>
                  <a:pt x="0" y="43"/>
                </a:cubicBezTo>
                <a:cubicBezTo>
                  <a:pt x="0" y="20"/>
                  <a:pt x="19" y="0"/>
                  <a:pt x="43" y="0"/>
                </a:cubicBezTo>
                <a:cubicBezTo>
                  <a:pt x="67" y="0"/>
                  <a:pt x="86" y="20"/>
                  <a:pt x="86" y="43"/>
                </a:cubicBezTo>
                <a:cubicBezTo>
                  <a:pt x="86" y="67"/>
                  <a:pt x="67" y="86"/>
                  <a:pt x="43" y="86"/>
                </a:cubicBezTo>
                <a:close/>
                <a:moveTo>
                  <a:pt x="43" y="3"/>
                </a:moveTo>
                <a:cubicBezTo>
                  <a:pt x="21" y="3"/>
                  <a:pt x="3" y="21"/>
                  <a:pt x="3" y="43"/>
                </a:cubicBezTo>
                <a:cubicBezTo>
                  <a:pt x="3" y="65"/>
                  <a:pt x="21" y="83"/>
                  <a:pt x="43" y="83"/>
                </a:cubicBezTo>
                <a:cubicBezTo>
                  <a:pt x="65" y="83"/>
                  <a:pt x="83" y="65"/>
                  <a:pt x="83" y="43"/>
                </a:cubicBezTo>
                <a:cubicBezTo>
                  <a:pt x="83" y="21"/>
                  <a:pt x="65" y="3"/>
                  <a:pt x="43" y="3"/>
                </a:cubicBez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90" name="îṧḷîḑé"/>
          <p:cNvSpPr/>
          <p:nvPr/>
        </p:nvSpPr>
        <p:spPr bwMode="auto">
          <a:xfrm>
            <a:off x="4398011" y="3851524"/>
            <a:ext cx="263364" cy="266616"/>
          </a:xfrm>
          <a:custGeom>
            <a:avLst/>
            <a:gdLst>
              <a:gd name="T0" fmla="*/ 34 w 68"/>
              <a:gd name="T1" fmla="*/ 69 h 69"/>
              <a:gd name="T2" fmla="*/ 0 w 68"/>
              <a:gd name="T3" fmla="*/ 34 h 69"/>
              <a:gd name="T4" fmla="*/ 34 w 68"/>
              <a:gd name="T5" fmla="*/ 0 h 69"/>
              <a:gd name="T6" fmla="*/ 68 w 68"/>
              <a:gd name="T7" fmla="*/ 34 h 69"/>
              <a:gd name="T8" fmla="*/ 34 w 68"/>
              <a:gd name="T9" fmla="*/ 69 h 69"/>
              <a:gd name="T10" fmla="*/ 34 w 68"/>
              <a:gd name="T11" fmla="*/ 3 h 69"/>
              <a:gd name="T12" fmla="*/ 3 w 68"/>
              <a:gd name="T13" fmla="*/ 34 h 69"/>
              <a:gd name="T14" fmla="*/ 34 w 68"/>
              <a:gd name="T15" fmla="*/ 66 h 69"/>
              <a:gd name="T16" fmla="*/ 65 w 68"/>
              <a:gd name="T17" fmla="*/ 34 h 69"/>
              <a:gd name="T18" fmla="*/ 34 w 68"/>
              <a:gd name="T19" fmla="*/ 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69">
                <a:moveTo>
                  <a:pt x="34" y="69"/>
                </a:moveTo>
                <a:cubicBezTo>
                  <a:pt x="15" y="69"/>
                  <a:pt x="0" y="53"/>
                  <a:pt x="0" y="34"/>
                </a:cubicBezTo>
                <a:cubicBezTo>
                  <a:pt x="0" y="15"/>
                  <a:pt x="15" y="0"/>
                  <a:pt x="34" y="0"/>
                </a:cubicBezTo>
                <a:cubicBezTo>
                  <a:pt x="53" y="0"/>
                  <a:pt x="68" y="15"/>
                  <a:pt x="68" y="34"/>
                </a:cubicBezTo>
                <a:cubicBezTo>
                  <a:pt x="68" y="53"/>
                  <a:pt x="53" y="69"/>
                  <a:pt x="34" y="69"/>
                </a:cubicBezTo>
                <a:close/>
                <a:moveTo>
                  <a:pt x="34" y="3"/>
                </a:moveTo>
                <a:cubicBezTo>
                  <a:pt x="17" y="3"/>
                  <a:pt x="3" y="17"/>
                  <a:pt x="3" y="34"/>
                </a:cubicBezTo>
                <a:cubicBezTo>
                  <a:pt x="3" y="51"/>
                  <a:pt x="17" y="66"/>
                  <a:pt x="34" y="66"/>
                </a:cubicBezTo>
                <a:cubicBezTo>
                  <a:pt x="51" y="66"/>
                  <a:pt x="65" y="51"/>
                  <a:pt x="65" y="34"/>
                </a:cubicBezTo>
                <a:cubicBezTo>
                  <a:pt x="65" y="17"/>
                  <a:pt x="51" y="3"/>
                  <a:pt x="34" y="3"/>
                </a:cubicBez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91" name="îṡlïḋè"/>
          <p:cNvSpPr/>
          <p:nvPr/>
        </p:nvSpPr>
        <p:spPr bwMode="auto">
          <a:xfrm>
            <a:off x="4271206" y="4106761"/>
            <a:ext cx="204839" cy="211342"/>
          </a:xfrm>
          <a:custGeom>
            <a:avLst/>
            <a:gdLst>
              <a:gd name="T0" fmla="*/ 8 w 53"/>
              <a:gd name="T1" fmla="*/ 55 h 55"/>
              <a:gd name="T2" fmla="*/ 8 w 53"/>
              <a:gd name="T3" fmla="*/ 55 h 55"/>
              <a:gd name="T4" fmla="*/ 4 w 53"/>
              <a:gd name="T5" fmla="*/ 53 h 55"/>
              <a:gd name="T6" fmla="*/ 40 w 53"/>
              <a:gd name="T7" fmla="*/ 0 h 55"/>
              <a:gd name="T8" fmla="*/ 42 w 53"/>
              <a:gd name="T9" fmla="*/ 2 h 55"/>
              <a:gd name="T10" fmla="*/ 6 w 53"/>
              <a:gd name="T11" fmla="*/ 51 h 55"/>
              <a:gd name="T12" fmla="*/ 8 w 53"/>
              <a:gd name="T13" fmla="*/ 52 h 55"/>
              <a:gd name="T14" fmla="*/ 50 w 53"/>
              <a:gd name="T15" fmla="*/ 6 h 55"/>
              <a:gd name="T16" fmla="*/ 53 w 53"/>
              <a:gd name="T17" fmla="*/ 8 h 55"/>
              <a:gd name="T18" fmla="*/ 8 w 53"/>
              <a:gd name="T1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55">
                <a:moveTo>
                  <a:pt x="8" y="55"/>
                </a:moveTo>
                <a:cubicBezTo>
                  <a:pt x="8" y="55"/>
                  <a:pt x="8" y="55"/>
                  <a:pt x="8" y="55"/>
                </a:cubicBezTo>
                <a:cubicBezTo>
                  <a:pt x="6" y="55"/>
                  <a:pt x="5" y="54"/>
                  <a:pt x="4" y="53"/>
                </a:cubicBezTo>
                <a:cubicBezTo>
                  <a:pt x="0" y="45"/>
                  <a:pt x="31" y="10"/>
                  <a:pt x="40" y="0"/>
                </a:cubicBezTo>
                <a:cubicBezTo>
                  <a:pt x="42" y="2"/>
                  <a:pt x="42" y="2"/>
                  <a:pt x="42" y="2"/>
                </a:cubicBezTo>
                <a:cubicBezTo>
                  <a:pt x="23" y="23"/>
                  <a:pt x="4" y="47"/>
                  <a:pt x="6" y="51"/>
                </a:cubicBezTo>
                <a:cubicBezTo>
                  <a:pt x="7" y="52"/>
                  <a:pt x="7" y="52"/>
                  <a:pt x="8" y="52"/>
                </a:cubicBezTo>
                <a:cubicBezTo>
                  <a:pt x="15" y="52"/>
                  <a:pt x="32" y="38"/>
                  <a:pt x="50" y="6"/>
                </a:cubicBezTo>
                <a:cubicBezTo>
                  <a:pt x="53" y="8"/>
                  <a:pt x="53" y="8"/>
                  <a:pt x="53" y="8"/>
                </a:cubicBezTo>
                <a:cubicBezTo>
                  <a:pt x="35" y="39"/>
                  <a:pt x="17" y="55"/>
                  <a:pt x="8" y="55"/>
                </a:cubicBez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92" name="ï$liḑê"/>
          <p:cNvSpPr/>
          <p:nvPr/>
        </p:nvSpPr>
        <p:spPr bwMode="auto">
          <a:xfrm>
            <a:off x="4576838" y="3893794"/>
            <a:ext cx="53648" cy="84536"/>
          </a:xfrm>
          <a:custGeom>
            <a:avLst/>
            <a:gdLst>
              <a:gd name="T0" fmla="*/ 11 w 14"/>
              <a:gd name="T1" fmla="*/ 22 h 22"/>
              <a:gd name="T2" fmla="*/ 0 w 14"/>
              <a:gd name="T3" fmla="*/ 3 h 22"/>
              <a:gd name="T4" fmla="*/ 1 w 14"/>
              <a:gd name="T5" fmla="*/ 0 h 22"/>
              <a:gd name="T6" fmla="*/ 14 w 14"/>
              <a:gd name="T7" fmla="*/ 21 h 22"/>
              <a:gd name="T8" fmla="*/ 11 w 14"/>
              <a:gd name="T9" fmla="*/ 22 h 22"/>
            </a:gdLst>
            <a:ahLst/>
            <a:cxnLst>
              <a:cxn ang="0">
                <a:pos x="T0" y="T1"/>
              </a:cxn>
              <a:cxn ang="0">
                <a:pos x="T2" y="T3"/>
              </a:cxn>
              <a:cxn ang="0">
                <a:pos x="T4" y="T5"/>
              </a:cxn>
              <a:cxn ang="0">
                <a:pos x="T6" y="T7"/>
              </a:cxn>
              <a:cxn ang="0">
                <a:pos x="T8" y="T9"/>
              </a:cxn>
            </a:cxnLst>
            <a:rect l="0" t="0" r="r" b="b"/>
            <a:pathLst>
              <a:path w="14" h="22">
                <a:moveTo>
                  <a:pt x="11" y="22"/>
                </a:moveTo>
                <a:cubicBezTo>
                  <a:pt x="9" y="7"/>
                  <a:pt x="0" y="3"/>
                  <a:pt x="0" y="3"/>
                </a:cubicBezTo>
                <a:cubicBezTo>
                  <a:pt x="1" y="0"/>
                  <a:pt x="1" y="0"/>
                  <a:pt x="1" y="0"/>
                </a:cubicBezTo>
                <a:cubicBezTo>
                  <a:pt x="2" y="0"/>
                  <a:pt x="12" y="5"/>
                  <a:pt x="14" y="21"/>
                </a:cubicBezTo>
                <a:lnTo>
                  <a:pt x="11" y="22"/>
                </a:ln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84" name="íṡ1ïḍê"/>
          <p:cNvSpPr/>
          <p:nvPr/>
        </p:nvSpPr>
        <p:spPr bwMode="auto">
          <a:xfrm>
            <a:off x="5035246" y="1558695"/>
            <a:ext cx="347902" cy="346275"/>
          </a:xfrm>
          <a:custGeom>
            <a:avLst/>
            <a:gdLst>
              <a:gd name="T0" fmla="*/ 45 w 90"/>
              <a:gd name="T1" fmla="*/ 90 h 90"/>
              <a:gd name="T2" fmla="*/ 0 w 90"/>
              <a:gd name="T3" fmla="*/ 45 h 90"/>
              <a:gd name="T4" fmla="*/ 45 w 90"/>
              <a:gd name="T5" fmla="*/ 0 h 90"/>
              <a:gd name="T6" fmla="*/ 90 w 90"/>
              <a:gd name="T7" fmla="*/ 45 h 90"/>
              <a:gd name="T8" fmla="*/ 45 w 90"/>
              <a:gd name="T9" fmla="*/ 90 h 90"/>
              <a:gd name="T10" fmla="*/ 45 w 90"/>
              <a:gd name="T11" fmla="*/ 3 h 90"/>
              <a:gd name="T12" fmla="*/ 3 w 90"/>
              <a:gd name="T13" fmla="*/ 45 h 90"/>
              <a:gd name="T14" fmla="*/ 45 w 90"/>
              <a:gd name="T15" fmla="*/ 87 h 90"/>
              <a:gd name="T16" fmla="*/ 87 w 90"/>
              <a:gd name="T17" fmla="*/ 45 h 90"/>
              <a:gd name="T18" fmla="*/ 45 w 90"/>
              <a:gd name="T19" fmla="*/ 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90">
                <a:moveTo>
                  <a:pt x="45" y="90"/>
                </a:moveTo>
                <a:cubicBezTo>
                  <a:pt x="20" y="90"/>
                  <a:pt x="0" y="70"/>
                  <a:pt x="0" y="45"/>
                </a:cubicBezTo>
                <a:cubicBezTo>
                  <a:pt x="0" y="21"/>
                  <a:pt x="20" y="0"/>
                  <a:pt x="45" y="0"/>
                </a:cubicBezTo>
                <a:cubicBezTo>
                  <a:pt x="70" y="0"/>
                  <a:pt x="90" y="21"/>
                  <a:pt x="90" y="45"/>
                </a:cubicBezTo>
                <a:cubicBezTo>
                  <a:pt x="90" y="70"/>
                  <a:pt x="70" y="90"/>
                  <a:pt x="45" y="90"/>
                </a:cubicBezTo>
                <a:close/>
                <a:moveTo>
                  <a:pt x="45" y="3"/>
                </a:moveTo>
                <a:cubicBezTo>
                  <a:pt x="22" y="3"/>
                  <a:pt x="3" y="22"/>
                  <a:pt x="3" y="45"/>
                </a:cubicBezTo>
                <a:cubicBezTo>
                  <a:pt x="3" y="69"/>
                  <a:pt x="22" y="87"/>
                  <a:pt x="45" y="87"/>
                </a:cubicBezTo>
                <a:cubicBezTo>
                  <a:pt x="68" y="87"/>
                  <a:pt x="87" y="69"/>
                  <a:pt x="87" y="45"/>
                </a:cubicBezTo>
                <a:cubicBezTo>
                  <a:pt x="87" y="22"/>
                  <a:pt x="68" y="3"/>
                  <a:pt x="45" y="3"/>
                </a:cubicBez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85" name="íşļiḓê"/>
          <p:cNvSpPr/>
          <p:nvPr/>
        </p:nvSpPr>
        <p:spPr bwMode="auto">
          <a:xfrm>
            <a:off x="5071012" y="1597713"/>
            <a:ext cx="277997" cy="273119"/>
          </a:xfrm>
          <a:custGeom>
            <a:avLst/>
            <a:gdLst>
              <a:gd name="T0" fmla="*/ 36 w 72"/>
              <a:gd name="T1" fmla="*/ 71 h 71"/>
              <a:gd name="T2" fmla="*/ 0 w 72"/>
              <a:gd name="T3" fmla="*/ 35 h 71"/>
              <a:gd name="T4" fmla="*/ 36 w 72"/>
              <a:gd name="T5" fmla="*/ 0 h 71"/>
              <a:gd name="T6" fmla="*/ 72 w 72"/>
              <a:gd name="T7" fmla="*/ 35 h 71"/>
              <a:gd name="T8" fmla="*/ 36 w 72"/>
              <a:gd name="T9" fmla="*/ 71 h 71"/>
              <a:gd name="T10" fmla="*/ 36 w 72"/>
              <a:gd name="T11" fmla="*/ 3 h 71"/>
              <a:gd name="T12" fmla="*/ 3 w 72"/>
              <a:gd name="T13" fmla="*/ 35 h 71"/>
              <a:gd name="T14" fmla="*/ 36 w 72"/>
              <a:gd name="T15" fmla="*/ 68 h 71"/>
              <a:gd name="T16" fmla="*/ 69 w 72"/>
              <a:gd name="T17" fmla="*/ 35 h 71"/>
              <a:gd name="T18" fmla="*/ 36 w 72"/>
              <a:gd name="T19" fmla="*/ 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1">
                <a:moveTo>
                  <a:pt x="36" y="71"/>
                </a:moveTo>
                <a:cubicBezTo>
                  <a:pt x="16" y="71"/>
                  <a:pt x="0" y="55"/>
                  <a:pt x="0" y="35"/>
                </a:cubicBezTo>
                <a:cubicBezTo>
                  <a:pt x="0" y="16"/>
                  <a:pt x="16" y="0"/>
                  <a:pt x="36" y="0"/>
                </a:cubicBezTo>
                <a:cubicBezTo>
                  <a:pt x="56" y="0"/>
                  <a:pt x="72" y="16"/>
                  <a:pt x="72" y="35"/>
                </a:cubicBezTo>
                <a:cubicBezTo>
                  <a:pt x="72" y="55"/>
                  <a:pt x="56" y="71"/>
                  <a:pt x="36" y="71"/>
                </a:cubicBezTo>
                <a:close/>
                <a:moveTo>
                  <a:pt x="36" y="3"/>
                </a:moveTo>
                <a:cubicBezTo>
                  <a:pt x="18" y="3"/>
                  <a:pt x="3" y="17"/>
                  <a:pt x="3" y="35"/>
                </a:cubicBezTo>
                <a:cubicBezTo>
                  <a:pt x="3" y="53"/>
                  <a:pt x="18" y="68"/>
                  <a:pt x="36" y="68"/>
                </a:cubicBezTo>
                <a:cubicBezTo>
                  <a:pt x="54" y="68"/>
                  <a:pt x="69" y="53"/>
                  <a:pt x="69" y="35"/>
                </a:cubicBezTo>
                <a:cubicBezTo>
                  <a:pt x="69" y="17"/>
                  <a:pt x="54" y="3"/>
                  <a:pt x="36" y="3"/>
                </a:cubicBez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86" name="ïṩļîďê"/>
          <p:cNvSpPr/>
          <p:nvPr/>
        </p:nvSpPr>
        <p:spPr bwMode="auto">
          <a:xfrm>
            <a:off x="5186436" y="1713138"/>
            <a:ext cx="42268" cy="42268"/>
          </a:xfrm>
          <a:custGeom>
            <a:avLst/>
            <a:gdLst>
              <a:gd name="T0" fmla="*/ 6 w 11"/>
              <a:gd name="T1" fmla="*/ 11 h 11"/>
              <a:gd name="T2" fmla="*/ 0 w 11"/>
              <a:gd name="T3" fmla="*/ 5 h 11"/>
              <a:gd name="T4" fmla="*/ 6 w 11"/>
              <a:gd name="T5" fmla="*/ 0 h 11"/>
              <a:gd name="T6" fmla="*/ 11 w 11"/>
              <a:gd name="T7" fmla="*/ 5 h 11"/>
              <a:gd name="T8" fmla="*/ 6 w 11"/>
              <a:gd name="T9" fmla="*/ 11 h 11"/>
              <a:gd name="T10" fmla="*/ 6 w 11"/>
              <a:gd name="T11" fmla="*/ 3 h 11"/>
              <a:gd name="T12" fmla="*/ 3 w 11"/>
              <a:gd name="T13" fmla="*/ 5 h 11"/>
              <a:gd name="T14" fmla="*/ 6 w 11"/>
              <a:gd name="T15" fmla="*/ 8 h 11"/>
              <a:gd name="T16" fmla="*/ 8 w 11"/>
              <a:gd name="T17" fmla="*/ 5 h 11"/>
              <a:gd name="T18" fmla="*/ 6 w 11"/>
              <a:gd name="T19"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6" y="11"/>
                </a:moveTo>
                <a:cubicBezTo>
                  <a:pt x="3" y="11"/>
                  <a:pt x="0" y="9"/>
                  <a:pt x="0" y="5"/>
                </a:cubicBezTo>
                <a:cubicBezTo>
                  <a:pt x="0" y="2"/>
                  <a:pt x="3" y="0"/>
                  <a:pt x="6" y="0"/>
                </a:cubicBezTo>
                <a:cubicBezTo>
                  <a:pt x="9" y="0"/>
                  <a:pt x="11" y="2"/>
                  <a:pt x="11" y="5"/>
                </a:cubicBezTo>
                <a:cubicBezTo>
                  <a:pt x="11" y="9"/>
                  <a:pt x="9" y="11"/>
                  <a:pt x="6" y="11"/>
                </a:cubicBezTo>
                <a:close/>
                <a:moveTo>
                  <a:pt x="6" y="3"/>
                </a:moveTo>
                <a:cubicBezTo>
                  <a:pt x="4" y="3"/>
                  <a:pt x="3" y="4"/>
                  <a:pt x="3" y="5"/>
                </a:cubicBezTo>
                <a:cubicBezTo>
                  <a:pt x="3" y="7"/>
                  <a:pt x="4" y="8"/>
                  <a:pt x="6" y="8"/>
                </a:cubicBezTo>
                <a:cubicBezTo>
                  <a:pt x="7" y="8"/>
                  <a:pt x="8" y="7"/>
                  <a:pt x="8" y="5"/>
                </a:cubicBezTo>
                <a:cubicBezTo>
                  <a:pt x="8" y="4"/>
                  <a:pt x="7" y="3"/>
                  <a:pt x="6" y="3"/>
                </a:cubicBez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87" name="íŝḻiḑé"/>
          <p:cNvSpPr/>
          <p:nvPr/>
        </p:nvSpPr>
        <p:spPr bwMode="auto">
          <a:xfrm>
            <a:off x="5194565" y="1623724"/>
            <a:ext cx="30889" cy="100794"/>
          </a:xfrm>
          <a:custGeom>
            <a:avLst/>
            <a:gdLst>
              <a:gd name="T0" fmla="*/ 5 w 8"/>
              <a:gd name="T1" fmla="*/ 26 h 26"/>
              <a:gd name="T2" fmla="*/ 4 w 8"/>
              <a:gd name="T3" fmla="*/ 6 h 26"/>
              <a:gd name="T4" fmla="*/ 3 w 8"/>
              <a:gd name="T5" fmla="*/ 24 h 26"/>
              <a:gd name="T6" fmla="*/ 0 w 8"/>
              <a:gd name="T7" fmla="*/ 24 h 26"/>
              <a:gd name="T8" fmla="*/ 3 w 8"/>
              <a:gd name="T9" fmla="*/ 1 h 26"/>
              <a:gd name="T10" fmla="*/ 5 w 8"/>
              <a:gd name="T11" fmla="*/ 1 h 26"/>
              <a:gd name="T12" fmla="*/ 8 w 8"/>
              <a:gd name="T13" fmla="*/ 26 h 26"/>
              <a:gd name="T14" fmla="*/ 5 w 8"/>
              <a:gd name="T15" fmla="*/ 26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26">
                <a:moveTo>
                  <a:pt x="5" y="26"/>
                </a:moveTo>
                <a:cubicBezTo>
                  <a:pt x="5" y="18"/>
                  <a:pt x="5" y="10"/>
                  <a:pt x="4" y="6"/>
                </a:cubicBezTo>
                <a:cubicBezTo>
                  <a:pt x="3" y="10"/>
                  <a:pt x="3" y="17"/>
                  <a:pt x="3" y="24"/>
                </a:cubicBezTo>
                <a:cubicBezTo>
                  <a:pt x="0" y="24"/>
                  <a:pt x="0" y="24"/>
                  <a:pt x="0" y="24"/>
                </a:cubicBezTo>
                <a:cubicBezTo>
                  <a:pt x="0" y="15"/>
                  <a:pt x="0" y="3"/>
                  <a:pt x="3" y="1"/>
                </a:cubicBezTo>
                <a:cubicBezTo>
                  <a:pt x="4" y="0"/>
                  <a:pt x="4" y="0"/>
                  <a:pt x="5" y="1"/>
                </a:cubicBezTo>
                <a:cubicBezTo>
                  <a:pt x="6" y="1"/>
                  <a:pt x="8" y="2"/>
                  <a:pt x="8" y="26"/>
                </a:cubicBezTo>
                <a:lnTo>
                  <a:pt x="5" y="26"/>
                </a:ln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88" name="ïSḻíḍè"/>
          <p:cNvSpPr/>
          <p:nvPr/>
        </p:nvSpPr>
        <p:spPr bwMode="auto">
          <a:xfrm>
            <a:off x="5101899" y="1716390"/>
            <a:ext cx="95917" cy="45519"/>
          </a:xfrm>
          <a:custGeom>
            <a:avLst/>
            <a:gdLst>
              <a:gd name="T0" fmla="*/ 5 w 25"/>
              <a:gd name="T1" fmla="*/ 12 h 12"/>
              <a:gd name="T2" fmla="*/ 1 w 25"/>
              <a:gd name="T3" fmla="*/ 11 h 12"/>
              <a:gd name="T4" fmla="*/ 0 w 25"/>
              <a:gd name="T5" fmla="*/ 9 h 12"/>
              <a:gd name="T6" fmla="*/ 24 w 25"/>
              <a:gd name="T7" fmla="*/ 0 h 12"/>
              <a:gd name="T8" fmla="*/ 25 w 25"/>
              <a:gd name="T9" fmla="*/ 3 h 12"/>
              <a:gd name="T10" fmla="*/ 6 w 25"/>
              <a:gd name="T11" fmla="*/ 9 h 12"/>
              <a:gd name="T12" fmla="*/ 24 w 25"/>
              <a:gd name="T13" fmla="*/ 6 h 12"/>
              <a:gd name="T14" fmla="*/ 24 w 25"/>
              <a:gd name="T15" fmla="*/ 8 h 12"/>
              <a:gd name="T16" fmla="*/ 5 w 25"/>
              <a:gd name="T1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2">
                <a:moveTo>
                  <a:pt x="5" y="12"/>
                </a:moveTo>
                <a:cubicBezTo>
                  <a:pt x="3" y="12"/>
                  <a:pt x="2" y="11"/>
                  <a:pt x="1" y="11"/>
                </a:cubicBezTo>
                <a:cubicBezTo>
                  <a:pt x="0" y="10"/>
                  <a:pt x="0" y="9"/>
                  <a:pt x="0" y="9"/>
                </a:cubicBezTo>
                <a:cubicBezTo>
                  <a:pt x="1" y="8"/>
                  <a:pt x="1" y="6"/>
                  <a:pt x="24" y="0"/>
                </a:cubicBezTo>
                <a:cubicBezTo>
                  <a:pt x="25" y="3"/>
                  <a:pt x="25" y="3"/>
                  <a:pt x="25" y="3"/>
                </a:cubicBezTo>
                <a:cubicBezTo>
                  <a:pt x="18" y="5"/>
                  <a:pt x="10" y="7"/>
                  <a:pt x="6" y="9"/>
                </a:cubicBezTo>
                <a:cubicBezTo>
                  <a:pt x="10" y="8"/>
                  <a:pt x="17" y="7"/>
                  <a:pt x="24" y="6"/>
                </a:cubicBezTo>
                <a:cubicBezTo>
                  <a:pt x="24" y="8"/>
                  <a:pt x="24" y="8"/>
                  <a:pt x="24" y="8"/>
                </a:cubicBezTo>
                <a:cubicBezTo>
                  <a:pt x="18" y="10"/>
                  <a:pt x="10" y="12"/>
                  <a:pt x="5" y="12"/>
                </a:cubicBez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79" name="íSľiḓè"/>
          <p:cNvSpPr/>
          <p:nvPr/>
        </p:nvSpPr>
        <p:spPr bwMode="auto">
          <a:xfrm>
            <a:off x="5726130" y="1700555"/>
            <a:ext cx="11380" cy="385292"/>
          </a:xfrm>
          <a:prstGeom prst="rect">
            <a:avLst/>
          </a:pr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80" name="iŝľïdé"/>
          <p:cNvSpPr/>
          <p:nvPr/>
        </p:nvSpPr>
        <p:spPr bwMode="auto">
          <a:xfrm>
            <a:off x="5695242" y="1672918"/>
            <a:ext cx="61776" cy="84536"/>
          </a:xfrm>
          <a:custGeom>
            <a:avLst/>
            <a:gdLst>
              <a:gd name="T0" fmla="*/ 7 w 38"/>
              <a:gd name="T1" fmla="*/ 52 h 52"/>
              <a:gd name="T2" fmla="*/ 0 w 38"/>
              <a:gd name="T3" fmla="*/ 48 h 52"/>
              <a:gd name="T4" fmla="*/ 21 w 38"/>
              <a:gd name="T5" fmla="*/ 0 h 52"/>
              <a:gd name="T6" fmla="*/ 38 w 38"/>
              <a:gd name="T7" fmla="*/ 45 h 52"/>
              <a:gd name="T8" fmla="*/ 31 w 38"/>
              <a:gd name="T9" fmla="*/ 48 h 52"/>
              <a:gd name="T10" fmla="*/ 21 w 38"/>
              <a:gd name="T11" fmla="*/ 19 h 52"/>
              <a:gd name="T12" fmla="*/ 7 w 38"/>
              <a:gd name="T13" fmla="*/ 52 h 52"/>
            </a:gdLst>
            <a:ahLst/>
            <a:cxnLst>
              <a:cxn ang="0">
                <a:pos x="T0" y="T1"/>
              </a:cxn>
              <a:cxn ang="0">
                <a:pos x="T2" y="T3"/>
              </a:cxn>
              <a:cxn ang="0">
                <a:pos x="T4" y="T5"/>
              </a:cxn>
              <a:cxn ang="0">
                <a:pos x="T6" y="T7"/>
              </a:cxn>
              <a:cxn ang="0">
                <a:pos x="T8" y="T9"/>
              </a:cxn>
              <a:cxn ang="0">
                <a:pos x="T10" y="T11"/>
              </a:cxn>
              <a:cxn ang="0">
                <a:pos x="T12" y="T13"/>
              </a:cxn>
            </a:cxnLst>
            <a:rect l="0" t="0" r="r" b="b"/>
            <a:pathLst>
              <a:path w="38" h="52">
                <a:moveTo>
                  <a:pt x="7" y="52"/>
                </a:moveTo>
                <a:lnTo>
                  <a:pt x="0" y="48"/>
                </a:lnTo>
                <a:lnTo>
                  <a:pt x="21" y="0"/>
                </a:lnTo>
                <a:lnTo>
                  <a:pt x="38" y="45"/>
                </a:lnTo>
                <a:lnTo>
                  <a:pt x="31" y="48"/>
                </a:lnTo>
                <a:lnTo>
                  <a:pt x="21" y="19"/>
                </a:lnTo>
                <a:lnTo>
                  <a:pt x="7" y="52"/>
                </a:ln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81" name="iṩļídê"/>
          <p:cNvSpPr/>
          <p:nvPr/>
        </p:nvSpPr>
        <p:spPr bwMode="auto">
          <a:xfrm>
            <a:off x="5726130" y="2072842"/>
            <a:ext cx="378790" cy="13005"/>
          </a:xfrm>
          <a:prstGeom prst="rect">
            <a:avLst/>
          </a:pr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82" name="ïślîďê"/>
          <p:cNvSpPr/>
          <p:nvPr/>
        </p:nvSpPr>
        <p:spPr bwMode="auto">
          <a:xfrm>
            <a:off x="6049645" y="2046831"/>
            <a:ext cx="81285" cy="61776"/>
          </a:xfrm>
          <a:custGeom>
            <a:avLst/>
            <a:gdLst>
              <a:gd name="T0" fmla="*/ 5 w 50"/>
              <a:gd name="T1" fmla="*/ 38 h 38"/>
              <a:gd name="T2" fmla="*/ 3 w 50"/>
              <a:gd name="T3" fmla="*/ 31 h 38"/>
              <a:gd name="T4" fmla="*/ 31 w 50"/>
              <a:gd name="T5" fmla="*/ 21 h 38"/>
              <a:gd name="T6" fmla="*/ 0 w 50"/>
              <a:gd name="T7" fmla="*/ 7 h 38"/>
              <a:gd name="T8" fmla="*/ 3 w 50"/>
              <a:gd name="T9" fmla="*/ 0 h 38"/>
              <a:gd name="T10" fmla="*/ 50 w 50"/>
              <a:gd name="T11" fmla="*/ 21 h 38"/>
              <a:gd name="T12" fmla="*/ 5 w 50"/>
              <a:gd name="T13" fmla="*/ 38 h 38"/>
            </a:gdLst>
            <a:ahLst/>
            <a:cxnLst>
              <a:cxn ang="0">
                <a:pos x="T0" y="T1"/>
              </a:cxn>
              <a:cxn ang="0">
                <a:pos x="T2" y="T3"/>
              </a:cxn>
              <a:cxn ang="0">
                <a:pos x="T4" y="T5"/>
              </a:cxn>
              <a:cxn ang="0">
                <a:pos x="T6" y="T7"/>
              </a:cxn>
              <a:cxn ang="0">
                <a:pos x="T8" y="T9"/>
              </a:cxn>
              <a:cxn ang="0">
                <a:pos x="T10" y="T11"/>
              </a:cxn>
              <a:cxn ang="0">
                <a:pos x="T12" y="T13"/>
              </a:cxn>
            </a:cxnLst>
            <a:rect l="0" t="0" r="r" b="b"/>
            <a:pathLst>
              <a:path w="50" h="38">
                <a:moveTo>
                  <a:pt x="5" y="38"/>
                </a:moveTo>
                <a:lnTo>
                  <a:pt x="3" y="31"/>
                </a:lnTo>
                <a:lnTo>
                  <a:pt x="31" y="21"/>
                </a:lnTo>
                <a:lnTo>
                  <a:pt x="0" y="7"/>
                </a:lnTo>
                <a:lnTo>
                  <a:pt x="3" y="0"/>
                </a:lnTo>
                <a:lnTo>
                  <a:pt x="50" y="21"/>
                </a:lnTo>
                <a:lnTo>
                  <a:pt x="5" y="38"/>
                </a:ln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83" name="isḷídè"/>
          <p:cNvSpPr/>
          <p:nvPr/>
        </p:nvSpPr>
        <p:spPr bwMode="auto">
          <a:xfrm>
            <a:off x="5726130" y="1846868"/>
            <a:ext cx="312136" cy="234102"/>
          </a:xfrm>
          <a:custGeom>
            <a:avLst/>
            <a:gdLst>
              <a:gd name="T0" fmla="*/ 78 w 81"/>
              <a:gd name="T1" fmla="*/ 61 h 61"/>
              <a:gd name="T2" fmla="*/ 63 w 81"/>
              <a:gd name="T3" fmla="*/ 5 h 61"/>
              <a:gd name="T4" fmla="*/ 55 w 81"/>
              <a:gd name="T5" fmla="*/ 4 h 61"/>
              <a:gd name="T6" fmla="*/ 48 w 81"/>
              <a:gd name="T7" fmla="*/ 23 h 61"/>
              <a:gd name="T8" fmla="*/ 39 w 81"/>
              <a:gd name="T9" fmla="*/ 44 h 61"/>
              <a:gd name="T10" fmla="*/ 23 w 81"/>
              <a:gd name="T11" fmla="*/ 37 h 61"/>
              <a:gd name="T12" fmla="*/ 15 w 81"/>
              <a:gd name="T13" fmla="*/ 28 h 61"/>
              <a:gd name="T14" fmla="*/ 13 w 81"/>
              <a:gd name="T15" fmla="*/ 29 h 61"/>
              <a:gd name="T16" fmla="*/ 3 w 81"/>
              <a:gd name="T17" fmla="*/ 59 h 61"/>
              <a:gd name="T18" fmla="*/ 0 w 81"/>
              <a:gd name="T19" fmla="*/ 58 h 61"/>
              <a:gd name="T20" fmla="*/ 11 w 81"/>
              <a:gd name="T21" fmla="*/ 26 h 61"/>
              <a:gd name="T22" fmla="*/ 16 w 81"/>
              <a:gd name="T23" fmla="*/ 26 h 61"/>
              <a:gd name="T24" fmla="*/ 26 w 81"/>
              <a:gd name="T25" fmla="*/ 35 h 61"/>
              <a:gd name="T26" fmla="*/ 38 w 81"/>
              <a:gd name="T27" fmla="*/ 41 h 61"/>
              <a:gd name="T28" fmla="*/ 45 w 81"/>
              <a:gd name="T29" fmla="*/ 23 h 61"/>
              <a:gd name="T30" fmla="*/ 54 w 81"/>
              <a:gd name="T31" fmla="*/ 2 h 61"/>
              <a:gd name="T32" fmla="*/ 64 w 81"/>
              <a:gd name="T33" fmla="*/ 3 h 61"/>
              <a:gd name="T34" fmla="*/ 81 w 81"/>
              <a:gd name="T35" fmla="*/ 61 h 61"/>
              <a:gd name="T36" fmla="*/ 78 w 81"/>
              <a:gd name="T37"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61">
                <a:moveTo>
                  <a:pt x="78" y="61"/>
                </a:moveTo>
                <a:cubicBezTo>
                  <a:pt x="78" y="47"/>
                  <a:pt x="75" y="11"/>
                  <a:pt x="63" y="5"/>
                </a:cubicBezTo>
                <a:cubicBezTo>
                  <a:pt x="60" y="4"/>
                  <a:pt x="57" y="3"/>
                  <a:pt x="55" y="4"/>
                </a:cubicBezTo>
                <a:cubicBezTo>
                  <a:pt x="51" y="7"/>
                  <a:pt x="50" y="15"/>
                  <a:pt x="48" y="23"/>
                </a:cubicBezTo>
                <a:cubicBezTo>
                  <a:pt x="47" y="33"/>
                  <a:pt x="45" y="41"/>
                  <a:pt x="39" y="44"/>
                </a:cubicBezTo>
                <a:cubicBezTo>
                  <a:pt x="31" y="48"/>
                  <a:pt x="27" y="42"/>
                  <a:pt x="23" y="37"/>
                </a:cubicBezTo>
                <a:cubicBezTo>
                  <a:pt x="21" y="33"/>
                  <a:pt x="19" y="30"/>
                  <a:pt x="15" y="28"/>
                </a:cubicBezTo>
                <a:cubicBezTo>
                  <a:pt x="14" y="28"/>
                  <a:pt x="13" y="28"/>
                  <a:pt x="13" y="29"/>
                </a:cubicBezTo>
                <a:cubicBezTo>
                  <a:pt x="7" y="32"/>
                  <a:pt x="4" y="51"/>
                  <a:pt x="3" y="59"/>
                </a:cubicBezTo>
                <a:cubicBezTo>
                  <a:pt x="0" y="58"/>
                  <a:pt x="0" y="58"/>
                  <a:pt x="0" y="58"/>
                </a:cubicBezTo>
                <a:cubicBezTo>
                  <a:pt x="0" y="55"/>
                  <a:pt x="3" y="30"/>
                  <a:pt x="11" y="26"/>
                </a:cubicBezTo>
                <a:cubicBezTo>
                  <a:pt x="13" y="25"/>
                  <a:pt x="14" y="25"/>
                  <a:pt x="16" y="26"/>
                </a:cubicBezTo>
                <a:cubicBezTo>
                  <a:pt x="21" y="28"/>
                  <a:pt x="23" y="32"/>
                  <a:pt x="26" y="35"/>
                </a:cubicBezTo>
                <a:cubicBezTo>
                  <a:pt x="30" y="41"/>
                  <a:pt x="32" y="44"/>
                  <a:pt x="38" y="41"/>
                </a:cubicBezTo>
                <a:cubicBezTo>
                  <a:pt x="42" y="39"/>
                  <a:pt x="44" y="31"/>
                  <a:pt x="45" y="23"/>
                </a:cubicBezTo>
                <a:cubicBezTo>
                  <a:pt x="47" y="13"/>
                  <a:pt x="48" y="5"/>
                  <a:pt x="54" y="2"/>
                </a:cubicBezTo>
                <a:cubicBezTo>
                  <a:pt x="57" y="0"/>
                  <a:pt x="60" y="1"/>
                  <a:pt x="64" y="3"/>
                </a:cubicBezTo>
                <a:cubicBezTo>
                  <a:pt x="80" y="10"/>
                  <a:pt x="81" y="59"/>
                  <a:pt x="81" y="61"/>
                </a:cubicBezTo>
                <a:lnTo>
                  <a:pt x="78" y="61"/>
                </a:ln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77" name="ïSļiďê"/>
          <p:cNvSpPr/>
          <p:nvPr/>
        </p:nvSpPr>
        <p:spPr bwMode="auto">
          <a:xfrm>
            <a:off x="6711555" y="3034892"/>
            <a:ext cx="289376" cy="287751"/>
          </a:xfrm>
          <a:custGeom>
            <a:avLst/>
            <a:gdLst>
              <a:gd name="T0" fmla="*/ 72 w 75"/>
              <a:gd name="T1" fmla="*/ 72 h 75"/>
              <a:gd name="T2" fmla="*/ 3 w 75"/>
              <a:gd name="T3" fmla="*/ 72 h 75"/>
              <a:gd name="T4" fmla="*/ 3 w 75"/>
              <a:gd name="T5" fmla="*/ 3 h 75"/>
              <a:gd name="T6" fmla="*/ 16 w 75"/>
              <a:gd name="T7" fmla="*/ 3 h 75"/>
              <a:gd name="T8" fmla="*/ 15 w 75"/>
              <a:gd name="T9" fmla="*/ 0 h 75"/>
              <a:gd name="T10" fmla="*/ 0 w 75"/>
              <a:gd name="T11" fmla="*/ 0 h 75"/>
              <a:gd name="T12" fmla="*/ 0 w 75"/>
              <a:gd name="T13" fmla="*/ 75 h 75"/>
              <a:gd name="T14" fmla="*/ 75 w 75"/>
              <a:gd name="T15" fmla="*/ 75 h 75"/>
              <a:gd name="T16" fmla="*/ 75 w 75"/>
              <a:gd name="T17" fmla="*/ 27 h 75"/>
              <a:gd name="T18" fmla="*/ 72 w 75"/>
              <a:gd name="T19" fmla="*/ 29 h 75"/>
              <a:gd name="T20" fmla="*/ 72 w 75"/>
              <a:gd name="T21" fmla="*/ 72 h 75"/>
              <a:gd name="T22" fmla="*/ 28 w 75"/>
              <a:gd name="T23" fmla="*/ 0 h 75"/>
              <a:gd name="T24" fmla="*/ 29 w 75"/>
              <a:gd name="T25" fmla="*/ 3 h 75"/>
              <a:gd name="T26" fmla="*/ 72 w 75"/>
              <a:gd name="T27" fmla="*/ 3 h 75"/>
              <a:gd name="T28" fmla="*/ 72 w 75"/>
              <a:gd name="T29" fmla="*/ 13 h 75"/>
              <a:gd name="T30" fmla="*/ 75 w 75"/>
              <a:gd name="T31" fmla="*/ 11 h 75"/>
              <a:gd name="T32" fmla="*/ 75 w 75"/>
              <a:gd name="T33" fmla="*/ 0 h 75"/>
              <a:gd name="T34" fmla="*/ 28 w 75"/>
              <a:gd name="T3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75">
                <a:moveTo>
                  <a:pt x="72" y="72"/>
                </a:moveTo>
                <a:cubicBezTo>
                  <a:pt x="3" y="72"/>
                  <a:pt x="3" y="72"/>
                  <a:pt x="3" y="72"/>
                </a:cubicBezTo>
                <a:cubicBezTo>
                  <a:pt x="3" y="3"/>
                  <a:pt x="3" y="3"/>
                  <a:pt x="3" y="3"/>
                </a:cubicBezTo>
                <a:cubicBezTo>
                  <a:pt x="16" y="3"/>
                  <a:pt x="16" y="3"/>
                  <a:pt x="16" y="3"/>
                </a:cubicBezTo>
                <a:cubicBezTo>
                  <a:pt x="15" y="2"/>
                  <a:pt x="15" y="1"/>
                  <a:pt x="15" y="0"/>
                </a:cubicBezTo>
                <a:cubicBezTo>
                  <a:pt x="0" y="0"/>
                  <a:pt x="0" y="0"/>
                  <a:pt x="0" y="0"/>
                </a:cubicBezTo>
                <a:cubicBezTo>
                  <a:pt x="0" y="75"/>
                  <a:pt x="0" y="75"/>
                  <a:pt x="0" y="75"/>
                </a:cubicBezTo>
                <a:cubicBezTo>
                  <a:pt x="75" y="75"/>
                  <a:pt x="75" y="75"/>
                  <a:pt x="75" y="75"/>
                </a:cubicBezTo>
                <a:cubicBezTo>
                  <a:pt x="75" y="27"/>
                  <a:pt x="75" y="27"/>
                  <a:pt x="75" y="27"/>
                </a:cubicBezTo>
                <a:cubicBezTo>
                  <a:pt x="74" y="28"/>
                  <a:pt x="73" y="29"/>
                  <a:pt x="72" y="29"/>
                </a:cubicBezTo>
                <a:lnTo>
                  <a:pt x="72" y="72"/>
                </a:lnTo>
                <a:close/>
                <a:moveTo>
                  <a:pt x="28" y="0"/>
                </a:moveTo>
                <a:cubicBezTo>
                  <a:pt x="28" y="1"/>
                  <a:pt x="29" y="2"/>
                  <a:pt x="29" y="3"/>
                </a:cubicBezTo>
                <a:cubicBezTo>
                  <a:pt x="72" y="3"/>
                  <a:pt x="72" y="3"/>
                  <a:pt x="72" y="3"/>
                </a:cubicBezTo>
                <a:cubicBezTo>
                  <a:pt x="72" y="13"/>
                  <a:pt x="72" y="13"/>
                  <a:pt x="72" y="13"/>
                </a:cubicBezTo>
                <a:cubicBezTo>
                  <a:pt x="73" y="13"/>
                  <a:pt x="74" y="12"/>
                  <a:pt x="75" y="11"/>
                </a:cubicBezTo>
                <a:cubicBezTo>
                  <a:pt x="75" y="0"/>
                  <a:pt x="75" y="0"/>
                  <a:pt x="75" y="0"/>
                </a:cubicBezTo>
                <a:lnTo>
                  <a:pt x="28" y="0"/>
                </a:ln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78" name="íŝḷiḑe"/>
          <p:cNvSpPr/>
          <p:nvPr/>
        </p:nvSpPr>
        <p:spPr bwMode="auto">
          <a:xfrm>
            <a:off x="6745695" y="2973115"/>
            <a:ext cx="356031" cy="264991"/>
          </a:xfrm>
          <a:custGeom>
            <a:avLst/>
            <a:gdLst>
              <a:gd name="T0" fmla="*/ 91 w 92"/>
              <a:gd name="T1" fmla="*/ 22 h 69"/>
              <a:gd name="T2" fmla="*/ 83 w 92"/>
              <a:gd name="T3" fmla="*/ 17 h 69"/>
              <a:gd name="T4" fmla="*/ 66 w 92"/>
              <a:gd name="T5" fmla="*/ 24 h 69"/>
              <a:gd name="T6" fmla="*/ 63 w 92"/>
              <a:gd name="T7" fmla="*/ 26 h 69"/>
              <a:gd name="T8" fmla="*/ 44 w 92"/>
              <a:gd name="T9" fmla="*/ 39 h 69"/>
              <a:gd name="T10" fmla="*/ 35 w 92"/>
              <a:gd name="T11" fmla="*/ 46 h 69"/>
              <a:gd name="T12" fmla="*/ 29 w 92"/>
              <a:gd name="T13" fmla="*/ 31 h 69"/>
              <a:gd name="T14" fmla="*/ 23 w 92"/>
              <a:gd name="T15" fmla="*/ 19 h 69"/>
              <a:gd name="T16" fmla="*/ 22 w 92"/>
              <a:gd name="T17" fmla="*/ 16 h 69"/>
              <a:gd name="T18" fmla="*/ 8 w 92"/>
              <a:gd name="T19" fmla="*/ 0 h 69"/>
              <a:gd name="T20" fmla="*/ 0 w 92"/>
              <a:gd name="T21" fmla="*/ 7 h 69"/>
              <a:gd name="T22" fmla="*/ 0 w 92"/>
              <a:gd name="T23" fmla="*/ 8 h 69"/>
              <a:gd name="T24" fmla="*/ 0 w 92"/>
              <a:gd name="T25" fmla="*/ 8 h 69"/>
              <a:gd name="T26" fmla="*/ 2 w 92"/>
              <a:gd name="T27" fmla="*/ 16 h 69"/>
              <a:gd name="T28" fmla="*/ 3 w 92"/>
              <a:gd name="T29" fmla="*/ 19 h 69"/>
              <a:gd name="T30" fmla="*/ 28 w 92"/>
              <a:gd name="T31" fmla="*/ 69 h 69"/>
              <a:gd name="T32" fmla="*/ 63 w 92"/>
              <a:gd name="T33" fmla="*/ 49 h 69"/>
              <a:gd name="T34" fmla="*/ 66 w 92"/>
              <a:gd name="T35" fmla="*/ 47 h 69"/>
              <a:gd name="T36" fmla="*/ 90 w 92"/>
              <a:gd name="T37" fmla="*/ 26 h 69"/>
              <a:gd name="T38" fmla="*/ 91 w 92"/>
              <a:gd name="T39" fmla="*/ 22 h 69"/>
              <a:gd name="T40" fmla="*/ 85 w 92"/>
              <a:gd name="T41" fmla="*/ 27 h 69"/>
              <a:gd name="T42" fmla="*/ 66 w 92"/>
              <a:gd name="T43" fmla="*/ 43 h 69"/>
              <a:gd name="T44" fmla="*/ 63 w 92"/>
              <a:gd name="T45" fmla="*/ 45 h 69"/>
              <a:gd name="T46" fmla="*/ 28 w 92"/>
              <a:gd name="T47" fmla="*/ 66 h 69"/>
              <a:gd name="T48" fmla="*/ 7 w 92"/>
              <a:gd name="T49" fmla="*/ 19 h 69"/>
              <a:gd name="T50" fmla="*/ 6 w 92"/>
              <a:gd name="T51" fmla="*/ 16 h 69"/>
              <a:gd name="T52" fmla="*/ 3 w 92"/>
              <a:gd name="T53" fmla="*/ 8 h 69"/>
              <a:gd name="T54" fmla="*/ 8 w 92"/>
              <a:gd name="T55" fmla="*/ 3 h 69"/>
              <a:gd name="T56" fmla="*/ 19 w 92"/>
              <a:gd name="T57" fmla="*/ 16 h 69"/>
              <a:gd name="T58" fmla="*/ 20 w 92"/>
              <a:gd name="T59" fmla="*/ 19 h 69"/>
              <a:gd name="T60" fmla="*/ 26 w 92"/>
              <a:gd name="T61" fmla="*/ 33 h 69"/>
              <a:gd name="T62" fmla="*/ 35 w 92"/>
              <a:gd name="T63" fmla="*/ 49 h 69"/>
              <a:gd name="T64" fmla="*/ 36 w 92"/>
              <a:gd name="T65" fmla="*/ 49 h 69"/>
              <a:gd name="T66" fmla="*/ 46 w 92"/>
              <a:gd name="T67" fmla="*/ 41 h 69"/>
              <a:gd name="T68" fmla="*/ 63 w 92"/>
              <a:gd name="T69" fmla="*/ 29 h 69"/>
              <a:gd name="T70" fmla="*/ 66 w 92"/>
              <a:gd name="T71" fmla="*/ 27 h 69"/>
              <a:gd name="T72" fmla="*/ 83 w 92"/>
              <a:gd name="T73" fmla="*/ 20 h 69"/>
              <a:gd name="T74" fmla="*/ 88 w 92"/>
              <a:gd name="T75" fmla="*/ 23 h 69"/>
              <a:gd name="T76" fmla="*/ 85 w 92"/>
              <a:gd name="T77" fmla="*/ 2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 h="69">
                <a:moveTo>
                  <a:pt x="91" y="22"/>
                </a:moveTo>
                <a:cubicBezTo>
                  <a:pt x="89" y="19"/>
                  <a:pt x="87" y="17"/>
                  <a:pt x="83" y="17"/>
                </a:cubicBezTo>
                <a:cubicBezTo>
                  <a:pt x="78" y="17"/>
                  <a:pt x="72" y="20"/>
                  <a:pt x="66" y="24"/>
                </a:cubicBezTo>
                <a:cubicBezTo>
                  <a:pt x="65" y="24"/>
                  <a:pt x="64" y="25"/>
                  <a:pt x="63" y="26"/>
                </a:cubicBezTo>
                <a:cubicBezTo>
                  <a:pt x="56" y="30"/>
                  <a:pt x="50" y="35"/>
                  <a:pt x="44" y="39"/>
                </a:cubicBezTo>
                <a:cubicBezTo>
                  <a:pt x="41" y="42"/>
                  <a:pt x="37" y="45"/>
                  <a:pt x="35" y="46"/>
                </a:cubicBezTo>
                <a:cubicBezTo>
                  <a:pt x="34" y="44"/>
                  <a:pt x="31" y="37"/>
                  <a:pt x="29" y="31"/>
                </a:cubicBezTo>
                <a:cubicBezTo>
                  <a:pt x="27" y="27"/>
                  <a:pt x="25" y="23"/>
                  <a:pt x="23" y="19"/>
                </a:cubicBezTo>
                <a:cubicBezTo>
                  <a:pt x="23" y="18"/>
                  <a:pt x="23" y="17"/>
                  <a:pt x="22" y="16"/>
                </a:cubicBezTo>
                <a:cubicBezTo>
                  <a:pt x="17" y="6"/>
                  <a:pt x="13" y="0"/>
                  <a:pt x="8" y="0"/>
                </a:cubicBezTo>
                <a:cubicBezTo>
                  <a:pt x="5" y="0"/>
                  <a:pt x="2" y="2"/>
                  <a:pt x="0" y="7"/>
                </a:cubicBezTo>
                <a:cubicBezTo>
                  <a:pt x="0" y="8"/>
                  <a:pt x="0" y="8"/>
                  <a:pt x="0" y="8"/>
                </a:cubicBezTo>
                <a:cubicBezTo>
                  <a:pt x="0" y="8"/>
                  <a:pt x="0" y="8"/>
                  <a:pt x="0" y="8"/>
                </a:cubicBezTo>
                <a:cubicBezTo>
                  <a:pt x="1" y="10"/>
                  <a:pt x="1" y="13"/>
                  <a:pt x="2" y="16"/>
                </a:cubicBezTo>
                <a:cubicBezTo>
                  <a:pt x="3" y="17"/>
                  <a:pt x="3" y="18"/>
                  <a:pt x="3" y="19"/>
                </a:cubicBezTo>
                <a:cubicBezTo>
                  <a:pt x="10" y="38"/>
                  <a:pt x="21" y="69"/>
                  <a:pt x="28" y="69"/>
                </a:cubicBezTo>
                <a:cubicBezTo>
                  <a:pt x="32" y="69"/>
                  <a:pt x="48" y="59"/>
                  <a:pt x="63" y="49"/>
                </a:cubicBezTo>
                <a:cubicBezTo>
                  <a:pt x="64" y="48"/>
                  <a:pt x="65" y="48"/>
                  <a:pt x="66" y="47"/>
                </a:cubicBezTo>
                <a:cubicBezTo>
                  <a:pt x="77" y="39"/>
                  <a:pt x="88" y="30"/>
                  <a:pt x="90" y="26"/>
                </a:cubicBezTo>
                <a:cubicBezTo>
                  <a:pt x="91" y="25"/>
                  <a:pt x="92" y="23"/>
                  <a:pt x="91" y="22"/>
                </a:cubicBezTo>
                <a:close/>
                <a:moveTo>
                  <a:pt x="85" y="27"/>
                </a:moveTo>
                <a:cubicBezTo>
                  <a:pt x="81" y="32"/>
                  <a:pt x="74" y="37"/>
                  <a:pt x="66" y="43"/>
                </a:cubicBezTo>
                <a:cubicBezTo>
                  <a:pt x="65" y="44"/>
                  <a:pt x="64" y="45"/>
                  <a:pt x="63" y="45"/>
                </a:cubicBezTo>
                <a:cubicBezTo>
                  <a:pt x="48" y="56"/>
                  <a:pt x="31" y="66"/>
                  <a:pt x="28" y="66"/>
                </a:cubicBezTo>
                <a:cubicBezTo>
                  <a:pt x="24" y="66"/>
                  <a:pt x="15" y="43"/>
                  <a:pt x="7" y="19"/>
                </a:cubicBezTo>
                <a:cubicBezTo>
                  <a:pt x="6" y="18"/>
                  <a:pt x="6" y="17"/>
                  <a:pt x="6" y="16"/>
                </a:cubicBezTo>
                <a:cubicBezTo>
                  <a:pt x="5" y="13"/>
                  <a:pt x="4" y="11"/>
                  <a:pt x="3" y="8"/>
                </a:cubicBezTo>
                <a:cubicBezTo>
                  <a:pt x="4" y="6"/>
                  <a:pt x="6" y="3"/>
                  <a:pt x="8" y="3"/>
                </a:cubicBezTo>
                <a:cubicBezTo>
                  <a:pt x="11" y="3"/>
                  <a:pt x="15" y="9"/>
                  <a:pt x="19" y="16"/>
                </a:cubicBezTo>
                <a:cubicBezTo>
                  <a:pt x="19" y="17"/>
                  <a:pt x="20" y="18"/>
                  <a:pt x="20" y="19"/>
                </a:cubicBezTo>
                <a:cubicBezTo>
                  <a:pt x="22" y="24"/>
                  <a:pt x="24" y="28"/>
                  <a:pt x="26" y="33"/>
                </a:cubicBezTo>
                <a:cubicBezTo>
                  <a:pt x="31" y="45"/>
                  <a:pt x="33" y="49"/>
                  <a:pt x="35" y="49"/>
                </a:cubicBezTo>
                <a:cubicBezTo>
                  <a:pt x="36" y="49"/>
                  <a:pt x="36" y="49"/>
                  <a:pt x="36" y="49"/>
                </a:cubicBezTo>
                <a:cubicBezTo>
                  <a:pt x="37" y="48"/>
                  <a:pt x="40" y="46"/>
                  <a:pt x="46" y="41"/>
                </a:cubicBezTo>
                <a:cubicBezTo>
                  <a:pt x="51" y="38"/>
                  <a:pt x="57" y="33"/>
                  <a:pt x="63" y="29"/>
                </a:cubicBezTo>
                <a:cubicBezTo>
                  <a:pt x="64" y="29"/>
                  <a:pt x="65" y="28"/>
                  <a:pt x="66" y="27"/>
                </a:cubicBezTo>
                <a:cubicBezTo>
                  <a:pt x="72" y="23"/>
                  <a:pt x="79" y="20"/>
                  <a:pt x="83" y="20"/>
                </a:cubicBezTo>
                <a:cubicBezTo>
                  <a:pt x="86" y="20"/>
                  <a:pt x="87" y="21"/>
                  <a:pt x="88" y="23"/>
                </a:cubicBezTo>
                <a:cubicBezTo>
                  <a:pt x="88" y="23"/>
                  <a:pt x="88" y="24"/>
                  <a:pt x="85" y="27"/>
                </a:cubicBez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75" name="íṡļíde"/>
          <p:cNvSpPr/>
          <p:nvPr/>
        </p:nvSpPr>
        <p:spPr bwMode="auto">
          <a:xfrm>
            <a:off x="6448190" y="3601998"/>
            <a:ext cx="347902" cy="230851"/>
          </a:xfrm>
          <a:custGeom>
            <a:avLst/>
            <a:gdLst>
              <a:gd name="T0" fmla="*/ 5 w 90"/>
              <a:gd name="T1" fmla="*/ 60 h 60"/>
              <a:gd name="T2" fmla="*/ 10 w 90"/>
              <a:gd name="T3" fmla="*/ 43 h 60"/>
              <a:gd name="T4" fmla="*/ 0 w 90"/>
              <a:gd name="T5" fmla="*/ 26 h 60"/>
              <a:gd name="T6" fmla="*/ 45 w 90"/>
              <a:gd name="T7" fmla="*/ 0 h 60"/>
              <a:gd name="T8" fmla="*/ 90 w 90"/>
              <a:gd name="T9" fmla="*/ 26 h 60"/>
              <a:gd name="T10" fmla="*/ 45 w 90"/>
              <a:gd name="T11" fmla="*/ 52 h 60"/>
              <a:gd name="T12" fmla="*/ 35 w 90"/>
              <a:gd name="T13" fmla="*/ 52 h 60"/>
              <a:gd name="T14" fmla="*/ 5 w 90"/>
              <a:gd name="T15" fmla="*/ 60 h 60"/>
              <a:gd name="T16" fmla="*/ 45 w 90"/>
              <a:gd name="T17" fmla="*/ 3 h 60"/>
              <a:gd name="T18" fmla="*/ 3 w 90"/>
              <a:gd name="T19" fmla="*/ 26 h 60"/>
              <a:gd name="T20" fmla="*/ 13 w 90"/>
              <a:gd name="T21" fmla="*/ 41 h 60"/>
              <a:gd name="T22" fmla="*/ 13 w 90"/>
              <a:gd name="T23" fmla="*/ 42 h 60"/>
              <a:gd name="T24" fmla="*/ 9 w 90"/>
              <a:gd name="T25" fmla="*/ 56 h 60"/>
              <a:gd name="T26" fmla="*/ 32 w 90"/>
              <a:gd name="T27" fmla="*/ 49 h 60"/>
              <a:gd name="T28" fmla="*/ 31 w 90"/>
              <a:gd name="T29" fmla="*/ 48 h 60"/>
              <a:gd name="T30" fmla="*/ 35 w 90"/>
              <a:gd name="T31" fmla="*/ 49 h 60"/>
              <a:gd name="T32" fmla="*/ 45 w 90"/>
              <a:gd name="T33" fmla="*/ 49 h 60"/>
              <a:gd name="T34" fmla="*/ 87 w 90"/>
              <a:gd name="T35" fmla="*/ 26 h 60"/>
              <a:gd name="T36" fmla="*/ 45 w 90"/>
              <a:gd name="T37"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 h="60">
                <a:moveTo>
                  <a:pt x="5" y="60"/>
                </a:moveTo>
                <a:cubicBezTo>
                  <a:pt x="10" y="43"/>
                  <a:pt x="10" y="43"/>
                  <a:pt x="10" y="43"/>
                </a:cubicBezTo>
                <a:cubicBezTo>
                  <a:pt x="3" y="38"/>
                  <a:pt x="0" y="32"/>
                  <a:pt x="0" y="26"/>
                </a:cubicBezTo>
                <a:cubicBezTo>
                  <a:pt x="0" y="12"/>
                  <a:pt x="20" y="0"/>
                  <a:pt x="45" y="0"/>
                </a:cubicBezTo>
                <a:cubicBezTo>
                  <a:pt x="70" y="0"/>
                  <a:pt x="90" y="12"/>
                  <a:pt x="90" y="26"/>
                </a:cubicBezTo>
                <a:cubicBezTo>
                  <a:pt x="90" y="41"/>
                  <a:pt x="70" y="52"/>
                  <a:pt x="45" y="52"/>
                </a:cubicBezTo>
                <a:cubicBezTo>
                  <a:pt x="42" y="52"/>
                  <a:pt x="38" y="52"/>
                  <a:pt x="35" y="52"/>
                </a:cubicBezTo>
                <a:lnTo>
                  <a:pt x="5" y="60"/>
                </a:lnTo>
                <a:close/>
                <a:moveTo>
                  <a:pt x="45" y="3"/>
                </a:moveTo>
                <a:cubicBezTo>
                  <a:pt x="22" y="3"/>
                  <a:pt x="3" y="13"/>
                  <a:pt x="3" y="26"/>
                </a:cubicBezTo>
                <a:cubicBezTo>
                  <a:pt x="3" y="31"/>
                  <a:pt x="6" y="37"/>
                  <a:pt x="13" y="41"/>
                </a:cubicBezTo>
                <a:cubicBezTo>
                  <a:pt x="13" y="42"/>
                  <a:pt x="13" y="42"/>
                  <a:pt x="13" y="42"/>
                </a:cubicBezTo>
                <a:cubicBezTo>
                  <a:pt x="9" y="56"/>
                  <a:pt x="9" y="56"/>
                  <a:pt x="9" y="56"/>
                </a:cubicBezTo>
                <a:cubicBezTo>
                  <a:pt x="32" y="49"/>
                  <a:pt x="32" y="49"/>
                  <a:pt x="32" y="49"/>
                </a:cubicBezTo>
                <a:cubicBezTo>
                  <a:pt x="31" y="48"/>
                  <a:pt x="31" y="48"/>
                  <a:pt x="31" y="48"/>
                </a:cubicBezTo>
                <a:cubicBezTo>
                  <a:pt x="35" y="49"/>
                  <a:pt x="35" y="49"/>
                  <a:pt x="35" y="49"/>
                </a:cubicBezTo>
                <a:cubicBezTo>
                  <a:pt x="38" y="49"/>
                  <a:pt x="42" y="49"/>
                  <a:pt x="45" y="49"/>
                </a:cubicBezTo>
                <a:cubicBezTo>
                  <a:pt x="68" y="49"/>
                  <a:pt x="87" y="39"/>
                  <a:pt x="87" y="26"/>
                </a:cubicBezTo>
                <a:cubicBezTo>
                  <a:pt x="87" y="13"/>
                  <a:pt x="68" y="3"/>
                  <a:pt x="45" y="3"/>
                </a:cubicBez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76" name="iṡḻiḑe"/>
          <p:cNvSpPr/>
          <p:nvPr/>
        </p:nvSpPr>
        <p:spPr bwMode="auto">
          <a:xfrm>
            <a:off x="6560364" y="3697915"/>
            <a:ext cx="346277" cy="234102"/>
          </a:xfrm>
          <a:custGeom>
            <a:avLst/>
            <a:gdLst>
              <a:gd name="T0" fmla="*/ 5 w 90"/>
              <a:gd name="T1" fmla="*/ 61 h 61"/>
              <a:gd name="T2" fmla="*/ 10 w 90"/>
              <a:gd name="T3" fmla="*/ 44 h 61"/>
              <a:gd name="T4" fmla="*/ 0 w 90"/>
              <a:gd name="T5" fmla="*/ 27 h 61"/>
              <a:gd name="T6" fmla="*/ 45 w 90"/>
              <a:gd name="T7" fmla="*/ 0 h 61"/>
              <a:gd name="T8" fmla="*/ 90 w 90"/>
              <a:gd name="T9" fmla="*/ 27 h 61"/>
              <a:gd name="T10" fmla="*/ 45 w 90"/>
              <a:gd name="T11" fmla="*/ 53 h 61"/>
              <a:gd name="T12" fmla="*/ 35 w 90"/>
              <a:gd name="T13" fmla="*/ 53 h 61"/>
              <a:gd name="T14" fmla="*/ 5 w 90"/>
              <a:gd name="T15" fmla="*/ 61 h 61"/>
              <a:gd name="T16" fmla="*/ 45 w 90"/>
              <a:gd name="T17" fmla="*/ 3 h 61"/>
              <a:gd name="T18" fmla="*/ 3 w 90"/>
              <a:gd name="T19" fmla="*/ 27 h 61"/>
              <a:gd name="T20" fmla="*/ 12 w 90"/>
              <a:gd name="T21" fmla="*/ 42 h 61"/>
              <a:gd name="T22" fmla="*/ 13 w 90"/>
              <a:gd name="T23" fmla="*/ 42 h 61"/>
              <a:gd name="T24" fmla="*/ 9 w 90"/>
              <a:gd name="T25" fmla="*/ 57 h 61"/>
              <a:gd name="T26" fmla="*/ 32 w 90"/>
              <a:gd name="T27" fmla="*/ 50 h 61"/>
              <a:gd name="T28" fmla="*/ 30 w 90"/>
              <a:gd name="T29" fmla="*/ 49 h 61"/>
              <a:gd name="T30" fmla="*/ 35 w 90"/>
              <a:gd name="T31" fmla="*/ 49 h 61"/>
              <a:gd name="T32" fmla="*/ 45 w 90"/>
              <a:gd name="T33" fmla="*/ 50 h 61"/>
              <a:gd name="T34" fmla="*/ 87 w 90"/>
              <a:gd name="T35" fmla="*/ 27 h 61"/>
              <a:gd name="T36" fmla="*/ 45 w 90"/>
              <a:gd name="T37" fmla="*/ 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 h="61">
                <a:moveTo>
                  <a:pt x="5" y="61"/>
                </a:moveTo>
                <a:cubicBezTo>
                  <a:pt x="10" y="44"/>
                  <a:pt x="10" y="44"/>
                  <a:pt x="10" y="44"/>
                </a:cubicBezTo>
                <a:cubicBezTo>
                  <a:pt x="3" y="39"/>
                  <a:pt x="0" y="33"/>
                  <a:pt x="0" y="27"/>
                </a:cubicBezTo>
                <a:cubicBezTo>
                  <a:pt x="0" y="12"/>
                  <a:pt x="20" y="0"/>
                  <a:pt x="45" y="0"/>
                </a:cubicBezTo>
                <a:cubicBezTo>
                  <a:pt x="70" y="0"/>
                  <a:pt x="90" y="12"/>
                  <a:pt x="90" y="27"/>
                </a:cubicBezTo>
                <a:cubicBezTo>
                  <a:pt x="90" y="41"/>
                  <a:pt x="70" y="53"/>
                  <a:pt x="45" y="53"/>
                </a:cubicBezTo>
                <a:cubicBezTo>
                  <a:pt x="42" y="53"/>
                  <a:pt x="38" y="53"/>
                  <a:pt x="35" y="53"/>
                </a:cubicBezTo>
                <a:lnTo>
                  <a:pt x="5" y="61"/>
                </a:lnTo>
                <a:close/>
                <a:moveTo>
                  <a:pt x="45" y="3"/>
                </a:moveTo>
                <a:cubicBezTo>
                  <a:pt x="22" y="3"/>
                  <a:pt x="3" y="14"/>
                  <a:pt x="3" y="27"/>
                </a:cubicBezTo>
                <a:cubicBezTo>
                  <a:pt x="3" y="32"/>
                  <a:pt x="6" y="37"/>
                  <a:pt x="12" y="42"/>
                </a:cubicBezTo>
                <a:cubicBezTo>
                  <a:pt x="13" y="42"/>
                  <a:pt x="13" y="42"/>
                  <a:pt x="13" y="42"/>
                </a:cubicBezTo>
                <a:cubicBezTo>
                  <a:pt x="9" y="57"/>
                  <a:pt x="9" y="57"/>
                  <a:pt x="9" y="57"/>
                </a:cubicBezTo>
                <a:cubicBezTo>
                  <a:pt x="32" y="50"/>
                  <a:pt x="32" y="50"/>
                  <a:pt x="32" y="50"/>
                </a:cubicBezTo>
                <a:cubicBezTo>
                  <a:pt x="30" y="49"/>
                  <a:pt x="30" y="49"/>
                  <a:pt x="30" y="49"/>
                </a:cubicBezTo>
                <a:cubicBezTo>
                  <a:pt x="35" y="49"/>
                  <a:pt x="35" y="49"/>
                  <a:pt x="35" y="49"/>
                </a:cubicBezTo>
                <a:cubicBezTo>
                  <a:pt x="38" y="50"/>
                  <a:pt x="42" y="50"/>
                  <a:pt x="45" y="50"/>
                </a:cubicBezTo>
                <a:cubicBezTo>
                  <a:pt x="68" y="50"/>
                  <a:pt x="87" y="40"/>
                  <a:pt x="87" y="27"/>
                </a:cubicBezTo>
                <a:cubicBezTo>
                  <a:pt x="87" y="14"/>
                  <a:pt x="68" y="3"/>
                  <a:pt x="45" y="3"/>
                </a:cubicBez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70" name="iŝ1îdé"/>
          <p:cNvSpPr/>
          <p:nvPr/>
        </p:nvSpPr>
        <p:spPr bwMode="auto">
          <a:xfrm>
            <a:off x="6273130" y="4186440"/>
            <a:ext cx="56901" cy="323516"/>
          </a:xfrm>
          <a:custGeom>
            <a:avLst/>
            <a:gdLst>
              <a:gd name="T0" fmla="*/ 8 w 15"/>
              <a:gd name="T1" fmla="*/ 84 h 84"/>
              <a:gd name="T2" fmla="*/ 0 w 15"/>
              <a:gd name="T3" fmla="*/ 76 h 84"/>
              <a:gd name="T4" fmla="*/ 0 w 15"/>
              <a:gd name="T5" fmla="*/ 8 h 84"/>
              <a:gd name="T6" fmla="*/ 8 w 15"/>
              <a:gd name="T7" fmla="*/ 0 h 84"/>
              <a:gd name="T8" fmla="*/ 15 w 15"/>
              <a:gd name="T9" fmla="*/ 8 h 84"/>
              <a:gd name="T10" fmla="*/ 15 w 15"/>
              <a:gd name="T11" fmla="*/ 76 h 84"/>
              <a:gd name="T12" fmla="*/ 8 w 15"/>
              <a:gd name="T13" fmla="*/ 84 h 84"/>
              <a:gd name="T14" fmla="*/ 8 w 15"/>
              <a:gd name="T15" fmla="*/ 3 h 84"/>
              <a:gd name="T16" fmla="*/ 3 w 15"/>
              <a:gd name="T17" fmla="*/ 8 h 84"/>
              <a:gd name="T18" fmla="*/ 3 w 15"/>
              <a:gd name="T19" fmla="*/ 76 h 84"/>
              <a:gd name="T20" fmla="*/ 8 w 15"/>
              <a:gd name="T21" fmla="*/ 81 h 84"/>
              <a:gd name="T22" fmla="*/ 12 w 15"/>
              <a:gd name="T23" fmla="*/ 76 h 84"/>
              <a:gd name="T24" fmla="*/ 12 w 15"/>
              <a:gd name="T25" fmla="*/ 8 h 84"/>
              <a:gd name="T26" fmla="*/ 8 w 15"/>
              <a:gd name="T27" fmla="*/ 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84">
                <a:moveTo>
                  <a:pt x="8" y="84"/>
                </a:moveTo>
                <a:cubicBezTo>
                  <a:pt x="4" y="84"/>
                  <a:pt x="0" y="80"/>
                  <a:pt x="0" y="76"/>
                </a:cubicBezTo>
                <a:cubicBezTo>
                  <a:pt x="0" y="8"/>
                  <a:pt x="0" y="8"/>
                  <a:pt x="0" y="8"/>
                </a:cubicBezTo>
                <a:cubicBezTo>
                  <a:pt x="0" y="3"/>
                  <a:pt x="4" y="0"/>
                  <a:pt x="8" y="0"/>
                </a:cubicBezTo>
                <a:cubicBezTo>
                  <a:pt x="12" y="0"/>
                  <a:pt x="15" y="3"/>
                  <a:pt x="15" y="8"/>
                </a:cubicBezTo>
                <a:cubicBezTo>
                  <a:pt x="15" y="76"/>
                  <a:pt x="15" y="76"/>
                  <a:pt x="15" y="76"/>
                </a:cubicBezTo>
                <a:cubicBezTo>
                  <a:pt x="15" y="80"/>
                  <a:pt x="12" y="84"/>
                  <a:pt x="8" y="84"/>
                </a:cubicBezTo>
                <a:close/>
                <a:moveTo>
                  <a:pt x="8" y="3"/>
                </a:moveTo>
                <a:cubicBezTo>
                  <a:pt x="5" y="3"/>
                  <a:pt x="3" y="5"/>
                  <a:pt x="3" y="8"/>
                </a:cubicBezTo>
                <a:cubicBezTo>
                  <a:pt x="3" y="76"/>
                  <a:pt x="3" y="76"/>
                  <a:pt x="3" y="76"/>
                </a:cubicBezTo>
                <a:cubicBezTo>
                  <a:pt x="3" y="79"/>
                  <a:pt x="5" y="81"/>
                  <a:pt x="8" y="81"/>
                </a:cubicBezTo>
                <a:cubicBezTo>
                  <a:pt x="10" y="81"/>
                  <a:pt x="12" y="79"/>
                  <a:pt x="12" y="76"/>
                </a:cubicBezTo>
                <a:cubicBezTo>
                  <a:pt x="12" y="8"/>
                  <a:pt x="12" y="8"/>
                  <a:pt x="12" y="8"/>
                </a:cubicBezTo>
                <a:cubicBezTo>
                  <a:pt x="12" y="5"/>
                  <a:pt x="10" y="3"/>
                  <a:pt x="8" y="3"/>
                </a:cubicBez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71" name="îṣḷide"/>
          <p:cNvSpPr/>
          <p:nvPr/>
        </p:nvSpPr>
        <p:spPr bwMode="auto">
          <a:xfrm>
            <a:off x="6357666" y="4256346"/>
            <a:ext cx="56901" cy="253610"/>
          </a:xfrm>
          <a:custGeom>
            <a:avLst/>
            <a:gdLst>
              <a:gd name="T0" fmla="*/ 7 w 15"/>
              <a:gd name="T1" fmla="*/ 66 h 66"/>
              <a:gd name="T2" fmla="*/ 0 w 15"/>
              <a:gd name="T3" fmla="*/ 58 h 66"/>
              <a:gd name="T4" fmla="*/ 0 w 15"/>
              <a:gd name="T5" fmla="*/ 8 h 66"/>
              <a:gd name="T6" fmla="*/ 7 w 15"/>
              <a:gd name="T7" fmla="*/ 0 h 66"/>
              <a:gd name="T8" fmla="*/ 15 w 15"/>
              <a:gd name="T9" fmla="*/ 8 h 66"/>
              <a:gd name="T10" fmla="*/ 15 w 15"/>
              <a:gd name="T11" fmla="*/ 58 h 66"/>
              <a:gd name="T12" fmla="*/ 7 w 15"/>
              <a:gd name="T13" fmla="*/ 66 h 66"/>
              <a:gd name="T14" fmla="*/ 7 w 15"/>
              <a:gd name="T15" fmla="*/ 3 h 66"/>
              <a:gd name="T16" fmla="*/ 3 w 15"/>
              <a:gd name="T17" fmla="*/ 8 h 66"/>
              <a:gd name="T18" fmla="*/ 3 w 15"/>
              <a:gd name="T19" fmla="*/ 58 h 66"/>
              <a:gd name="T20" fmla="*/ 7 w 15"/>
              <a:gd name="T21" fmla="*/ 63 h 66"/>
              <a:gd name="T22" fmla="*/ 12 w 15"/>
              <a:gd name="T23" fmla="*/ 58 h 66"/>
              <a:gd name="T24" fmla="*/ 12 w 15"/>
              <a:gd name="T25" fmla="*/ 8 h 66"/>
              <a:gd name="T26" fmla="*/ 7 w 15"/>
              <a:gd name="T27" fmla="*/ 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66">
                <a:moveTo>
                  <a:pt x="7" y="66"/>
                </a:moveTo>
                <a:cubicBezTo>
                  <a:pt x="3" y="66"/>
                  <a:pt x="0" y="62"/>
                  <a:pt x="0" y="58"/>
                </a:cubicBezTo>
                <a:cubicBezTo>
                  <a:pt x="0" y="8"/>
                  <a:pt x="0" y="8"/>
                  <a:pt x="0" y="8"/>
                </a:cubicBezTo>
                <a:cubicBezTo>
                  <a:pt x="0" y="3"/>
                  <a:pt x="3" y="0"/>
                  <a:pt x="7" y="0"/>
                </a:cubicBezTo>
                <a:cubicBezTo>
                  <a:pt x="11" y="0"/>
                  <a:pt x="15" y="3"/>
                  <a:pt x="15" y="8"/>
                </a:cubicBezTo>
                <a:cubicBezTo>
                  <a:pt x="15" y="58"/>
                  <a:pt x="15" y="58"/>
                  <a:pt x="15" y="58"/>
                </a:cubicBezTo>
                <a:cubicBezTo>
                  <a:pt x="15" y="62"/>
                  <a:pt x="11" y="66"/>
                  <a:pt x="7" y="66"/>
                </a:cubicBezTo>
                <a:close/>
                <a:moveTo>
                  <a:pt x="7" y="3"/>
                </a:moveTo>
                <a:cubicBezTo>
                  <a:pt x="5" y="3"/>
                  <a:pt x="3" y="5"/>
                  <a:pt x="3" y="8"/>
                </a:cubicBezTo>
                <a:cubicBezTo>
                  <a:pt x="3" y="58"/>
                  <a:pt x="3" y="58"/>
                  <a:pt x="3" y="58"/>
                </a:cubicBezTo>
                <a:cubicBezTo>
                  <a:pt x="3" y="61"/>
                  <a:pt x="5" y="63"/>
                  <a:pt x="7" y="63"/>
                </a:cubicBezTo>
                <a:cubicBezTo>
                  <a:pt x="10" y="63"/>
                  <a:pt x="12" y="61"/>
                  <a:pt x="12" y="58"/>
                </a:cubicBezTo>
                <a:cubicBezTo>
                  <a:pt x="12" y="8"/>
                  <a:pt x="12" y="8"/>
                  <a:pt x="12" y="8"/>
                </a:cubicBezTo>
                <a:cubicBezTo>
                  <a:pt x="12" y="5"/>
                  <a:pt x="10" y="3"/>
                  <a:pt x="7" y="3"/>
                </a:cubicBez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72" name="işļïďè"/>
          <p:cNvSpPr/>
          <p:nvPr/>
        </p:nvSpPr>
        <p:spPr bwMode="auto">
          <a:xfrm>
            <a:off x="6183716" y="4371771"/>
            <a:ext cx="53648" cy="138185"/>
          </a:xfrm>
          <a:custGeom>
            <a:avLst/>
            <a:gdLst>
              <a:gd name="T0" fmla="*/ 7 w 14"/>
              <a:gd name="T1" fmla="*/ 36 h 36"/>
              <a:gd name="T2" fmla="*/ 0 w 14"/>
              <a:gd name="T3" fmla="*/ 28 h 36"/>
              <a:gd name="T4" fmla="*/ 0 w 14"/>
              <a:gd name="T5" fmla="*/ 7 h 36"/>
              <a:gd name="T6" fmla="*/ 7 w 14"/>
              <a:gd name="T7" fmla="*/ 0 h 36"/>
              <a:gd name="T8" fmla="*/ 14 w 14"/>
              <a:gd name="T9" fmla="*/ 7 h 36"/>
              <a:gd name="T10" fmla="*/ 14 w 14"/>
              <a:gd name="T11" fmla="*/ 28 h 36"/>
              <a:gd name="T12" fmla="*/ 7 w 14"/>
              <a:gd name="T13" fmla="*/ 36 h 36"/>
              <a:gd name="T14" fmla="*/ 7 w 14"/>
              <a:gd name="T15" fmla="*/ 3 h 36"/>
              <a:gd name="T16" fmla="*/ 3 w 14"/>
              <a:gd name="T17" fmla="*/ 7 h 36"/>
              <a:gd name="T18" fmla="*/ 3 w 14"/>
              <a:gd name="T19" fmla="*/ 28 h 36"/>
              <a:gd name="T20" fmla="*/ 7 w 14"/>
              <a:gd name="T21" fmla="*/ 33 h 36"/>
              <a:gd name="T22" fmla="*/ 11 w 14"/>
              <a:gd name="T23" fmla="*/ 28 h 36"/>
              <a:gd name="T24" fmla="*/ 11 w 14"/>
              <a:gd name="T25" fmla="*/ 7 h 36"/>
              <a:gd name="T26" fmla="*/ 7 w 14"/>
              <a:gd name="T27" fmla="*/ 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36">
                <a:moveTo>
                  <a:pt x="7" y="36"/>
                </a:moveTo>
                <a:cubicBezTo>
                  <a:pt x="3" y="36"/>
                  <a:pt x="0" y="32"/>
                  <a:pt x="0" y="28"/>
                </a:cubicBezTo>
                <a:cubicBezTo>
                  <a:pt x="0" y="7"/>
                  <a:pt x="0" y="7"/>
                  <a:pt x="0" y="7"/>
                </a:cubicBezTo>
                <a:cubicBezTo>
                  <a:pt x="0" y="3"/>
                  <a:pt x="3" y="0"/>
                  <a:pt x="7" y="0"/>
                </a:cubicBezTo>
                <a:cubicBezTo>
                  <a:pt x="11" y="0"/>
                  <a:pt x="14" y="3"/>
                  <a:pt x="14" y="7"/>
                </a:cubicBezTo>
                <a:cubicBezTo>
                  <a:pt x="14" y="28"/>
                  <a:pt x="14" y="28"/>
                  <a:pt x="14" y="28"/>
                </a:cubicBezTo>
                <a:cubicBezTo>
                  <a:pt x="14" y="32"/>
                  <a:pt x="11" y="36"/>
                  <a:pt x="7" y="36"/>
                </a:cubicBezTo>
                <a:close/>
                <a:moveTo>
                  <a:pt x="7" y="3"/>
                </a:moveTo>
                <a:cubicBezTo>
                  <a:pt x="5" y="3"/>
                  <a:pt x="3" y="5"/>
                  <a:pt x="3" y="7"/>
                </a:cubicBezTo>
                <a:cubicBezTo>
                  <a:pt x="3" y="28"/>
                  <a:pt x="3" y="28"/>
                  <a:pt x="3" y="28"/>
                </a:cubicBezTo>
                <a:cubicBezTo>
                  <a:pt x="3" y="31"/>
                  <a:pt x="5" y="33"/>
                  <a:pt x="7" y="33"/>
                </a:cubicBezTo>
                <a:cubicBezTo>
                  <a:pt x="9" y="33"/>
                  <a:pt x="11" y="31"/>
                  <a:pt x="11" y="28"/>
                </a:cubicBezTo>
                <a:cubicBezTo>
                  <a:pt x="11" y="7"/>
                  <a:pt x="11" y="7"/>
                  <a:pt x="11" y="7"/>
                </a:cubicBezTo>
                <a:cubicBezTo>
                  <a:pt x="11" y="5"/>
                  <a:pt x="9" y="3"/>
                  <a:pt x="7" y="3"/>
                </a:cubicBez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73" name="iṣḷiḋé"/>
          <p:cNvSpPr/>
          <p:nvPr/>
        </p:nvSpPr>
        <p:spPr bwMode="auto">
          <a:xfrm>
            <a:off x="6183716" y="4087272"/>
            <a:ext cx="292627" cy="121928"/>
          </a:xfrm>
          <a:custGeom>
            <a:avLst/>
            <a:gdLst>
              <a:gd name="T0" fmla="*/ 2 w 180"/>
              <a:gd name="T1" fmla="*/ 75 h 75"/>
              <a:gd name="T2" fmla="*/ 0 w 180"/>
              <a:gd name="T3" fmla="*/ 68 h 75"/>
              <a:gd name="T4" fmla="*/ 97 w 180"/>
              <a:gd name="T5" fmla="*/ 19 h 75"/>
              <a:gd name="T6" fmla="*/ 114 w 180"/>
              <a:gd name="T7" fmla="*/ 42 h 75"/>
              <a:gd name="T8" fmla="*/ 159 w 180"/>
              <a:gd name="T9" fmla="*/ 7 h 75"/>
              <a:gd name="T10" fmla="*/ 152 w 180"/>
              <a:gd name="T11" fmla="*/ 7 h 75"/>
              <a:gd name="T12" fmla="*/ 152 w 180"/>
              <a:gd name="T13" fmla="*/ 0 h 75"/>
              <a:gd name="T14" fmla="*/ 180 w 180"/>
              <a:gd name="T15" fmla="*/ 0 h 75"/>
              <a:gd name="T16" fmla="*/ 112 w 180"/>
              <a:gd name="T17" fmla="*/ 52 h 75"/>
              <a:gd name="T18" fmla="*/ 95 w 180"/>
              <a:gd name="T19" fmla="*/ 28 h 75"/>
              <a:gd name="T20" fmla="*/ 2 w 180"/>
              <a:gd name="T2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75">
                <a:moveTo>
                  <a:pt x="2" y="75"/>
                </a:moveTo>
                <a:lnTo>
                  <a:pt x="0" y="68"/>
                </a:lnTo>
                <a:lnTo>
                  <a:pt x="97" y="19"/>
                </a:lnTo>
                <a:lnTo>
                  <a:pt x="114" y="42"/>
                </a:lnTo>
                <a:lnTo>
                  <a:pt x="159" y="7"/>
                </a:lnTo>
                <a:lnTo>
                  <a:pt x="152" y="7"/>
                </a:lnTo>
                <a:lnTo>
                  <a:pt x="152" y="0"/>
                </a:lnTo>
                <a:lnTo>
                  <a:pt x="180" y="0"/>
                </a:lnTo>
                <a:lnTo>
                  <a:pt x="112" y="52"/>
                </a:lnTo>
                <a:lnTo>
                  <a:pt x="95" y="28"/>
                </a:lnTo>
                <a:lnTo>
                  <a:pt x="2" y="75"/>
                </a:ln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74" name="íŝ1îḋé"/>
          <p:cNvSpPr/>
          <p:nvPr/>
        </p:nvSpPr>
        <p:spPr bwMode="auto">
          <a:xfrm>
            <a:off x="6445455" y="4090523"/>
            <a:ext cx="24386" cy="30888"/>
          </a:xfrm>
          <a:custGeom>
            <a:avLst/>
            <a:gdLst>
              <a:gd name="T0" fmla="*/ 8 w 15"/>
              <a:gd name="T1" fmla="*/ 19 h 19"/>
              <a:gd name="T2" fmla="*/ 0 w 15"/>
              <a:gd name="T3" fmla="*/ 17 h 19"/>
              <a:gd name="T4" fmla="*/ 8 w 15"/>
              <a:gd name="T5" fmla="*/ 0 h 19"/>
              <a:gd name="T6" fmla="*/ 15 w 15"/>
              <a:gd name="T7" fmla="*/ 2 h 19"/>
              <a:gd name="T8" fmla="*/ 8 w 15"/>
              <a:gd name="T9" fmla="*/ 19 h 19"/>
            </a:gdLst>
            <a:ahLst/>
            <a:cxnLst>
              <a:cxn ang="0">
                <a:pos x="T0" y="T1"/>
              </a:cxn>
              <a:cxn ang="0">
                <a:pos x="T2" y="T3"/>
              </a:cxn>
              <a:cxn ang="0">
                <a:pos x="T4" y="T5"/>
              </a:cxn>
              <a:cxn ang="0">
                <a:pos x="T6" y="T7"/>
              </a:cxn>
              <a:cxn ang="0">
                <a:pos x="T8" y="T9"/>
              </a:cxn>
            </a:cxnLst>
            <a:rect l="0" t="0" r="r" b="b"/>
            <a:pathLst>
              <a:path w="15" h="19">
                <a:moveTo>
                  <a:pt x="8" y="19"/>
                </a:moveTo>
                <a:lnTo>
                  <a:pt x="0" y="17"/>
                </a:lnTo>
                <a:lnTo>
                  <a:pt x="8" y="0"/>
                </a:lnTo>
                <a:lnTo>
                  <a:pt x="15" y="2"/>
                </a:lnTo>
                <a:lnTo>
                  <a:pt x="8" y="19"/>
                </a:ln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62" name="íṣľíďe"/>
          <p:cNvSpPr/>
          <p:nvPr/>
        </p:nvSpPr>
        <p:spPr bwMode="auto">
          <a:xfrm>
            <a:off x="6273130" y="2299259"/>
            <a:ext cx="502344" cy="474706"/>
          </a:xfrm>
          <a:custGeom>
            <a:avLst/>
            <a:gdLst>
              <a:gd name="T0" fmla="*/ 86 w 130"/>
              <a:gd name="T1" fmla="*/ 123 h 123"/>
              <a:gd name="T2" fmla="*/ 0 w 130"/>
              <a:gd name="T3" fmla="*/ 102 h 123"/>
              <a:gd name="T4" fmla="*/ 3 w 130"/>
              <a:gd name="T5" fmla="*/ 100 h 123"/>
              <a:gd name="T6" fmla="*/ 54 w 130"/>
              <a:gd name="T7" fmla="*/ 1 h 123"/>
              <a:gd name="T8" fmla="*/ 54 w 130"/>
              <a:gd name="T9" fmla="*/ 0 h 123"/>
              <a:gd name="T10" fmla="*/ 130 w 130"/>
              <a:gd name="T11" fmla="*/ 18 h 123"/>
              <a:gd name="T12" fmla="*/ 130 w 130"/>
              <a:gd name="T13" fmla="*/ 20 h 123"/>
              <a:gd name="T14" fmla="*/ 86 w 130"/>
              <a:gd name="T15" fmla="*/ 123 h 123"/>
              <a:gd name="T16" fmla="*/ 7 w 130"/>
              <a:gd name="T17" fmla="*/ 101 h 123"/>
              <a:gd name="T18" fmla="*/ 86 w 130"/>
              <a:gd name="T19" fmla="*/ 120 h 123"/>
              <a:gd name="T20" fmla="*/ 127 w 130"/>
              <a:gd name="T21" fmla="*/ 20 h 123"/>
              <a:gd name="T22" fmla="*/ 56 w 130"/>
              <a:gd name="T23" fmla="*/ 4 h 123"/>
              <a:gd name="T24" fmla="*/ 7 w 130"/>
              <a:gd name="T25" fmla="*/ 10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 h="123">
                <a:moveTo>
                  <a:pt x="86" y="123"/>
                </a:moveTo>
                <a:cubicBezTo>
                  <a:pt x="0" y="102"/>
                  <a:pt x="0" y="102"/>
                  <a:pt x="0" y="102"/>
                </a:cubicBezTo>
                <a:cubicBezTo>
                  <a:pt x="3" y="100"/>
                  <a:pt x="3" y="100"/>
                  <a:pt x="3" y="100"/>
                </a:cubicBezTo>
                <a:cubicBezTo>
                  <a:pt x="28" y="85"/>
                  <a:pt x="53" y="2"/>
                  <a:pt x="54" y="1"/>
                </a:cubicBezTo>
                <a:cubicBezTo>
                  <a:pt x="54" y="0"/>
                  <a:pt x="54" y="0"/>
                  <a:pt x="54" y="0"/>
                </a:cubicBezTo>
                <a:cubicBezTo>
                  <a:pt x="130" y="18"/>
                  <a:pt x="130" y="18"/>
                  <a:pt x="130" y="18"/>
                </a:cubicBezTo>
                <a:cubicBezTo>
                  <a:pt x="130" y="20"/>
                  <a:pt x="130" y="20"/>
                  <a:pt x="130" y="20"/>
                </a:cubicBezTo>
                <a:cubicBezTo>
                  <a:pt x="117" y="108"/>
                  <a:pt x="88" y="122"/>
                  <a:pt x="86" y="123"/>
                </a:cubicBezTo>
                <a:close/>
                <a:moveTo>
                  <a:pt x="7" y="101"/>
                </a:moveTo>
                <a:cubicBezTo>
                  <a:pt x="86" y="120"/>
                  <a:pt x="86" y="120"/>
                  <a:pt x="86" y="120"/>
                </a:cubicBezTo>
                <a:cubicBezTo>
                  <a:pt x="89" y="117"/>
                  <a:pt x="115" y="100"/>
                  <a:pt x="127" y="20"/>
                </a:cubicBezTo>
                <a:cubicBezTo>
                  <a:pt x="56" y="4"/>
                  <a:pt x="56" y="4"/>
                  <a:pt x="56" y="4"/>
                </a:cubicBezTo>
                <a:cubicBezTo>
                  <a:pt x="53" y="14"/>
                  <a:pt x="30" y="82"/>
                  <a:pt x="7" y="101"/>
                </a:cubicBez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63" name="îşļiḑê"/>
          <p:cNvSpPr/>
          <p:nvPr/>
        </p:nvSpPr>
        <p:spPr bwMode="auto">
          <a:xfrm>
            <a:off x="6500730" y="2391923"/>
            <a:ext cx="198337" cy="58525"/>
          </a:xfrm>
          <a:custGeom>
            <a:avLst/>
            <a:gdLst>
              <a:gd name="T0" fmla="*/ 122 w 122"/>
              <a:gd name="T1" fmla="*/ 36 h 36"/>
              <a:gd name="T2" fmla="*/ 0 w 122"/>
              <a:gd name="T3" fmla="*/ 7 h 36"/>
              <a:gd name="T4" fmla="*/ 3 w 122"/>
              <a:gd name="T5" fmla="*/ 0 h 36"/>
              <a:gd name="T6" fmla="*/ 122 w 122"/>
              <a:gd name="T7" fmla="*/ 29 h 36"/>
              <a:gd name="T8" fmla="*/ 122 w 122"/>
              <a:gd name="T9" fmla="*/ 36 h 36"/>
            </a:gdLst>
            <a:ahLst/>
            <a:cxnLst>
              <a:cxn ang="0">
                <a:pos x="T0" y="T1"/>
              </a:cxn>
              <a:cxn ang="0">
                <a:pos x="T2" y="T3"/>
              </a:cxn>
              <a:cxn ang="0">
                <a:pos x="T4" y="T5"/>
              </a:cxn>
              <a:cxn ang="0">
                <a:pos x="T6" y="T7"/>
              </a:cxn>
              <a:cxn ang="0">
                <a:pos x="T8" y="T9"/>
              </a:cxn>
            </a:cxnLst>
            <a:rect l="0" t="0" r="r" b="b"/>
            <a:pathLst>
              <a:path w="122" h="36">
                <a:moveTo>
                  <a:pt x="122" y="36"/>
                </a:moveTo>
                <a:lnTo>
                  <a:pt x="0" y="7"/>
                </a:lnTo>
                <a:lnTo>
                  <a:pt x="3" y="0"/>
                </a:lnTo>
                <a:lnTo>
                  <a:pt x="122" y="29"/>
                </a:lnTo>
                <a:lnTo>
                  <a:pt x="122" y="36"/>
                </a:ln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64" name="íślíde"/>
          <p:cNvSpPr/>
          <p:nvPr/>
        </p:nvSpPr>
        <p:spPr bwMode="auto">
          <a:xfrm>
            <a:off x="6494227" y="2434191"/>
            <a:ext cx="180455" cy="53647"/>
          </a:xfrm>
          <a:custGeom>
            <a:avLst/>
            <a:gdLst>
              <a:gd name="T0" fmla="*/ 111 w 111"/>
              <a:gd name="T1" fmla="*/ 33 h 33"/>
              <a:gd name="T2" fmla="*/ 0 w 111"/>
              <a:gd name="T3" fmla="*/ 7 h 33"/>
              <a:gd name="T4" fmla="*/ 0 w 111"/>
              <a:gd name="T5" fmla="*/ 0 h 33"/>
              <a:gd name="T6" fmla="*/ 111 w 111"/>
              <a:gd name="T7" fmla="*/ 26 h 33"/>
              <a:gd name="T8" fmla="*/ 111 w 111"/>
              <a:gd name="T9" fmla="*/ 33 h 33"/>
            </a:gdLst>
            <a:ahLst/>
            <a:cxnLst>
              <a:cxn ang="0">
                <a:pos x="T0" y="T1"/>
              </a:cxn>
              <a:cxn ang="0">
                <a:pos x="T2" y="T3"/>
              </a:cxn>
              <a:cxn ang="0">
                <a:pos x="T4" y="T5"/>
              </a:cxn>
              <a:cxn ang="0">
                <a:pos x="T6" y="T7"/>
              </a:cxn>
              <a:cxn ang="0">
                <a:pos x="T8" y="T9"/>
              </a:cxn>
            </a:cxnLst>
            <a:rect l="0" t="0" r="r" b="b"/>
            <a:pathLst>
              <a:path w="111" h="33">
                <a:moveTo>
                  <a:pt x="111" y="33"/>
                </a:moveTo>
                <a:lnTo>
                  <a:pt x="0" y="7"/>
                </a:lnTo>
                <a:lnTo>
                  <a:pt x="0" y="0"/>
                </a:lnTo>
                <a:lnTo>
                  <a:pt x="111" y="26"/>
                </a:lnTo>
                <a:lnTo>
                  <a:pt x="111" y="33"/>
                </a:ln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65" name="îṡľîḋe"/>
          <p:cNvSpPr/>
          <p:nvPr/>
        </p:nvSpPr>
        <p:spPr bwMode="auto">
          <a:xfrm>
            <a:off x="6482847" y="2481338"/>
            <a:ext cx="180455" cy="53647"/>
          </a:xfrm>
          <a:custGeom>
            <a:avLst/>
            <a:gdLst>
              <a:gd name="T0" fmla="*/ 111 w 111"/>
              <a:gd name="T1" fmla="*/ 33 h 33"/>
              <a:gd name="T2" fmla="*/ 0 w 111"/>
              <a:gd name="T3" fmla="*/ 7 h 33"/>
              <a:gd name="T4" fmla="*/ 0 w 111"/>
              <a:gd name="T5" fmla="*/ 0 h 33"/>
              <a:gd name="T6" fmla="*/ 111 w 111"/>
              <a:gd name="T7" fmla="*/ 26 h 33"/>
              <a:gd name="T8" fmla="*/ 111 w 111"/>
              <a:gd name="T9" fmla="*/ 33 h 33"/>
            </a:gdLst>
            <a:ahLst/>
            <a:cxnLst>
              <a:cxn ang="0">
                <a:pos x="T0" y="T1"/>
              </a:cxn>
              <a:cxn ang="0">
                <a:pos x="T2" y="T3"/>
              </a:cxn>
              <a:cxn ang="0">
                <a:pos x="T4" y="T5"/>
              </a:cxn>
              <a:cxn ang="0">
                <a:pos x="T6" y="T7"/>
              </a:cxn>
              <a:cxn ang="0">
                <a:pos x="T8" y="T9"/>
              </a:cxn>
            </a:cxnLst>
            <a:rect l="0" t="0" r="r" b="b"/>
            <a:pathLst>
              <a:path w="111" h="33">
                <a:moveTo>
                  <a:pt x="111" y="33"/>
                </a:moveTo>
                <a:lnTo>
                  <a:pt x="0" y="7"/>
                </a:lnTo>
                <a:lnTo>
                  <a:pt x="0" y="0"/>
                </a:lnTo>
                <a:lnTo>
                  <a:pt x="111" y="26"/>
                </a:lnTo>
                <a:lnTo>
                  <a:pt x="111" y="33"/>
                </a:ln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66" name="íSļîḋè"/>
          <p:cNvSpPr/>
          <p:nvPr/>
        </p:nvSpPr>
        <p:spPr bwMode="auto">
          <a:xfrm>
            <a:off x="6458460" y="2512226"/>
            <a:ext cx="182079" cy="53647"/>
          </a:xfrm>
          <a:custGeom>
            <a:avLst/>
            <a:gdLst>
              <a:gd name="T0" fmla="*/ 112 w 112"/>
              <a:gd name="T1" fmla="*/ 33 h 33"/>
              <a:gd name="T2" fmla="*/ 0 w 112"/>
              <a:gd name="T3" fmla="*/ 7 h 33"/>
              <a:gd name="T4" fmla="*/ 0 w 112"/>
              <a:gd name="T5" fmla="*/ 0 h 33"/>
              <a:gd name="T6" fmla="*/ 112 w 112"/>
              <a:gd name="T7" fmla="*/ 26 h 33"/>
              <a:gd name="T8" fmla="*/ 112 w 112"/>
              <a:gd name="T9" fmla="*/ 33 h 33"/>
            </a:gdLst>
            <a:ahLst/>
            <a:cxnLst>
              <a:cxn ang="0">
                <a:pos x="T0" y="T1"/>
              </a:cxn>
              <a:cxn ang="0">
                <a:pos x="T2" y="T3"/>
              </a:cxn>
              <a:cxn ang="0">
                <a:pos x="T4" y="T5"/>
              </a:cxn>
              <a:cxn ang="0">
                <a:pos x="T6" y="T7"/>
              </a:cxn>
              <a:cxn ang="0">
                <a:pos x="T8" y="T9"/>
              </a:cxn>
            </a:cxnLst>
            <a:rect l="0" t="0" r="r" b="b"/>
            <a:pathLst>
              <a:path w="112" h="33">
                <a:moveTo>
                  <a:pt x="112" y="33"/>
                </a:moveTo>
                <a:lnTo>
                  <a:pt x="0" y="7"/>
                </a:lnTo>
                <a:lnTo>
                  <a:pt x="0" y="0"/>
                </a:lnTo>
                <a:lnTo>
                  <a:pt x="112" y="26"/>
                </a:lnTo>
                <a:lnTo>
                  <a:pt x="112" y="33"/>
                </a:ln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67" name="îSľiḓè"/>
          <p:cNvSpPr/>
          <p:nvPr/>
        </p:nvSpPr>
        <p:spPr bwMode="auto">
          <a:xfrm>
            <a:off x="6438951" y="2554494"/>
            <a:ext cx="185330" cy="53647"/>
          </a:xfrm>
          <a:custGeom>
            <a:avLst/>
            <a:gdLst>
              <a:gd name="T0" fmla="*/ 112 w 114"/>
              <a:gd name="T1" fmla="*/ 33 h 33"/>
              <a:gd name="T2" fmla="*/ 0 w 114"/>
              <a:gd name="T3" fmla="*/ 7 h 33"/>
              <a:gd name="T4" fmla="*/ 3 w 114"/>
              <a:gd name="T5" fmla="*/ 0 h 33"/>
              <a:gd name="T6" fmla="*/ 114 w 114"/>
              <a:gd name="T7" fmla="*/ 28 h 33"/>
              <a:gd name="T8" fmla="*/ 112 w 114"/>
              <a:gd name="T9" fmla="*/ 33 h 33"/>
            </a:gdLst>
            <a:ahLst/>
            <a:cxnLst>
              <a:cxn ang="0">
                <a:pos x="T0" y="T1"/>
              </a:cxn>
              <a:cxn ang="0">
                <a:pos x="T2" y="T3"/>
              </a:cxn>
              <a:cxn ang="0">
                <a:pos x="T4" y="T5"/>
              </a:cxn>
              <a:cxn ang="0">
                <a:pos x="T6" y="T7"/>
              </a:cxn>
              <a:cxn ang="0">
                <a:pos x="T8" y="T9"/>
              </a:cxn>
            </a:cxnLst>
            <a:rect l="0" t="0" r="r" b="b"/>
            <a:pathLst>
              <a:path w="114" h="33">
                <a:moveTo>
                  <a:pt x="112" y="33"/>
                </a:moveTo>
                <a:lnTo>
                  <a:pt x="0" y="7"/>
                </a:lnTo>
                <a:lnTo>
                  <a:pt x="3" y="0"/>
                </a:lnTo>
                <a:lnTo>
                  <a:pt x="114" y="28"/>
                </a:lnTo>
                <a:lnTo>
                  <a:pt x="112" y="33"/>
                </a:ln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68" name="ïṧḻíde"/>
          <p:cNvSpPr/>
          <p:nvPr/>
        </p:nvSpPr>
        <p:spPr bwMode="auto">
          <a:xfrm>
            <a:off x="6655172" y="2307387"/>
            <a:ext cx="78034" cy="92665"/>
          </a:xfrm>
          <a:custGeom>
            <a:avLst/>
            <a:gdLst>
              <a:gd name="T0" fmla="*/ 0 w 48"/>
              <a:gd name="T1" fmla="*/ 38 h 57"/>
              <a:gd name="T2" fmla="*/ 29 w 48"/>
              <a:gd name="T3" fmla="*/ 0 h 57"/>
              <a:gd name="T4" fmla="*/ 48 w 48"/>
              <a:gd name="T5" fmla="*/ 12 h 57"/>
              <a:gd name="T6" fmla="*/ 12 w 48"/>
              <a:gd name="T7" fmla="*/ 57 h 57"/>
              <a:gd name="T8" fmla="*/ 0 w 48"/>
              <a:gd name="T9" fmla="*/ 38 h 57"/>
            </a:gdLst>
            <a:ahLst/>
            <a:cxnLst>
              <a:cxn ang="0">
                <a:pos x="T0" y="T1"/>
              </a:cxn>
              <a:cxn ang="0">
                <a:pos x="T2" y="T3"/>
              </a:cxn>
              <a:cxn ang="0">
                <a:pos x="T4" y="T5"/>
              </a:cxn>
              <a:cxn ang="0">
                <a:pos x="T6" y="T7"/>
              </a:cxn>
              <a:cxn ang="0">
                <a:pos x="T8" y="T9"/>
              </a:cxn>
            </a:cxnLst>
            <a:rect l="0" t="0" r="r" b="b"/>
            <a:pathLst>
              <a:path w="48" h="57">
                <a:moveTo>
                  <a:pt x="0" y="38"/>
                </a:moveTo>
                <a:lnTo>
                  <a:pt x="29" y="0"/>
                </a:lnTo>
                <a:lnTo>
                  <a:pt x="48" y="12"/>
                </a:lnTo>
                <a:lnTo>
                  <a:pt x="12" y="57"/>
                </a:lnTo>
                <a:lnTo>
                  <a:pt x="0" y="38"/>
                </a:ln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69" name="ïṧḻïḑê"/>
          <p:cNvSpPr/>
          <p:nvPr/>
        </p:nvSpPr>
        <p:spPr bwMode="auto">
          <a:xfrm>
            <a:off x="6648668" y="2299259"/>
            <a:ext cx="95917" cy="108922"/>
          </a:xfrm>
          <a:custGeom>
            <a:avLst/>
            <a:gdLst>
              <a:gd name="T0" fmla="*/ 14 w 59"/>
              <a:gd name="T1" fmla="*/ 67 h 67"/>
              <a:gd name="T2" fmla="*/ 0 w 59"/>
              <a:gd name="T3" fmla="*/ 43 h 67"/>
              <a:gd name="T4" fmla="*/ 33 w 59"/>
              <a:gd name="T5" fmla="*/ 0 h 67"/>
              <a:gd name="T6" fmla="*/ 59 w 59"/>
              <a:gd name="T7" fmla="*/ 15 h 67"/>
              <a:gd name="T8" fmla="*/ 14 w 59"/>
              <a:gd name="T9" fmla="*/ 67 h 67"/>
              <a:gd name="T10" fmla="*/ 9 w 59"/>
              <a:gd name="T11" fmla="*/ 45 h 67"/>
              <a:gd name="T12" fmla="*/ 16 w 59"/>
              <a:gd name="T13" fmla="*/ 55 h 67"/>
              <a:gd name="T14" fmla="*/ 47 w 59"/>
              <a:gd name="T15" fmla="*/ 17 h 67"/>
              <a:gd name="T16" fmla="*/ 35 w 59"/>
              <a:gd name="T17" fmla="*/ 10 h 67"/>
              <a:gd name="T18" fmla="*/ 9 w 59"/>
              <a:gd name="T19" fmla="*/ 4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67">
                <a:moveTo>
                  <a:pt x="14" y="67"/>
                </a:moveTo>
                <a:lnTo>
                  <a:pt x="0" y="43"/>
                </a:lnTo>
                <a:lnTo>
                  <a:pt x="33" y="0"/>
                </a:lnTo>
                <a:lnTo>
                  <a:pt x="59" y="15"/>
                </a:lnTo>
                <a:lnTo>
                  <a:pt x="14" y="67"/>
                </a:lnTo>
                <a:close/>
                <a:moveTo>
                  <a:pt x="9" y="45"/>
                </a:moveTo>
                <a:lnTo>
                  <a:pt x="16" y="55"/>
                </a:lnTo>
                <a:lnTo>
                  <a:pt x="47" y="17"/>
                </a:lnTo>
                <a:lnTo>
                  <a:pt x="35" y="10"/>
                </a:lnTo>
                <a:lnTo>
                  <a:pt x="9" y="45"/>
                </a:ln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57" name="išļïďê"/>
          <p:cNvSpPr/>
          <p:nvPr/>
        </p:nvSpPr>
        <p:spPr bwMode="auto">
          <a:xfrm>
            <a:off x="6618593" y="4117075"/>
            <a:ext cx="393421" cy="261739"/>
          </a:xfrm>
          <a:custGeom>
            <a:avLst/>
            <a:gdLst>
              <a:gd name="T0" fmla="*/ 53 w 102"/>
              <a:gd name="T1" fmla="*/ 68 h 68"/>
              <a:gd name="T2" fmla="*/ 53 w 102"/>
              <a:gd name="T3" fmla="*/ 68 h 68"/>
              <a:gd name="T4" fmla="*/ 19 w 102"/>
              <a:gd name="T5" fmla="*/ 67 h 68"/>
              <a:gd name="T6" fmla="*/ 6 w 102"/>
              <a:gd name="T7" fmla="*/ 4 h 68"/>
              <a:gd name="T8" fmla="*/ 6 w 102"/>
              <a:gd name="T9" fmla="*/ 3 h 68"/>
              <a:gd name="T10" fmla="*/ 11 w 102"/>
              <a:gd name="T11" fmla="*/ 2 h 68"/>
              <a:gd name="T12" fmla="*/ 62 w 102"/>
              <a:gd name="T13" fmla="*/ 0 h 68"/>
              <a:gd name="T14" fmla="*/ 89 w 102"/>
              <a:gd name="T15" fmla="*/ 3 h 68"/>
              <a:gd name="T16" fmla="*/ 94 w 102"/>
              <a:gd name="T17" fmla="*/ 66 h 68"/>
              <a:gd name="T18" fmla="*/ 94 w 102"/>
              <a:gd name="T19" fmla="*/ 67 h 68"/>
              <a:gd name="T20" fmla="*/ 93 w 102"/>
              <a:gd name="T21" fmla="*/ 67 h 68"/>
              <a:gd name="T22" fmla="*/ 53 w 102"/>
              <a:gd name="T23" fmla="*/ 68 h 68"/>
              <a:gd name="T24" fmla="*/ 9 w 102"/>
              <a:gd name="T25" fmla="*/ 6 h 68"/>
              <a:gd name="T26" fmla="*/ 19 w 102"/>
              <a:gd name="T27" fmla="*/ 64 h 68"/>
              <a:gd name="T28" fmla="*/ 53 w 102"/>
              <a:gd name="T29" fmla="*/ 65 h 68"/>
              <a:gd name="T30" fmla="*/ 91 w 102"/>
              <a:gd name="T31" fmla="*/ 64 h 68"/>
              <a:gd name="T32" fmla="*/ 88 w 102"/>
              <a:gd name="T33" fmla="*/ 6 h 68"/>
              <a:gd name="T34" fmla="*/ 62 w 102"/>
              <a:gd name="T35" fmla="*/ 3 h 68"/>
              <a:gd name="T36" fmla="*/ 12 w 102"/>
              <a:gd name="T37" fmla="*/ 5 h 68"/>
              <a:gd name="T38" fmla="*/ 9 w 102"/>
              <a:gd name="T39" fmla="*/ 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2" h="68">
                <a:moveTo>
                  <a:pt x="53" y="68"/>
                </a:moveTo>
                <a:cubicBezTo>
                  <a:pt x="53" y="68"/>
                  <a:pt x="53" y="68"/>
                  <a:pt x="53" y="68"/>
                </a:cubicBezTo>
                <a:cubicBezTo>
                  <a:pt x="36" y="68"/>
                  <a:pt x="25" y="67"/>
                  <a:pt x="19" y="67"/>
                </a:cubicBezTo>
                <a:cubicBezTo>
                  <a:pt x="0" y="64"/>
                  <a:pt x="5" y="10"/>
                  <a:pt x="6" y="4"/>
                </a:cubicBezTo>
                <a:cubicBezTo>
                  <a:pt x="6" y="3"/>
                  <a:pt x="6" y="3"/>
                  <a:pt x="6" y="3"/>
                </a:cubicBezTo>
                <a:cubicBezTo>
                  <a:pt x="11" y="2"/>
                  <a:pt x="11" y="2"/>
                  <a:pt x="11" y="2"/>
                </a:cubicBezTo>
                <a:cubicBezTo>
                  <a:pt x="20" y="2"/>
                  <a:pt x="43" y="0"/>
                  <a:pt x="62" y="0"/>
                </a:cubicBezTo>
                <a:cubicBezTo>
                  <a:pt x="76" y="0"/>
                  <a:pt x="85" y="1"/>
                  <a:pt x="89" y="3"/>
                </a:cubicBezTo>
                <a:cubicBezTo>
                  <a:pt x="102" y="10"/>
                  <a:pt x="95" y="60"/>
                  <a:pt x="94" y="66"/>
                </a:cubicBezTo>
                <a:cubicBezTo>
                  <a:pt x="94" y="67"/>
                  <a:pt x="94" y="67"/>
                  <a:pt x="94" y="67"/>
                </a:cubicBezTo>
                <a:cubicBezTo>
                  <a:pt x="93" y="67"/>
                  <a:pt x="93" y="67"/>
                  <a:pt x="93" y="67"/>
                </a:cubicBezTo>
                <a:cubicBezTo>
                  <a:pt x="93" y="67"/>
                  <a:pt x="72" y="68"/>
                  <a:pt x="53" y="68"/>
                </a:cubicBezTo>
                <a:close/>
                <a:moveTo>
                  <a:pt x="9" y="6"/>
                </a:moveTo>
                <a:cubicBezTo>
                  <a:pt x="7" y="22"/>
                  <a:pt x="6" y="62"/>
                  <a:pt x="19" y="64"/>
                </a:cubicBezTo>
                <a:cubicBezTo>
                  <a:pt x="25" y="64"/>
                  <a:pt x="37" y="65"/>
                  <a:pt x="53" y="65"/>
                </a:cubicBezTo>
                <a:cubicBezTo>
                  <a:pt x="70" y="65"/>
                  <a:pt x="87" y="64"/>
                  <a:pt x="91" y="64"/>
                </a:cubicBezTo>
                <a:cubicBezTo>
                  <a:pt x="93" y="48"/>
                  <a:pt x="96" y="10"/>
                  <a:pt x="88" y="6"/>
                </a:cubicBezTo>
                <a:cubicBezTo>
                  <a:pt x="85" y="4"/>
                  <a:pt x="79" y="3"/>
                  <a:pt x="62" y="3"/>
                </a:cubicBezTo>
                <a:cubicBezTo>
                  <a:pt x="43" y="3"/>
                  <a:pt x="20" y="5"/>
                  <a:pt x="12" y="5"/>
                </a:cubicBezTo>
                <a:lnTo>
                  <a:pt x="9" y="6"/>
                </a:ln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58" name="išľíďê"/>
          <p:cNvSpPr/>
          <p:nvPr/>
        </p:nvSpPr>
        <p:spPr bwMode="auto">
          <a:xfrm>
            <a:off x="6641353" y="4130081"/>
            <a:ext cx="320265" cy="126806"/>
          </a:xfrm>
          <a:custGeom>
            <a:avLst/>
            <a:gdLst>
              <a:gd name="T0" fmla="*/ 46 w 83"/>
              <a:gd name="T1" fmla="*/ 33 h 33"/>
              <a:gd name="T2" fmla="*/ 44 w 83"/>
              <a:gd name="T3" fmla="*/ 32 h 33"/>
              <a:gd name="T4" fmla="*/ 0 w 83"/>
              <a:gd name="T5" fmla="*/ 2 h 33"/>
              <a:gd name="T6" fmla="*/ 2 w 83"/>
              <a:gd name="T7" fmla="*/ 0 h 33"/>
              <a:gd name="T8" fmla="*/ 45 w 83"/>
              <a:gd name="T9" fmla="*/ 30 h 33"/>
              <a:gd name="T10" fmla="*/ 81 w 83"/>
              <a:gd name="T11" fmla="*/ 0 h 33"/>
              <a:gd name="T12" fmla="*/ 83 w 83"/>
              <a:gd name="T13" fmla="*/ 2 h 33"/>
              <a:gd name="T14" fmla="*/ 46 w 83"/>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33">
                <a:moveTo>
                  <a:pt x="46" y="33"/>
                </a:moveTo>
                <a:cubicBezTo>
                  <a:pt x="45" y="33"/>
                  <a:pt x="45" y="33"/>
                  <a:pt x="44" y="32"/>
                </a:cubicBezTo>
                <a:cubicBezTo>
                  <a:pt x="36" y="29"/>
                  <a:pt x="2" y="3"/>
                  <a:pt x="0" y="2"/>
                </a:cubicBezTo>
                <a:cubicBezTo>
                  <a:pt x="2" y="0"/>
                  <a:pt x="2" y="0"/>
                  <a:pt x="2" y="0"/>
                </a:cubicBezTo>
                <a:cubicBezTo>
                  <a:pt x="2" y="0"/>
                  <a:pt x="37" y="26"/>
                  <a:pt x="45" y="30"/>
                </a:cubicBezTo>
                <a:cubicBezTo>
                  <a:pt x="50" y="32"/>
                  <a:pt x="69" y="14"/>
                  <a:pt x="81" y="0"/>
                </a:cubicBezTo>
                <a:cubicBezTo>
                  <a:pt x="83" y="2"/>
                  <a:pt x="83" y="2"/>
                  <a:pt x="83" y="2"/>
                </a:cubicBezTo>
                <a:cubicBezTo>
                  <a:pt x="79" y="8"/>
                  <a:pt x="56" y="33"/>
                  <a:pt x="46" y="33"/>
                </a:cubicBez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59" name="îşḷiḓé"/>
          <p:cNvSpPr/>
          <p:nvPr/>
        </p:nvSpPr>
        <p:spPr bwMode="auto">
          <a:xfrm>
            <a:off x="6495039" y="4186981"/>
            <a:ext cx="95917" cy="11379"/>
          </a:xfrm>
          <a:prstGeom prst="rect">
            <a:avLst/>
          </a:pr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60" name="îṡļïḑè"/>
          <p:cNvSpPr/>
          <p:nvPr/>
        </p:nvSpPr>
        <p:spPr bwMode="auto">
          <a:xfrm>
            <a:off x="6506420" y="4302406"/>
            <a:ext cx="100794" cy="11379"/>
          </a:xfrm>
          <a:prstGeom prst="rect">
            <a:avLst/>
          </a:pr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61" name="iślíḓè"/>
          <p:cNvSpPr/>
          <p:nvPr/>
        </p:nvSpPr>
        <p:spPr bwMode="auto">
          <a:xfrm>
            <a:off x="6451146" y="4245507"/>
            <a:ext cx="139811" cy="11379"/>
          </a:xfrm>
          <a:prstGeom prst="rect">
            <a:avLst/>
          </a:pr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53" name="iŝļîḍè"/>
          <p:cNvSpPr/>
          <p:nvPr/>
        </p:nvSpPr>
        <p:spPr bwMode="auto">
          <a:xfrm>
            <a:off x="6378174" y="4685847"/>
            <a:ext cx="170700" cy="169074"/>
          </a:xfrm>
          <a:custGeom>
            <a:avLst/>
            <a:gdLst>
              <a:gd name="T0" fmla="*/ 22 w 44"/>
              <a:gd name="T1" fmla="*/ 44 h 44"/>
              <a:gd name="T2" fmla="*/ 0 w 44"/>
              <a:gd name="T3" fmla="*/ 22 h 44"/>
              <a:gd name="T4" fmla="*/ 22 w 44"/>
              <a:gd name="T5" fmla="*/ 0 h 44"/>
              <a:gd name="T6" fmla="*/ 44 w 44"/>
              <a:gd name="T7" fmla="*/ 22 h 44"/>
              <a:gd name="T8" fmla="*/ 22 w 44"/>
              <a:gd name="T9" fmla="*/ 44 h 44"/>
              <a:gd name="T10" fmla="*/ 22 w 44"/>
              <a:gd name="T11" fmla="*/ 3 h 44"/>
              <a:gd name="T12" fmla="*/ 3 w 44"/>
              <a:gd name="T13" fmla="*/ 22 h 44"/>
              <a:gd name="T14" fmla="*/ 22 w 44"/>
              <a:gd name="T15" fmla="*/ 41 h 44"/>
              <a:gd name="T16" fmla="*/ 41 w 44"/>
              <a:gd name="T17" fmla="*/ 22 h 44"/>
              <a:gd name="T18" fmla="*/ 22 w 44"/>
              <a:gd name="T19" fmla="*/ 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44"/>
                </a:moveTo>
                <a:cubicBezTo>
                  <a:pt x="10" y="44"/>
                  <a:pt x="0" y="34"/>
                  <a:pt x="0" y="22"/>
                </a:cubicBezTo>
                <a:cubicBezTo>
                  <a:pt x="0" y="10"/>
                  <a:pt x="10" y="0"/>
                  <a:pt x="22" y="0"/>
                </a:cubicBezTo>
                <a:cubicBezTo>
                  <a:pt x="34" y="0"/>
                  <a:pt x="44" y="10"/>
                  <a:pt x="44" y="22"/>
                </a:cubicBezTo>
                <a:cubicBezTo>
                  <a:pt x="44" y="34"/>
                  <a:pt x="34" y="44"/>
                  <a:pt x="22" y="44"/>
                </a:cubicBezTo>
                <a:close/>
                <a:moveTo>
                  <a:pt x="22" y="3"/>
                </a:moveTo>
                <a:cubicBezTo>
                  <a:pt x="11" y="3"/>
                  <a:pt x="3" y="12"/>
                  <a:pt x="3" y="22"/>
                </a:cubicBezTo>
                <a:cubicBezTo>
                  <a:pt x="3" y="33"/>
                  <a:pt x="11" y="41"/>
                  <a:pt x="22" y="41"/>
                </a:cubicBezTo>
                <a:cubicBezTo>
                  <a:pt x="32" y="41"/>
                  <a:pt x="41" y="33"/>
                  <a:pt x="41" y="22"/>
                </a:cubicBezTo>
                <a:cubicBezTo>
                  <a:pt x="41" y="12"/>
                  <a:pt x="32" y="3"/>
                  <a:pt x="22" y="3"/>
                </a:cubicBez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54" name="ïṣ1íďê"/>
          <p:cNvSpPr/>
          <p:nvPr/>
        </p:nvSpPr>
        <p:spPr bwMode="auto">
          <a:xfrm>
            <a:off x="6296889" y="4858171"/>
            <a:ext cx="333271" cy="173950"/>
          </a:xfrm>
          <a:custGeom>
            <a:avLst/>
            <a:gdLst>
              <a:gd name="T0" fmla="*/ 86 w 86"/>
              <a:gd name="T1" fmla="*/ 45 h 45"/>
              <a:gd name="T2" fmla="*/ 0 w 86"/>
              <a:gd name="T3" fmla="*/ 45 h 45"/>
              <a:gd name="T4" fmla="*/ 0 w 86"/>
              <a:gd name="T5" fmla="*/ 44 h 45"/>
              <a:gd name="T6" fmla="*/ 43 w 86"/>
              <a:gd name="T7" fmla="*/ 0 h 45"/>
              <a:gd name="T8" fmla="*/ 86 w 86"/>
              <a:gd name="T9" fmla="*/ 44 h 45"/>
              <a:gd name="T10" fmla="*/ 86 w 86"/>
              <a:gd name="T11" fmla="*/ 45 h 45"/>
              <a:gd name="T12" fmla="*/ 3 w 86"/>
              <a:gd name="T13" fmla="*/ 42 h 45"/>
              <a:gd name="T14" fmla="*/ 83 w 86"/>
              <a:gd name="T15" fmla="*/ 42 h 45"/>
              <a:gd name="T16" fmla="*/ 43 w 86"/>
              <a:gd name="T17" fmla="*/ 3 h 45"/>
              <a:gd name="T18" fmla="*/ 3 w 86"/>
              <a:gd name="T19" fmla="*/ 4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45">
                <a:moveTo>
                  <a:pt x="86" y="45"/>
                </a:moveTo>
                <a:cubicBezTo>
                  <a:pt x="0" y="45"/>
                  <a:pt x="0" y="45"/>
                  <a:pt x="0" y="45"/>
                </a:cubicBezTo>
                <a:cubicBezTo>
                  <a:pt x="0" y="44"/>
                  <a:pt x="0" y="44"/>
                  <a:pt x="0" y="44"/>
                </a:cubicBezTo>
                <a:cubicBezTo>
                  <a:pt x="0" y="20"/>
                  <a:pt x="19" y="0"/>
                  <a:pt x="43" y="0"/>
                </a:cubicBezTo>
                <a:cubicBezTo>
                  <a:pt x="67" y="0"/>
                  <a:pt x="86" y="20"/>
                  <a:pt x="86" y="44"/>
                </a:cubicBezTo>
                <a:lnTo>
                  <a:pt x="86" y="45"/>
                </a:lnTo>
                <a:close/>
                <a:moveTo>
                  <a:pt x="3" y="42"/>
                </a:moveTo>
                <a:cubicBezTo>
                  <a:pt x="83" y="42"/>
                  <a:pt x="83" y="42"/>
                  <a:pt x="83" y="42"/>
                </a:cubicBezTo>
                <a:cubicBezTo>
                  <a:pt x="82" y="21"/>
                  <a:pt x="64" y="3"/>
                  <a:pt x="43" y="3"/>
                </a:cubicBezTo>
                <a:cubicBezTo>
                  <a:pt x="21" y="3"/>
                  <a:pt x="4" y="21"/>
                  <a:pt x="3" y="42"/>
                </a:cubicBez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55" name="ïṩḻiḓe"/>
          <p:cNvSpPr/>
          <p:nvPr/>
        </p:nvSpPr>
        <p:spPr bwMode="auto">
          <a:xfrm>
            <a:off x="6425320" y="4866300"/>
            <a:ext cx="73157" cy="50396"/>
          </a:xfrm>
          <a:custGeom>
            <a:avLst/>
            <a:gdLst>
              <a:gd name="T0" fmla="*/ 10 w 19"/>
              <a:gd name="T1" fmla="*/ 13 h 13"/>
              <a:gd name="T2" fmla="*/ 0 w 19"/>
              <a:gd name="T3" fmla="*/ 1 h 13"/>
              <a:gd name="T4" fmla="*/ 3 w 19"/>
              <a:gd name="T5" fmla="*/ 0 h 13"/>
              <a:gd name="T6" fmla="*/ 10 w 19"/>
              <a:gd name="T7" fmla="*/ 10 h 13"/>
              <a:gd name="T8" fmla="*/ 16 w 19"/>
              <a:gd name="T9" fmla="*/ 0 h 13"/>
              <a:gd name="T10" fmla="*/ 19 w 19"/>
              <a:gd name="T11" fmla="*/ 1 h 13"/>
              <a:gd name="T12" fmla="*/ 10 w 19"/>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19" h="13">
                <a:moveTo>
                  <a:pt x="10" y="13"/>
                </a:moveTo>
                <a:cubicBezTo>
                  <a:pt x="4" y="13"/>
                  <a:pt x="1" y="3"/>
                  <a:pt x="0" y="1"/>
                </a:cubicBezTo>
                <a:cubicBezTo>
                  <a:pt x="3" y="0"/>
                  <a:pt x="3" y="0"/>
                  <a:pt x="3" y="0"/>
                </a:cubicBezTo>
                <a:cubicBezTo>
                  <a:pt x="4" y="4"/>
                  <a:pt x="7" y="10"/>
                  <a:pt x="10" y="10"/>
                </a:cubicBezTo>
                <a:cubicBezTo>
                  <a:pt x="12" y="10"/>
                  <a:pt x="15" y="4"/>
                  <a:pt x="16" y="0"/>
                </a:cubicBezTo>
                <a:cubicBezTo>
                  <a:pt x="19" y="1"/>
                  <a:pt x="19" y="1"/>
                  <a:pt x="19" y="1"/>
                </a:cubicBezTo>
                <a:cubicBezTo>
                  <a:pt x="19" y="3"/>
                  <a:pt x="15" y="13"/>
                  <a:pt x="10" y="13"/>
                </a:cubicBez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56" name="íṣ1íde"/>
          <p:cNvSpPr/>
          <p:nvPr/>
        </p:nvSpPr>
        <p:spPr bwMode="auto">
          <a:xfrm>
            <a:off x="6425320" y="4905318"/>
            <a:ext cx="81285" cy="126805"/>
          </a:xfrm>
          <a:custGeom>
            <a:avLst/>
            <a:gdLst>
              <a:gd name="T0" fmla="*/ 21 w 21"/>
              <a:gd name="T1" fmla="*/ 33 h 33"/>
              <a:gd name="T2" fmla="*/ 0 w 21"/>
              <a:gd name="T3" fmla="*/ 33 h 33"/>
              <a:gd name="T4" fmla="*/ 0 w 21"/>
              <a:gd name="T5" fmla="*/ 32 h 33"/>
              <a:gd name="T6" fmla="*/ 10 w 21"/>
              <a:gd name="T7" fmla="*/ 0 h 33"/>
              <a:gd name="T8" fmla="*/ 21 w 21"/>
              <a:gd name="T9" fmla="*/ 32 h 33"/>
              <a:gd name="T10" fmla="*/ 21 w 21"/>
              <a:gd name="T11" fmla="*/ 33 h 33"/>
              <a:gd name="T12" fmla="*/ 3 w 21"/>
              <a:gd name="T13" fmla="*/ 30 h 33"/>
              <a:gd name="T14" fmla="*/ 17 w 21"/>
              <a:gd name="T15" fmla="*/ 30 h 33"/>
              <a:gd name="T16" fmla="*/ 10 w 21"/>
              <a:gd name="T17" fmla="*/ 3 h 33"/>
              <a:gd name="T18" fmla="*/ 3 w 21"/>
              <a:gd name="T19" fmla="*/ 3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3">
                <a:moveTo>
                  <a:pt x="21" y="33"/>
                </a:moveTo>
                <a:cubicBezTo>
                  <a:pt x="0" y="33"/>
                  <a:pt x="0" y="33"/>
                  <a:pt x="0" y="33"/>
                </a:cubicBezTo>
                <a:cubicBezTo>
                  <a:pt x="0" y="32"/>
                  <a:pt x="0" y="32"/>
                  <a:pt x="0" y="32"/>
                </a:cubicBezTo>
                <a:cubicBezTo>
                  <a:pt x="1" y="22"/>
                  <a:pt x="3" y="0"/>
                  <a:pt x="10" y="0"/>
                </a:cubicBezTo>
                <a:cubicBezTo>
                  <a:pt x="17" y="0"/>
                  <a:pt x="20" y="22"/>
                  <a:pt x="21" y="32"/>
                </a:cubicBezTo>
                <a:lnTo>
                  <a:pt x="21" y="33"/>
                </a:lnTo>
                <a:close/>
                <a:moveTo>
                  <a:pt x="3" y="30"/>
                </a:moveTo>
                <a:cubicBezTo>
                  <a:pt x="17" y="30"/>
                  <a:pt x="17" y="30"/>
                  <a:pt x="17" y="30"/>
                </a:cubicBezTo>
                <a:cubicBezTo>
                  <a:pt x="16" y="15"/>
                  <a:pt x="12" y="3"/>
                  <a:pt x="10" y="3"/>
                </a:cubicBezTo>
                <a:cubicBezTo>
                  <a:pt x="7" y="3"/>
                  <a:pt x="4" y="15"/>
                  <a:pt x="3" y="30"/>
                </a:cubicBez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50" name="íślíḓé"/>
          <p:cNvSpPr/>
          <p:nvPr/>
        </p:nvSpPr>
        <p:spPr bwMode="auto">
          <a:xfrm>
            <a:off x="4066534" y="3334755"/>
            <a:ext cx="219471" cy="242230"/>
          </a:xfrm>
          <a:custGeom>
            <a:avLst/>
            <a:gdLst>
              <a:gd name="T0" fmla="*/ 34 w 57"/>
              <a:gd name="T1" fmla="*/ 63 h 63"/>
              <a:gd name="T2" fmla="*/ 5 w 57"/>
              <a:gd name="T3" fmla="*/ 54 h 63"/>
              <a:gd name="T4" fmla="*/ 5 w 57"/>
              <a:gd name="T5" fmla="*/ 54 h 63"/>
              <a:gd name="T6" fmla="*/ 7 w 57"/>
              <a:gd name="T7" fmla="*/ 45 h 63"/>
              <a:gd name="T8" fmla="*/ 9 w 57"/>
              <a:gd name="T9" fmla="*/ 44 h 63"/>
              <a:gd name="T10" fmla="*/ 12 w 57"/>
              <a:gd name="T11" fmla="*/ 44 h 63"/>
              <a:gd name="T12" fmla="*/ 22 w 57"/>
              <a:gd name="T13" fmla="*/ 44 h 63"/>
              <a:gd name="T14" fmla="*/ 32 w 57"/>
              <a:gd name="T15" fmla="*/ 43 h 63"/>
              <a:gd name="T16" fmla="*/ 24 w 57"/>
              <a:gd name="T17" fmla="*/ 40 h 63"/>
              <a:gd name="T18" fmla="*/ 16 w 57"/>
              <a:gd name="T19" fmla="*/ 38 h 63"/>
              <a:gd name="T20" fmla="*/ 0 w 57"/>
              <a:gd name="T21" fmla="*/ 18 h 63"/>
              <a:gd name="T22" fmla="*/ 22 w 57"/>
              <a:gd name="T23" fmla="*/ 0 h 63"/>
              <a:gd name="T24" fmla="*/ 50 w 57"/>
              <a:gd name="T25" fmla="*/ 9 h 63"/>
              <a:gd name="T26" fmla="*/ 50 w 57"/>
              <a:gd name="T27" fmla="*/ 10 h 63"/>
              <a:gd name="T28" fmla="*/ 50 w 57"/>
              <a:gd name="T29" fmla="*/ 23 h 63"/>
              <a:gd name="T30" fmla="*/ 47 w 57"/>
              <a:gd name="T31" fmla="*/ 23 h 63"/>
              <a:gd name="T32" fmla="*/ 47 w 57"/>
              <a:gd name="T33" fmla="*/ 23 h 63"/>
              <a:gd name="T34" fmla="*/ 27 w 57"/>
              <a:gd name="T35" fmla="*/ 16 h 63"/>
              <a:gd name="T36" fmla="*/ 24 w 57"/>
              <a:gd name="T37" fmla="*/ 19 h 63"/>
              <a:gd name="T38" fmla="*/ 33 w 57"/>
              <a:gd name="T39" fmla="*/ 23 h 63"/>
              <a:gd name="T40" fmla="*/ 38 w 57"/>
              <a:gd name="T41" fmla="*/ 24 h 63"/>
              <a:gd name="T42" fmla="*/ 57 w 57"/>
              <a:gd name="T43" fmla="*/ 44 h 63"/>
              <a:gd name="T44" fmla="*/ 34 w 57"/>
              <a:gd name="T45" fmla="*/ 63 h 63"/>
              <a:gd name="T46" fmla="*/ 8 w 57"/>
              <a:gd name="T47" fmla="*/ 53 h 63"/>
              <a:gd name="T48" fmla="*/ 34 w 57"/>
              <a:gd name="T49" fmla="*/ 60 h 63"/>
              <a:gd name="T50" fmla="*/ 54 w 57"/>
              <a:gd name="T51" fmla="*/ 44 h 63"/>
              <a:gd name="T52" fmla="*/ 37 w 57"/>
              <a:gd name="T53" fmla="*/ 27 h 63"/>
              <a:gd name="T54" fmla="*/ 32 w 57"/>
              <a:gd name="T55" fmla="*/ 26 h 63"/>
              <a:gd name="T56" fmla="*/ 21 w 57"/>
              <a:gd name="T57" fmla="*/ 19 h 63"/>
              <a:gd name="T58" fmla="*/ 27 w 57"/>
              <a:gd name="T59" fmla="*/ 13 h 63"/>
              <a:gd name="T60" fmla="*/ 47 w 57"/>
              <a:gd name="T61" fmla="*/ 19 h 63"/>
              <a:gd name="T62" fmla="*/ 47 w 57"/>
              <a:gd name="T63" fmla="*/ 10 h 63"/>
              <a:gd name="T64" fmla="*/ 22 w 57"/>
              <a:gd name="T65" fmla="*/ 3 h 63"/>
              <a:gd name="T66" fmla="*/ 3 w 57"/>
              <a:gd name="T67" fmla="*/ 18 h 63"/>
              <a:gd name="T68" fmla="*/ 17 w 57"/>
              <a:gd name="T69" fmla="*/ 35 h 63"/>
              <a:gd name="T70" fmla="*/ 25 w 57"/>
              <a:gd name="T71" fmla="*/ 37 h 63"/>
              <a:gd name="T72" fmla="*/ 35 w 57"/>
              <a:gd name="T73" fmla="*/ 43 h 63"/>
              <a:gd name="T74" fmla="*/ 22 w 57"/>
              <a:gd name="T75" fmla="*/ 47 h 63"/>
              <a:gd name="T76" fmla="*/ 11 w 57"/>
              <a:gd name="T77" fmla="*/ 47 h 63"/>
              <a:gd name="T78" fmla="*/ 9 w 57"/>
              <a:gd name="T79" fmla="*/ 47 h 63"/>
              <a:gd name="T80" fmla="*/ 8 w 57"/>
              <a:gd name="T81" fmla="*/ 5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7" h="63">
                <a:moveTo>
                  <a:pt x="34" y="63"/>
                </a:moveTo>
                <a:cubicBezTo>
                  <a:pt x="26" y="63"/>
                  <a:pt x="9" y="59"/>
                  <a:pt x="5" y="54"/>
                </a:cubicBezTo>
                <a:cubicBezTo>
                  <a:pt x="5" y="54"/>
                  <a:pt x="5" y="54"/>
                  <a:pt x="5" y="54"/>
                </a:cubicBezTo>
                <a:cubicBezTo>
                  <a:pt x="5" y="52"/>
                  <a:pt x="5" y="47"/>
                  <a:pt x="7" y="45"/>
                </a:cubicBezTo>
                <a:cubicBezTo>
                  <a:pt x="7" y="44"/>
                  <a:pt x="8" y="44"/>
                  <a:pt x="9" y="44"/>
                </a:cubicBezTo>
                <a:cubicBezTo>
                  <a:pt x="10" y="44"/>
                  <a:pt x="10" y="44"/>
                  <a:pt x="12" y="44"/>
                </a:cubicBezTo>
                <a:cubicBezTo>
                  <a:pt x="14" y="44"/>
                  <a:pt x="18" y="44"/>
                  <a:pt x="22" y="44"/>
                </a:cubicBezTo>
                <a:cubicBezTo>
                  <a:pt x="29" y="44"/>
                  <a:pt x="31" y="43"/>
                  <a:pt x="32" y="43"/>
                </a:cubicBezTo>
                <a:cubicBezTo>
                  <a:pt x="31" y="42"/>
                  <a:pt x="27" y="41"/>
                  <a:pt x="24" y="40"/>
                </a:cubicBezTo>
                <a:cubicBezTo>
                  <a:pt x="22" y="39"/>
                  <a:pt x="19" y="39"/>
                  <a:pt x="16" y="38"/>
                </a:cubicBezTo>
                <a:cubicBezTo>
                  <a:pt x="5" y="34"/>
                  <a:pt x="0" y="27"/>
                  <a:pt x="0" y="18"/>
                </a:cubicBezTo>
                <a:cubicBezTo>
                  <a:pt x="0" y="5"/>
                  <a:pt x="13" y="0"/>
                  <a:pt x="22" y="0"/>
                </a:cubicBezTo>
                <a:cubicBezTo>
                  <a:pt x="29" y="0"/>
                  <a:pt x="47" y="3"/>
                  <a:pt x="50" y="9"/>
                </a:cubicBezTo>
                <a:cubicBezTo>
                  <a:pt x="50" y="10"/>
                  <a:pt x="50" y="10"/>
                  <a:pt x="50" y="10"/>
                </a:cubicBezTo>
                <a:cubicBezTo>
                  <a:pt x="50" y="23"/>
                  <a:pt x="50" y="23"/>
                  <a:pt x="50" y="23"/>
                </a:cubicBezTo>
                <a:cubicBezTo>
                  <a:pt x="47" y="23"/>
                  <a:pt x="47" y="23"/>
                  <a:pt x="47" y="23"/>
                </a:cubicBezTo>
                <a:cubicBezTo>
                  <a:pt x="47" y="23"/>
                  <a:pt x="47" y="23"/>
                  <a:pt x="47" y="23"/>
                </a:cubicBezTo>
                <a:cubicBezTo>
                  <a:pt x="47" y="20"/>
                  <a:pt x="34" y="16"/>
                  <a:pt x="27" y="16"/>
                </a:cubicBezTo>
                <a:cubicBezTo>
                  <a:pt x="26" y="16"/>
                  <a:pt x="24" y="16"/>
                  <a:pt x="24" y="19"/>
                </a:cubicBezTo>
                <a:cubicBezTo>
                  <a:pt x="24" y="20"/>
                  <a:pt x="29" y="22"/>
                  <a:pt x="33" y="23"/>
                </a:cubicBezTo>
                <a:cubicBezTo>
                  <a:pt x="35" y="23"/>
                  <a:pt x="36" y="24"/>
                  <a:pt x="38" y="24"/>
                </a:cubicBezTo>
                <a:cubicBezTo>
                  <a:pt x="46" y="27"/>
                  <a:pt x="57" y="31"/>
                  <a:pt x="57" y="44"/>
                </a:cubicBezTo>
                <a:cubicBezTo>
                  <a:pt x="57" y="57"/>
                  <a:pt x="45" y="63"/>
                  <a:pt x="34" y="63"/>
                </a:cubicBezTo>
                <a:close/>
                <a:moveTo>
                  <a:pt x="8" y="53"/>
                </a:moveTo>
                <a:cubicBezTo>
                  <a:pt x="11" y="56"/>
                  <a:pt x="26" y="60"/>
                  <a:pt x="34" y="60"/>
                </a:cubicBezTo>
                <a:cubicBezTo>
                  <a:pt x="44" y="60"/>
                  <a:pt x="54" y="55"/>
                  <a:pt x="54" y="44"/>
                </a:cubicBezTo>
                <a:cubicBezTo>
                  <a:pt x="54" y="33"/>
                  <a:pt x="45" y="30"/>
                  <a:pt x="37" y="27"/>
                </a:cubicBezTo>
                <a:cubicBezTo>
                  <a:pt x="35" y="27"/>
                  <a:pt x="34" y="26"/>
                  <a:pt x="32" y="26"/>
                </a:cubicBezTo>
                <a:cubicBezTo>
                  <a:pt x="26" y="24"/>
                  <a:pt x="21" y="22"/>
                  <a:pt x="21" y="19"/>
                </a:cubicBezTo>
                <a:cubicBezTo>
                  <a:pt x="21" y="15"/>
                  <a:pt x="24" y="13"/>
                  <a:pt x="27" y="13"/>
                </a:cubicBezTo>
                <a:cubicBezTo>
                  <a:pt x="31" y="13"/>
                  <a:pt x="42" y="15"/>
                  <a:pt x="47" y="19"/>
                </a:cubicBezTo>
                <a:cubicBezTo>
                  <a:pt x="47" y="10"/>
                  <a:pt x="47" y="10"/>
                  <a:pt x="47" y="10"/>
                </a:cubicBezTo>
                <a:cubicBezTo>
                  <a:pt x="45" y="7"/>
                  <a:pt x="30" y="3"/>
                  <a:pt x="22" y="3"/>
                </a:cubicBezTo>
                <a:cubicBezTo>
                  <a:pt x="14" y="3"/>
                  <a:pt x="3" y="7"/>
                  <a:pt x="3" y="18"/>
                </a:cubicBezTo>
                <a:cubicBezTo>
                  <a:pt x="3" y="26"/>
                  <a:pt x="7" y="32"/>
                  <a:pt x="17" y="35"/>
                </a:cubicBezTo>
                <a:cubicBezTo>
                  <a:pt x="20" y="36"/>
                  <a:pt x="23" y="37"/>
                  <a:pt x="25" y="37"/>
                </a:cubicBezTo>
                <a:cubicBezTo>
                  <a:pt x="31" y="39"/>
                  <a:pt x="35" y="40"/>
                  <a:pt x="35" y="43"/>
                </a:cubicBezTo>
                <a:cubicBezTo>
                  <a:pt x="35" y="46"/>
                  <a:pt x="32" y="47"/>
                  <a:pt x="22" y="47"/>
                </a:cubicBezTo>
                <a:cubicBezTo>
                  <a:pt x="18" y="47"/>
                  <a:pt x="14" y="47"/>
                  <a:pt x="11" y="47"/>
                </a:cubicBezTo>
                <a:cubicBezTo>
                  <a:pt x="10" y="47"/>
                  <a:pt x="10" y="47"/>
                  <a:pt x="9" y="47"/>
                </a:cubicBezTo>
                <a:cubicBezTo>
                  <a:pt x="8" y="48"/>
                  <a:pt x="8" y="51"/>
                  <a:pt x="8" y="53"/>
                </a:cubicBez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51" name="îṧ1iḋe"/>
          <p:cNvSpPr/>
          <p:nvPr/>
        </p:nvSpPr>
        <p:spPr bwMode="auto">
          <a:xfrm>
            <a:off x="4136440" y="3289235"/>
            <a:ext cx="84536" cy="61776"/>
          </a:xfrm>
          <a:custGeom>
            <a:avLst/>
            <a:gdLst>
              <a:gd name="T0" fmla="*/ 45 w 52"/>
              <a:gd name="T1" fmla="*/ 38 h 38"/>
              <a:gd name="T2" fmla="*/ 38 w 52"/>
              <a:gd name="T3" fmla="*/ 35 h 38"/>
              <a:gd name="T4" fmla="*/ 42 w 52"/>
              <a:gd name="T5" fmla="*/ 14 h 38"/>
              <a:gd name="T6" fmla="*/ 7 w 52"/>
              <a:gd name="T7" fmla="*/ 9 h 38"/>
              <a:gd name="T8" fmla="*/ 12 w 52"/>
              <a:gd name="T9" fmla="*/ 31 h 38"/>
              <a:gd name="T10" fmla="*/ 4 w 52"/>
              <a:gd name="T11" fmla="*/ 31 h 38"/>
              <a:gd name="T12" fmla="*/ 0 w 52"/>
              <a:gd name="T13" fmla="*/ 0 h 38"/>
              <a:gd name="T14" fmla="*/ 52 w 52"/>
              <a:gd name="T15" fmla="*/ 9 h 38"/>
              <a:gd name="T16" fmla="*/ 45 w 52"/>
              <a:gd name="T17"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38">
                <a:moveTo>
                  <a:pt x="45" y="38"/>
                </a:moveTo>
                <a:lnTo>
                  <a:pt x="38" y="35"/>
                </a:lnTo>
                <a:lnTo>
                  <a:pt x="42" y="14"/>
                </a:lnTo>
                <a:lnTo>
                  <a:pt x="7" y="9"/>
                </a:lnTo>
                <a:lnTo>
                  <a:pt x="12" y="31"/>
                </a:lnTo>
                <a:lnTo>
                  <a:pt x="4" y="31"/>
                </a:lnTo>
                <a:lnTo>
                  <a:pt x="0" y="0"/>
                </a:lnTo>
                <a:lnTo>
                  <a:pt x="52" y="9"/>
                </a:lnTo>
                <a:lnTo>
                  <a:pt x="45" y="38"/>
                </a:ln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52" name="íSļíḍe"/>
          <p:cNvSpPr/>
          <p:nvPr/>
        </p:nvSpPr>
        <p:spPr bwMode="auto">
          <a:xfrm>
            <a:off x="4142943" y="3565604"/>
            <a:ext cx="86163" cy="47145"/>
          </a:xfrm>
          <a:custGeom>
            <a:avLst/>
            <a:gdLst>
              <a:gd name="T0" fmla="*/ 53 w 53"/>
              <a:gd name="T1" fmla="*/ 29 h 29"/>
              <a:gd name="T2" fmla="*/ 0 w 53"/>
              <a:gd name="T3" fmla="*/ 29 h 29"/>
              <a:gd name="T4" fmla="*/ 0 w 53"/>
              <a:gd name="T5" fmla="*/ 0 h 29"/>
              <a:gd name="T6" fmla="*/ 8 w 53"/>
              <a:gd name="T7" fmla="*/ 0 h 29"/>
              <a:gd name="T8" fmla="*/ 8 w 53"/>
              <a:gd name="T9" fmla="*/ 22 h 29"/>
              <a:gd name="T10" fmla="*/ 43 w 53"/>
              <a:gd name="T11" fmla="*/ 22 h 29"/>
              <a:gd name="T12" fmla="*/ 38 w 53"/>
              <a:gd name="T13" fmla="*/ 5 h 29"/>
              <a:gd name="T14" fmla="*/ 46 w 53"/>
              <a:gd name="T15" fmla="*/ 3 h 29"/>
              <a:gd name="T16" fmla="*/ 53 w 53"/>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29">
                <a:moveTo>
                  <a:pt x="53" y="29"/>
                </a:moveTo>
                <a:lnTo>
                  <a:pt x="0" y="29"/>
                </a:lnTo>
                <a:lnTo>
                  <a:pt x="0" y="0"/>
                </a:lnTo>
                <a:lnTo>
                  <a:pt x="8" y="0"/>
                </a:lnTo>
                <a:lnTo>
                  <a:pt x="8" y="22"/>
                </a:lnTo>
                <a:lnTo>
                  <a:pt x="43" y="22"/>
                </a:lnTo>
                <a:lnTo>
                  <a:pt x="38" y="5"/>
                </a:lnTo>
                <a:lnTo>
                  <a:pt x="46" y="3"/>
                </a:lnTo>
                <a:lnTo>
                  <a:pt x="53" y="29"/>
                </a:lnTo>
                <a:close/>
              </a:path>
            </a:pathLst>
          </a:custGeom>
          <a:solidFill>
            <a:schemeClr val="bg1">
              <a:lumMod val="85000"/>
            </a:schemeClr>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27" name="î$ļîďe"/>
          <p:cNvSpPr/>
          <p:nvPr/>
        </p:nvSpPr>
        <p:spPr bwMode="auto">
          <a:xfrm>
            <a:off x="4198989" y="1871875"/>
            <a:ext cx="2397031" cy="2877112"/>
          </a:xfrm>
          <a:custGeom>
            <a:avLst/>
            <a:gdLst>
              <a:gd name="T0" fmla="*/ 212 w 423"/>
              <a:gd name="T1" fmla="*/ 0 h 508"/>
              <a:gd name="T2" fmla="*/ 0 w 423"/>
              <a:gd name="T3" fmla="*/ 212 h 508"/>
              <a:gd name="T4" fmla="*/ 58 w 423"/>
              <a:gd name="T5" fmla="*/ 360 h 508"/>
              <a:gd name="T6" fmla="*/ 122 w 423"/>
              <a:gd name="T7" fmla="*/ 508 h 508"/>
              <a:gd name="T8" fmla="*/ 212 w 423"/>
              <a:gd name="T9" fmla="*/ 508 h 508"/>
              <a:gd name="T10" fmla="*/ 302 w 423"/>
              <a:gd name="T11" fmla="*/ 508 h 508"/>
              <a:gd name="T12" fmla="*/ 366 w 423"/>
              <a:gd name="T13" fmla="*/ 360 h 508"/>
              <a:gd name="T14" fmla="*/ 423 w 423"/>
              <a:gd name="T15" fmla="*/ 213 h 508"/>
              <a:gd name="T16" fmla="*/ 212 w 423"/>
              <a:gd name="T17" fmla="*/ 0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3" h="508">
                <a:moveTo>
                  <a:pt x="212" y="0"/>
                </a:moveTo>
                <a:cubicBezTo>
                  <a:pt x="95" y="0"/>
                  <a:pt x="0" y="95"/>
                  <a:pt x="0" y="212"/>
                </a:cubicBezTo>
                <a:cubicBezTo>
                  <a:pt x="0" y="268"/>
                  <a:pt x="29" y="316"/>
                  <a:pt x="58" y="360"/>
                </a:cubicBezTo>
                <a:cubicBezTo>
                  <a:pt x="122" y="456"/>
                  <a:pt x="85" y="508"/>
                  <a:pt x="122" y="508"/>
                </a:cubicBezTo>
                <a:cubicBezTo>
                  <a:pt x="212" y="508"/>
                  <a:pt x="212" y="508"/>
                  <a:pt x="212" y="508"/>
                </a:cubicBezTo>
                <a:cubicBezTo>
                  <a:pt x="302" y="508"/>
                  <a:pt x="302" y="508"/>
                  <a:pt x="302" y="508"/>
                </a:cubicBezTo>
                <a:cubicBezTo>
                  <a:pt x="339" y="508"/>
                  <a:pt x="302" y="456"/>
                  <a:pt x="366" y="360"/>
                </a:cubicBezTo>
                <a:cubicBezTo>
                  <a:pt x="395" y="316"/>
                  <a:pt x="423" y="269"/>
                  <a:pt x="423" y="213"/>
                </a:cubicBezTo>
                <a:cubicBezTo>
                  <a:pt x="423" y="97"/>
                  <a:pt x="329" y="0"/>
                  <a:pt x="212" y="0"/>
                </a:cubicBezTo>
                <a:close/>
              </a:path>
            </a:pathLst>
          </a:custGeom>
          <a:solidFill>
            <a:srgbClr val="FCC96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28" name="ísļiďe"/>
          <p:cNvSpPr/>
          <p:nvPr/>
        </p:nvSpPr>
        <p:spPr bwMode="auto">
          <a:xfrm>
            <a:off x="4712880" y="2284340"/>
            <a:ext cx="1883140" cy="2464647"/>
          </a:xfrm>
          <a:custGeom>
            <a:avLst/>
            <a:gdLst>
              <a:gd name="T0" fmla="*/ 279 w 332"/>
              <a:gd name="T1" fmla="*/ 0 h 435"/>
              <a:gd name="T2" fmla="*/ 279 w 332"/>
              <a:gd name="T3" fmla="*/ 9 h 435"/>
              <a:gd name="T4" fmla="*/ 0 w 332"/>
              <a:gd name="T5" fmla="*/ 355 h 435"/>
              <a:gd name="T6" fmla="*/ 31 w 332"/>
              <a:gd name="T7" fmla="*/ 435 h 435"/>
              <a:gd name="T8" fmla="*/ 121 w 332"/>
              <a:gd name="T9" fmla="*/ 435 h 435"/>
              <a:gd name="T10" fmla="*/ 211 w 332"/>
              <a:gd name="T11" fmla="*/ 435 h 435"/>
              <a:gd name="T12" fmla="*/ 275 w 332"/>
              <a:gd name="T13" fmla="*/ 287 h 435"/>
              <a:gd name="T14" fmla="*/ 332 w 332"/>
              <a:gd name="T15" fmla="*/ 140 h 435"/>
              <a:gd name="T16" fmla="*/ 279 w 332"/>
              <a:gd name="T17" fmla="*/ 0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435">
                <a:moveTo>
                  <a:pt x="279" y="0"/>
                </a:moveTo>
                <a:cubicBezTo>
                  <a:pt x="279" y="3"/>
                  <a:pt x="279" y="6"/>
                  <a:pt x="279" y="9"/>
                </a:cubicBezTo>
                <a:cubicBezTo>
                  <a:pt x="279" y="179"/>
                  <a:pt x="160" y="321"/>
                  <a:pt x="0" y="355"/>
                </a:cubicBezTo>
                <a:cubicBezTo>
                  <a:pt x="16" y="407"/>
                  <a:pt x="5" y="435"/>
                  <a:pt x="31" y="435"/>
                </a:cubicBezTo>
                <a:cubicBezTo>
                  <a:pt x="121" y="435"/>
                  <a:pt x="121" y="435"/>
                  <a:pt x="121" y="435"/>
                </a:cubicBezTo>
                <a:cubicBezTo>
                  <a:pt x="211" y="435"/>
                  <a:pt x="211" y="435"/>
                  <a:pt x="211" y="435"/>
                </a:cubicBezTo>
                <a:cubicBezTo>
                  <a:pt x="248" y="435"/>
                  <a:pt x="211" y="383"/>
                  <a:pt x="275" y="287"/>
                </a:cubicBezTo>
                <a:cubicBezTo>
                  <a:pt x="304" y="243"/>
                  <a:pt x="332" y="196"/>
                  <a:pt x="332" y="140"/>
                </a:cubicBezTo>
                <a:cubicBezTo>
                  <a:pt x="332" y="87"/>
                  <a:pt x="312" y="37"/>
                  <a:pt x="279" y="0"/>
                </a:cubicBezTo>
                <a:close/>
              </a:path>
            </a:pathLst>
          </a:custGeom>
          <a:solidFill>
            <a:srgbClr val="FBBC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29" name="íṣļíḋe"/>
          <p:cNvSpPr/>
          <p:nvPr/>
        </p:nvSpPr>
        <p:spPr bwMode="auto">
          <a:xfrm>
            <a:off x="4743309" y="3305359"/>
            <a:ext cx="1311774" cy="1524768"/>
          </a:xfrm>
          <a:custGeom>
            <a:avLst/>
            <a:gdLst>
              <a:gd name="T0" fmla="*/ 13 w 232"/>
              <a:gd name="T1" fmla="*/ 38 h 269"/>
              <a:gd name="T2" fmla="*/ 4 w 232"/>
              <a:gd name="T3" fmla="*/ 37 h 269"/>
              <a:gd name="T4" fmla="*/ 3 w 232"/>
              <a:gd name="T5" fmla="*/ 46 h 269"/>
              <a:gd name="T6" fmla="*/ 6 w 232"/>
              <a:gd name="T7" fmla="*/ 51 h 269"/>
              <a:gd name="T8" fmla="*/ 77 w 232"/>
              <a:gd name="T9" fmla="*/ 265 h 269"/>
              <a:gd name="T10" fmla="*/ 83 w 232"/>
              <a:gd name="T11" fmla="*/ 269 h 269"/>
              <a:gd name="T12" fmla="*/ 85 w 232"/>
              <a:gd name="T13" fmla="*/ 269 h 269"/>
              <a:gd name="T14" fmla="*/ 89 w 232"/>
              <a:gd name="T15" fmla="*/ 260 h 269"/>
              <a:gd name="T16" fmla="*/ 24 w 232"/>
              <a:gd name="T17" fmla="*/ 63 h 269"/>
              <a:gd name="T18" fmla="*/ 76 w 232"/>
              <a:gd name="T19" fmla="*/ 69 h 269"/>
              <a:gd name="T20" fmla="*/ 85 w 232"/>
              <a:gd name="T21" fmla="*/ 64 h 269"/>
              <a:gd name="T22" fmla="*/ 113 w 232"/>
              <a:gd name="T23" fmla="*/ 73 h 269"/>
              <a:gd name="T24" fmla="*/ 145 w 232"/>
              <a:gd name="T25" fmla="*/ 62 h 269"/>
              <a:gd name="T26" fmla="*/ 161 w 232"/>
              <a:gd name="T27" fmla="*/ 68 h 269"/>
              <a:gd name="T28" fmla="*/ 210 w 232"/>
              <a:gd name="T29" fmla="*/ 65 h 269"/>
              <a:gd name="T30" fmla="*/ 146 w 232"/>
              <a:gd name="T31" fmla="*/ 260 h 269"/>
              <a:gd name="T32" fmla="*/ 150 w 232"/>
              <a:gd name="T33" fmla="*/ 269 h 269"/>
              <a:gd name="T34" fmla="*/ 152 w 232"/>
              <a:gd name="T35" fmla="*/ 269 h 269"/>
              <a:gd name="T36" fmla="*/ 158 w 232"/>
              <a:gd name="T37" fmla="*/ 265 h 269"/>
              <a:gd name="T38" fmla="*/ 228 w 232"/>
              <a:gd name="T39" fmla="*/ 50 h 269"/>
              <a:gd name="T40" fmla="*/ 230 w 232"/>
              <a:gd name="T41" fmla="*/ 48 h 269"/>
              <a:gd name="T42" fmla="*/ 229 w 232"/>
              <a:gd name="T43" fmla="*/ 39 h 269"/>
              <a:gd name="T44" fmla="*/ 220 w 232"/>
              <a:gd name="T45" fmla="*/ 40 h 269"/>
              <a:gd name="T46" fmla="*/ 165 w 232"/>
              <a:gd name="T47" fmla="*/ 55 h 269"/>
              <a:gd name="T48" fmla="*/ 154 w 232"/>
              <a:gd name="T49" fmla="*/ 52 h 269"/>
              <a:gd name="T50" fmla="*/ 160 w 232"/>
              <a:gd name="T51" fmla="*/ 31 h 269"/>
              <a:gd name="T52" fmla="*/ 146 w 232"/>
              <a:gd name="T53" fmla="*/ 3 h 269"/>
              <a:gd name="T54" fmla="*/ 132 w 232"/>
              <a:gd name="T55" fmla="*/ 3 h 269"/>
              <a:gd name="T56" fmla="*/ 123 w 232"/>
              <a:gd name="T57" fmla="*/ 32 h 269"/>
              <a:gd name="T58" fmla="*/ 134 w 232"/>
              <a:gd name="T59" fmla="*/ 54 h 269"/>
              <a:gd name="T60" fmla="*/ 95 w 232"/>
              <a:gd name="T61" fmla="*/ 55 h 269"/>
              <a:gd name="T62" fmla="*/ 103 w 232"/>
              <a:gd name="T63" fmla="*/ 32 h 269"/>
              <a:gd name="T64" fmla="*/ 92 w 232"/>
              <a:gd name="T65" fmla="*/ 4 h 269"/>
              <a:gd name="T66" fmla="*/ 77 w 232"/>
              <a:gd name="T67" fmla="*/ 4 h 269"/>
              <a:gd name="T68" fmla="*/ 66 w 232"/>
              <a:gd name="T69" fmla="*/ 32 h 269"/>
              <a:gd name="T70" fmla="*/ 75 w 232"/>
              <a:gd name="T71" fmla="*/ 55 h 269"/>
              <a:gd name="T72" fmla="*/ 72 w 232"/>
              <a:gd name="T73" fmla="*/ 56 h 269"/>
              <a:gd name="T74" fmla="*/ 13 w 232"/>
              <a:gd name="T75" fmla="*/ 38 h 269"/>
              <a:gd name="T76" fmla="*/ 140 w 232"/>
              <a:gd name="T77" fmla="*/ 14 h 269"/>
              <a:gd name="T78" fmla="*/ 140 w 232"/>
              <a:gd name="T79" fmla="*/ 14 h 269"/>
              <a:gd name="T80" fmla="*/ 140 w 232"/>
              <a:gd name="T81" fmla="*/ 14 h 269"/>
              <a:gd name="T82" fmla="*/ 147 w 232"/>
              <a:gd name="T83" fmla="*/ 32 h 269"/>
              <a:gd name="T84" fmla="*/ 143 w 232"/>
              <a:gd name="T85" fmla="*/ 45 h 269"/>
              <a:gd name="T86" fmla="*/ 136 w 232"/>
              <a:gd name="T87" fmla="*/ 31 h 269"/>
              <a:gd name="T88" fmla="*/ 140 w 232"/>
              <a:gd name="T89" fmla="*/ 14 h 269"/>
              <a:gd name="T90" fmla="*/ 84 w 232"/>
              <a:gd name="T91" fmla="*/ 15 h 269"/>
              <a:gd name="T92" fmla="*/ 84 w 232"/>
              <a:gd name="T93" fmla="*/ 15 h 269"/>
              <a:gd name="T94" fmla="*/ 85 w 232"/>
              <a:gd name="T95" fmla="*/ 16 h 269"/>
              <a:gd name="T96" fmla="*/ 89 w 232"/>
              <a:gd name="T97" fmla="*/ 31 h 269"/>
              <a:gd name="T98" fmla="*/ 85 w 232"/>
              <a:gd name="T99" fmla="*/ 47 h 269"/>
              <a:gd name="T100" fmla="*/ 79 w 232"/>
              <a:gd name="T101" fmla="*/ 31 h 269"/>
              <a:gd name="T102" fmla="*/ 84 w 232"/>
              <a:gd name="T103" fmla="*/ 15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2" h="269">
                <a:moveTo>
                  <a:pt x="13" y="38"/>
                </a:moveTo>
                <a:cubicBezTo>
                  <a:pt x="11" y="35"/>
                  <a:pt x="6" y="35"/>
                  <a:pt x="4" y="37"/>
                </a:cubicBezTo>
                <a:cubicBezTo>
                  <a:pt x="1" y="39"/>
                  <a:pt x="0" y="44"/>
                  <a:pt x="3" y="46"/>
                </a:cubicBezTo>
                <a:cubicBezTo>
                  <a:pt x="4" y="48"/>
                  <a:pt x="5" y="49"/>
                  <a:pt x="6" y="51"/>
                </a:cubicBezTo>
                <a:cubicBezTo>
                  <a:pt x="77" y="265"/>
                  <a:pt x="77" y="265"/>
                  <a:pt x="77" y="265"/>
                </a:cubicBezTo>
                <a:cubicBezTo>
                  <a:pt x="77" y="267"/>
                  <a:pt x="80" y="269"/>
                  <a:pt x="83" y="269"/>
                </a:cubicBezTo>
                <a:cubicBezTo>
                  <a:pt x="83" y="269"/>
                  <a:pt x="84" y="269"/>
                  <a:pt x="85" y="269"/>
                </a:cubicBezTo>
                <a:cubicBezTo>
                  <a:pt x="88" y="268"/>
                  <a:pt x="90" y="264"/>
                  <a:pt x="89" y="260"/>
                </a:cubicBezTo>
                <a:cubicBezTo>
                  <a:pt x="24" y="63"/>
                  <a:pt x="24" y="63"/>
                  <a:pt x="24" y="63"/>
                </a:cubicBezTo>
                <a:cubicBezTo>
                  <a:pt x="40" y="70"/>
                  <a:pt x="60" y="74"/>
                  <a:pt x="76" y="69"/>
                </a:cubicBezTo>
                <a:cubicBezTo>
                  <a:pt x="79" y="68"/>
                  <a:pt x="82" y="66"/>
                  <a:pt x="85" y="64"/>
                </a:cubicBezTo>
                <a:cubicBezTo>
                  <a:pt x="93" y="70"/>
                  <a:pt x="103" y="73"/>
                  <a:pt x="113" y="73"/>
                </a:cubicBezTo>
                <a:cubicBezTo>
                  <a:pt x="125" y="73"/>
                  <a:pt x="136" y="69"/>
                  <a:pt x="145" y="62"/>
                </a:cubicBezTo>
                <a:cubicBezTo>
                  <a:pt x="150" y="64"/>
                  <a:pt x="155" y="67"/>
                  <a:pt x="161" y="68"/>
                </a:cubicBezTo>
                <a:cubicBezTo>
                  <a:pt x="180" y="73"/>
                  <a:pt x="196" y="72"/>
                  <a:pt x="210" y="65"/>
                </a:cubicBezTo>
                <a:cubicBezTo>
                  <a:pt x="146" y="260"/>
                  <a:pt x="146" y="260"/>
                  <a:pt x="146" y="260"/>
                </a:cubicBezTo>
                <a:cubicBezTo>
                  <a:pt x="144" y="264"/>
                  <a:pt x="146" y="268"/>
                  <a:pt x="150" y="269"/>
                </a:cubicBezTo>
                <a:cubicBezTo>
                  <a:pt x="150" y="269"/>
                  <a:pt x="151" y="269"/>
                  <a:pt x="152" y="269"/>
                </a:cubicBezTo>
                <a:cubicBezTo>
                  <a:pt x="155" y="269"/>
                  <a:pt x="157" y="267"/>
                  <a:pt x="158" y="265"/>
                </a:cubicBezTo>
                <a:cubicBezTo>
                  <a:pt x="228" y="50"/>
                  <a:pt x="228" y="50"/>
                  <a:pt x="228" y="50"/>
                </a:cubicBezTo>
                <a:cubicBezTo>
                  <a:pt x="229" y="50"/>
                  <a:pt x="230" y="49"/>
                  <a:pt x="230" y="48"/>
                </a:cubicBezTo>
                <a:cubicBezTo>
                  <a:pt x="232" y="45"/>
                  <a:pt x="232" y="41"/>
                  <a:pt x="229" y="39"/>
                </a:cubicBezTo>
                <a:cubicBezTo>
                  <a:pt x="226" y="37"/>
                  <a:pt x="222" y="37"/>
                  <a:pt x="220" y="40"/>
                </a:cubicBezTo>
                <a:cubicBezTo>
                  <a:pt x="207" y="56"/>
                  <a:pt x="189" y="62"/>
                  <a:pt x="165" y="55"/>
                </a:cubicBezTo>
                <a:cubicBezTo>
                  <a:pt x="162" y="55"/>
                  <a:pt x="158" y="54"/>
                  <a:pt x="154" y="52"/>
                </a:cubicBezTo>
                <a:cubicBezTo>
                  <a:pt x="158" y="46"/>
                  <a:pt x="160" y="38"/>
                  <a:pt x="160" y="31"/>
                </a:cubicBezTo>
                <a:cubicBezTo>
                  <a:pt x="159" y="17"/>
                  <a:pt x="154" y="7"/>
                  <a:pt x="146" y="3"/>
                </a:cubicBezTo>
                <a:cubicBezTo>
                  <a:pt x="142" y="0"/>
                  <a:pt x="137" y="0"/>
                  <a:pt x="132" y="3"/>
                </a:cubicBezTo>
                <a:cubicBezTo>
                  <a:pt x="125" y="8"/>
                  <a:pt x="122" y="18"/>
                  <a:pt x="123" y="32"/>
                </a:cubicBezTo>
                <a:cubicBezTo>
                  <a:pt x="124" y="40"/>
                  <a:pt x="127" y="48"/>
                  <a:pt x="134" y="54"/>
                </a:cubicBezTo>
                <a:cubicBezTo>
                  <a:pt x="123" y="61"/>
                  <a:pt x="107" y="61"/>
                  <a:pt x="95" y="55"/>
                </a:cubicBezTo>
                <a:cubicBezTo>
                  <a:pt x="99" y="49"/>
                  <a:pt x="102" y="41"/>
                  <a:pt x="103" y="32"/>
                </a:cubicBezTo>
                <a:cubicBezTo>
                  <a:pt x="103" y="19"/>
                  <a:pt x="99" y="9"/>
                  <a:pt x="92" y="4"/>
                </a:cubicBezTo>
                <a:cubicBezTo>
                  <a:pt x="87" y="1"/>
                  <a:pt x="82" y="1"/>
                  <a:pt x="77" y="4"/>
                </a:cubicBezTo>
                <a:cubicBezTo>
                  <a:pt x="70" y="8"/>
                  <a:pt x="65" y="18"/>
                  <a:pt x="66" y="32"/>
                </a:cubicBezTo>
                <a:cubicBezTo>
                  <a:pt x="66" y="40"/>
                  <a:pt x="69" y="48"/>
                  <a:pt x="75" y="55"/>
                </a:cubicBezTo>
                <a:cubicBezTo>
                  <a:pt x="74" y="56"/>
                  <a:pt x="73" y="56"/>
                  <a:pt x="72" y="56"/>
                </a:cubicBezTo>
                <a:cubicBezTo>
                  <a:pt x="52" y="63"/>
                  <a:pt x="23" y="52"/>
                  <a:pt x="13" y="38"/>
                </a:cubicBezTo>
                <a:close/>
                <a:moveTo>
                  <a:pt x="140" y="14"/>
                </a:moveTo>
                <a:cubicBezTo>
                  <a:pt x="140" y="14"/>
                  <a:pt x="140" y="14"/>
                  <a:pt x="140" y="14"/>
                </a:cubicBezTo>
                <a:cubicBezTo>
                  <a:pt x="140" y="14"/>
                  <a:pt x="140" y="14"/>
                  <a:pt x="140" y="14"/>
                </a:cubicBezTo>
                <a:cubicBezTo>
                  <a:pt x="142" y="15"/>
                  <a:pt x="146" y="20"/>
                  <a:pt x="147" y="32"/>
                </a:cubicBezTo>
                <a:cubicBezTo>
                  <a:pt x="147" y="36"/>
                  <a:pt x="145" y="41"/>
                  <a:pt x="143" y="45"/>
                </a:cubicBezTo>
                <a:cubicBezTo>
                  <a:pt x="139" y="41"/>
                  <a:pt x="137" y="37"/>
                  <a:pt x="136" y="31"/>
                </a:cubicBezTo>
                <a:cubicBezTo>
                  <a:pt x="135" y="21"/>
                  <a:pt x="138" y="15"/>
                  <a:pt x="140" y="14"/>
                </a:cubicBezTo>
                <a:close/>
                <a:moveTo>
                  <a:pt x="84" y="15"/>
                </a:moveTo>
                <a:cubicBezTo>
                  <a:pt x="84" y="15"/>
                  <a:pt x="84" y="15"/>
                  <a:pt x="84" y="15"/>
                </a:cubicBezTo>
                <a:cubicBezTo>
                  <a:pt x="84" y="15"/>
                  <a:pt x="85" y="15"/>
                  <a:pt x="85" y="16"/>
                </a:cubicBezTo>
                <a:cubicBezTo>
                  <a:pt x="87" y="17"/>
                  <a:pt x="90" y="21"/>
                  <a:pt x="89" y="31"/>
                </a:cubicBezTo>
                <a:cubicBezTo>
                  <a:pt x="89" y="37"/>
                  <a:pt x="88" y="43"/>
                  <a:pt x="85" y="47"/>
                </a:cubicBezTo>
                <a:cubicBezTo>
                  <a:pt x="81" y="42"/>
                  <a:pt x="79" y="37"/>
                  <a:pt x="79" y="31"/>
                </a:cubicBezTo>
                <a:cubicBezTo>
                  <a:pt x="79" y="21"/>
                  <a:pt x="82" y="16"/>
                  <a:pt x="84" y="15"/>
                </a:cubicBezTo>
                <a:close/>
              </a:path>
            </a:pathLst>
          </a:custGeom>
          <a:solidFill>
            <a:srgbClr val="3B596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30" name="iṩḻíḓe"/>
          <p:cNvSpPr/>
          <p:nvPr/>
        </p:nvSpPr>
        <p:spPr bwMode="auto">
          <a:xfrm>
            <a:off x="5581762" y="3514972"/>
            <a:ext cx="473320" cy="1234015"/>
          </a:xfrm>
          <a:custGeom>
            <a:avLst/>
            <a:gdLst>
              <a:gd name="T0" fmla="*/ 62 w 84"/>
              <a:gd name="T1" fmla="*/ 28 h 218"/>
              <a:gd name="T2" fmla="*/ 0 w 84"/>
              <a:gd name="T3" fmla="*/ 218 h 218"/>
              <a:gd name="T4" fmla="*/ 13 w 84"/>
              <a:gd name="T5" fmla="*/ 218 h 218"/>
              <a:gd name="T6" fmla="*/ 80 w 84"/>
              <a:gd name="T7" fmla="*/ 13 h 218"/>
              <a:gd name="T8" fmla="*/ 82 w 84"/>
              <a:gd name="T9" fmla="*/ 11 h 218"/>
              <a:gd name="T10" fmla="*/ 81 w 84"/>
              <a:gd name="T11" fmla="*/ 2 h 218"/>
              <a:gd name="T12" fmla="*/ 72 w 84"/>
              <a:gd name="T13" fmla="*/ 3 h 218"/>
              <a:gd name="T14" fmla="*/ 43 w 84"/>
              <a:gd name="T15" fmla="*/ 20 h 218"/>
              <a:gd name="T16" fmla="*/ 31 w 84"/>
              <a:gd name="T17" fmla="*/ 34 h 218"/>
              <a:gd name="T18" fmla="*/ 62 w 84"/>
              <a:gd name="T19" fmla="*/ 2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218">
                <a:moveTo>
                  <a:pt x="62" y="28"/>
                </a:moveTo>
                <a:cubicBezTo>
                  <a:pt x="0" y="218"/>
                  <a:pt x="0" y="218"/>
                  <a:pt x="0" y="218"/>
                </a:cubicBezTo>
                <a:cubicBezTo>
                  <a:pt x="13" y="218"/>
                  <a:pt x="13" y="218"/>
                  <a:pt x="13" y="218"/>
                </a:cubicBezTo>
                <a:cubicBezTo>
                  <a:pt x="80" y="13"/>
                  <a:pt x="80" y="13"/>
                  <a:pt x="80" y="13"/>
                </a:cubicBezTo>
                <a:cubicBezTo>
                  <a:pt x="81" y="13"/>
                  <a:pt x="82" y="12"/>
                  <a:pt x="82" y="11"/>
                </a:cubicBezTo>
                <a:cubicBezTo>
                  <a:pt x="84" y="8"/>
                  <a:pt x="84" y="4"/>
                  <a:pt x="81" y="2"/>
                </a:cubicBezTo>
                <a:cubicBezTo>
                  <a:pt x="78" y="0"/>
                  <a:pt x="74" y="0"/>
                  <a:pt x="72" y="3"/>
                </a:cubicBezTo>
                <a:cubicBezTo>
                  <a:pt x="64" y="13"/>
                  <a:pt x="55" y="18"/>
                  <a:pt x="43" y="20"/>
                </a:cubicBezTo>
                <a:cubicBezTo>
                  <a:pt x="39" y="25"/>
                  <a:pt x="35" y="29"/>
                  <a:pt x="31" y="34"/>
                </a:cubicBezTo>
                <a:cubicBezTo>
                  <a:pt x="42" y="34"/>
                  <a:pt x="53" y="33"/>
                  <a:pt x="62" y="28"/>
                </a:cubicBezTo>
                <a:close/>
              </a:path>
            </a:pathLst>
          </a:custGeom>
          <a:solidFill>
            <a:srgbClr val="25475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31" name="îšlîḑé"/>
          <p:cNvSpPr/>
          <p:nvPr/>
        </p:nvSpPr>
        <p:spPr bwMode="auto">
          <a:xfrm>
            <a:off x="4986731" y="4194526"/>
            <a:ext cx="246804" cy="554461"/>
          </a:xfrm>
          <a:custGeom>
            <a:avLst/>
            <a:gdLst>
              <a:gd name="T0" fmla="*/ 44 w 44"/>
              <a:gd name="T1" fmla="*/ 98 h 98"/>
              <a:gd name="T2" fmla="*/ 12 w 44"/>
              <a:gd name="T3" fmla="*/ 0 h 98"/>
              <a:gd name="T4" fmla="*/ 0 w 44"/>
              <a:gd name="T5" fmla="*/ 5 h 98"/>
              <a:gd name="T6" fmla="*/ 30 w 44"/>
              <a:gd name="T7" fmla="*/ 98 h 98"/>
              <a:gd name="T8" fmla="*/ 44 w 44"/>
              <a:gd name="T9" fmla="*/ 98 h 98"/>
            </a:gdLst>
            <a:ahLst/>
            <a:cxnLst>
              <a:cxn ang="0">
                <a:pos x="T0" y="T1"/>
              </a:cxn>
              <a:cxn ang="0">
                <a:pos x="T2" y="T3"/>
              </a:cxn>
              <a:cxn ang="0">
                <a:pos x="T4" y="T5"/>
              </a:cxn>
              <a:cxn ang="0">
                <a:pos x="T6" y="T7"/>
              </a:cxn>
              <a:cxn ang="0">
                <a:pos x="T8" y="T9"/>
              </a:cxn>
            </a:cxnLst>
            <a:rect l="0" t="0" r="r" b="b"/>
            <a:pathLst>
              <a:path w="44" h="98">
                <a:moveTo>
                  <a:pt x="44" y="98"/>
                </a:moveTo>
                <a:cubicBezTo>
                  <a:pt x="12" y="0"/>
                  <a:pt x="12" y="0"/>
                  <a:pt x="12" y="0"/>
                </a:cubicBezTo>
                <a:cubicBezTo>
                  <a:pt x="8" y="1"/>
                  <a:pt x="4" y="3"/>
                  <a:pt x="0" y="5"/>
                </a:cubicBezTo>
                <a:cubicBezTo>
                  <a:pt x="30" y="98"/>
                  <a:pt x="30" y="98"/>
                  <a:pt x="30" y="98"/>
                </a:cubicBezTo>
                <a:lnTo>
                  <a:pt x="44" y="98"/>
                </a:lnTo>
                <a:close/>
              </a:path>
            </a:pathLst>
          </a:custGeom>
          <a:solidFill>
            <a:srgbClr val="25475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32" name="îSliďê"/>
          <p:cNvSpPr/>
          <p:nvPr/>
        </p:nvSpPr>
        <p:spPr bwMode="auto">
          <a:xfrm>
            <a:off x="4878543" y="4748987"/>
            <a:ext cx="1034543" cy="476702"/>
          </a:xfrm>
          <a:custGeom>
            <a:avLst/>
            <a:gdLst>
              <a:gd name="T0" fmla="*/ 166 w 183"/>
              <a:gd name="T1" fmla="*/ 0 h 84"/>
              <a:gd name="T2" fmla="*/ 17 w 183"/>
              <a:gd name="T3" fmla="*/ 0 h 84"/>
              <a:gd name="T4" fmla="*/ 2 w 183"/>
              <a:gd name="T5" fmla="*/ 24 h 84"/>
              <a:gd name="T6" fmla="*/ 17 w 183"/>
              <a:gd name="T7" fmla="*/ 49 h 84"/>
              <a:gd name="T8" fmla="*/ 67 w 183"/>
              <a:gd name="T9" fmla="*/ 49 h 84"/>
              <a:gd name="T10" fmla="*/ 13 w 183"/>
              <a:gd name="T11" fmla="*/ 59 h 84"/>
              <a:gd name="T12" fmla="*/ 3 w 183"/>
              <a:gd name="T13" fmla="*/ 75 h 84"/>
              <a:gd name="T14" fmla="*/ 17 w 183"/>
              <a:gd name="T15" fmla="*/ 84 h 84"/>
              <a:gd name="T16" fmla="*/ 22 w 183"/>
              <a:gd name="T17" fmla="*/ 82 h 84"/>
              <a:gd name="T18" fmla="*/ 171 w 183"/>
              <a:gd name="T19" fmla="*/ 33 h 84"/>
              <a:gd name="T20" fmla="*/ 182 w 183"/>
              <a:gd name="T21" fmla="*/ 14 h 84"/>
              <a:gd name="T22" fmla="*/ 166 w 183"/>
              <a:gd name="T23"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3" h="84">
                <a:moveTo>
                  <a:pt x="166" y="0"/>
                </a:moveTo>
                <a:cubicBezTo>
                  <a:pt x="17" y="0"/>
                  <a:pt x="17" y="0"/>
                  <a:pt x="17" y="0"/>
                </a:cubicBezTo>
                <a:cubicBezTo>
                  <a:pt x="9" y="0"/>
                  <a:pt x="2" y="16"/>
                  <a:pt x="2" y="24"/>
                </a:cubicBezTo>
                <a:cubicBezTo>
                  <a:pt x="2" y="33"/>
                  <a:pt x="9" y="49"/>
                  <a:pt x="17" y="49"/>
                </a:cubicBezTo>
                <a:cubicBezTo>
                  <a:pt x="67" y="49"/>
                  <a:pt x="67" y="49"/>
                  <a:pt x="67" y="49"/>
                </a:cubicBezTo>
                <a:cubicBezTo>
                  <a:pt x="13" y="59"/>
                  <a:pt x="13" y="59"/>
                  <a:pt x="13" y="59"/>
                </a:cubicBezTo>
                <a:cubicBezTo>
                  <a:pt x="4" y="62"/>
                  <a:pt x="0" y="67"/>
                  <a:pt x="3" y="75"/>
                </a:cubicBezTo>
                <a:cubicBezTo>
                  <a:pt x="5" y="82"/>
                  <a:pt x="11" y="84"/>
                  <a:pt x="17" y="84"/>
                </a:cubicBezTo>
                <a:cubicBezTo>
                  <a:pt x="19" y="84"/>
                  <a:pt x="21" y="83"/>
                  <a:pt x="22" y="82"/>
                </a:cubicBezTo>
                <a:cubicBezTo>
                  <a:pt x="171" y="33"/>
                  <a:pt x="171" y="33"/>
                  <a:pt x="171" y="33"/>
                </a:cubicBezTo>
                <a:cubicBezTo>
                  <a:pt x="178" y="31"/>
                  <a:pt x="183" y="22"/>
                  <a:pt x="182" y="14"/>
                </a:cubicBezTo>
                <a:cubicBezTo>
                  <a:pt x="181" y="7"/>
                  <a:pt x="174" y="0"/>
                  <a:pt x="166" y="0"/>
                </a:cubicBezTo>
                <a:close/>
              </a:path>
            </a:pathLst>
          </a:custGeom>
          <a:solidFill>
            <a:srgbClr val="25475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33" name="îṣľiḓé"/>
          <p:cNvSpPr/>
          <p:nvPr/>
        </p:nvSpPr>
        <p:spPr bwMode="auto">
          <a:xfrm>
            <a:off x="4885305" y="5022835"/>
            <a:ext cx="1034543" cy="703219"/>
          </a:xfrm>
          <a:custGeom>
            <a:avLst/>
            <a:gdLst>
              <a:gd name="T0" fmla="*/ 165 w 183"/>
              <a:gd name="T1" fmla="*/ 62 h 124"/>
              <a:gd name="T2" fmla="*/ 115 w 183"/>
              <a:gd name="T3" fmla="*/ 62 h 124"/>
              <a:gd name="T4" fmla="*/ 170 w 183"/>
              <a:gd name="T5" fmla="*/ 38 h 124"/>
              <a:gd name="T6" fmla="*/ 180 w 183"/>
              <a:gd name="T7" fmla="*/ 14 h 124"/>
              <a:gd name="T8" fmla="*/ 160 w 183"/>
              <a:gd name="T9" fmla="*/ 3 h 124"/>
              <a:gd name="T10" fmla="*/ 12 w 183"/>
              <a:gd name="T11" fmla="*/ 50 h 124"/>
              <a:gd name="T12" fmla="*/ 1 w 183"/>
              <a:gd name="T13" fmla="*/ 70 h 124"/>
              <a:gd name="T14" fmla="*/ 16 w 183"/>
              <a:gd name="T15" fmla="*/ 87 h 124"/>
              <a:gd name="T16" fmla="*/ 30 w 183"/>
              <a:gd name="T17" fmla="*/ 87 h 124"/>
              <a:gd name="T18" fmla="*/ 54 w 183"/>
              <a:gd name="T19" fmla="*/ 124 h 124"/>
              <a:gd name="T20" fmla="*/ 127 w 183"/>
              <a:gd name="T21" fmla="*/ 124 h 124"/>
              <a:gd name="T22" fmla="*/ 151 w 183"/>
              <a:gd name="T23" fmla="*/ 87 h 124"/>
              <a:gd name="T24" fmla="*/ 165 w 183"/>
              <a:gd name="T25" fmla="*/ 87 h 124"/>
              <a:gd name="T26" fmla="*/ 181 w 183"/>
              <a:gd name="T27" fmla="*/ 75 h 124"/>
              <a:gd name="T28" fmla="*/ 165 w 183"/>
              <a:gd name="T29" fmla="*/ 6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3" h="124">
                <a:moveTo>
                  <a:pt x="165" y="62"/>
                </a:moveTo>
                <a:cubicBezTo>
                  <a:pt x="115" y="62"/>
                  <a:pt x="115" y="62"/>
                  <a:pt x="115" y="62"/>
                </a:cubicBezTo>
                <a:cubicBezTo>
                  <a:pt x="170" y="38"/>
                  <a:pt x="170" y="38"/>
                  <a:pt x="170" y="38"/>
                </a:cubicBezTo>
                <a:cubicBezTo>
                  <a:pt x="178" y="35"/>
                  <a:pt x="183" y="23"/>
                  <a:pt x="180" y="14"/>
                </a:cubicBezTo>
                <a:cubicBezTo>
                  <a:pt x="177" y="6"/>
                  <a:pt x="169" y="0"/>
                  <a:pt x="160" y="3"/>
                </a:cubicBezTo>
                <a:cubicBezTo>
                  <a:pt x="12" y="50"/>
                  <a:pt x="12" y="50"/>
                  <a:pt x="12" y="50"/>
                </a:cubicBezTo>
                <a:cubicBezTo>
                  <a:pt x="4" y="52"/>
                  <a:pt x="0" y="63"/>
                  <a:pt x="1" y="70"/>
                </a:cubicBezTo>
                <a:cubicBezTo>
                  <a:pt x="2" y="78"/>
                  <a:pt x="9" y="87"/>
                  <a:pt x="16" y="87"/>
                </a:cubicBezTo>
                <a:cubicBezTo>
                  <a:pt x="30" y="87"/>
                  <a:pt x="30" y="87"/>
                  <a:pt x="30" y="87"/>
                </a:cubicBezTo>
                <a:cubicBezTo>
                  <a:pt x="54" y="124"/>
                  <a:pt x="54" y="124"/>
                  <a:pt x="54" y="124"/>
                </a:cubicBezTo>
                <a:cubicBezTo>
                  <a:pt x="127" y="124"/>
                  <a:pt x="127" y="124"/>
                  <a:pt x="127" y="124"/>
                </a:cubicBezTo>
                <a:cubicBezTo>
                  <a:pt x="151" y="87"/>
                  <a:pt x="151" y="87"/>
                  <a:pt x="151" y="87"/>
                </a:cubicBezTo>
                <a:cubicBezTo>
                  <a:pt x="165" y="87"/>
                  <a:pt x="165" y="87"/>
                  <a:pt x="165" y="87"/>
                </a:cubicBezTo>
                <a:cubicBezTo>
                  <a:pt x="174" y="87"/>
                  <a:pt x="181" y="83"/>
                  <a:pt x="181" y="75"/>
                </a:cubicBezTo>
                <a:cubicBezTo>
                  <a:pt x="181" y="66"/>
                  <a:pt x="174" y="62"/>
                  <a:pt x="165" y="62"/>
                </a:cubicBezTo>
                <a:close/>
              </a:path>
            </a:pathLst>
          </a:custGeom>
          <a:solidFill>
            <a:srgbClr val="25475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4" name="iŝḻiḓé"/>
          <p:cNvSpPr/>
          <p:nvPr/>
        </p:nvSpPr>
        <p:spPr>
          <a:xfrm rot="5400000">
            <a:off x="3552666" y="1465667"/>
            <a:ext cx="4464496" cy="4464496"/>
          </a:xfrm>
          <a:prstGeom prst="blockArc">
            <a:avLst>
              <a:gd name="adj1" fmla="val 10800000"/>
              <a:gd name="adj2" fmla="val 21450364"/>
              <a:gd name="adj3" fmla="val 11755"/>
            </a:avLst>
          </a:prstGeom>
          <a:gradFill flip="none" rotWithShape="1">
            <a:gsLst>
              <a:gs pos="0">
                <a:schemeClr val="accent1">
                  <a:lumMod val="5000"/>
                  <a:lumOff val="95000"/>
                  <a:alpha val="0"/>
                </a:schemeClr>
              </a:gs>
              <a:gs pos="77000">
                <a:schemeClr val="accent1">
                  <a:alpha val="23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Arial" panose="020B0704020202090204"/>
              <a:ea typeface="微软雅黑" panose="020B0503020204020204" pitchFamily="34" charset="-122"/>
              <a:cs typeface="+mn-cs"/>
            </a:endParaRPr>
          </a:p>
        </p:txBody>
      </p:sp>
      <p:sp>
        <p:nvSpPr>
          <p:cNvPr id="128" name="矩形 127"/>
          <p:cNvSpPr/>
          <p:nvPr/>
        </p:nvSpPr>
        <p:spPr>
          <a:xfrm>
            <a:off x="687279" y="2934135"/>
            <a:ext cx="3341930" cy="179131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90000" anchor="t" anchorCtr="0">
            <a:normAutofit/>
          </a:bodyPr>
          <a:lstStyle/>
          <a:p>
            <a:pPr marL="0" marR="0" lvl="0" indent="0" algn="l" defTabSz="913765" rtl="0" eaLnBrk="1" fontAlgn="auto" latinLnBrk="0" hangingPunct="1">
              <a:lnSpc>
                <a:spcPct val="120000"/>
              </a:lnSpc>
              <a:spcBef>
                <a:spcPct val="0"/>
              </a:spcBef>
              <a:spcAft>
                <a:spcPts val="0"/>
              </a:spcAft>
              <a:buClrTx/>
              <a:buSzTx/>
              <a:buFontTx/>
              <a:buNone/>
              <a:defRPr/>
            </a:pPr>
            <a:r>
              <a:rPr kumimoji="0" lang="en-US" altLang="zh-CN" sz="14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输入内容</a:t>
            </a:r>
            <a:endParaRPr kumimoji="0" lang="en-US" altLang="zh-CN" sz="14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a:p>
            <a:pPr marL="0" marR="0" lvl="0" indent="0" algn="l" defTabSz="913765" rtl="0" eaLnBrk="1" fontAlgn="auto" latinLnBrk="0" hangingPunct="1">
              <a:lnSpc>
                <a:spcPct val="120000"/>
              </a:lnSpc>
              <a:spcBef>
                <a:spcPct val="0"/>
              </a:spcBef>
              <a:spcAft>
                <a:spcPts val="0"/>
              </a:spcAft>
              <a:buClrTx/>
              <a:buSzTx/>
              <a:buFontTx/>
              <a:buNone/>
              <a:defRPr/>
            </a:pPr>
            <a:r>
              <a:rPr kumimoji="0" lang="en-US" altLang="zh-CN" sz="14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输入内容</a:t>
            </a:r>
            <a:endParaRPr kumimoji="0" lang="en-US" altLang="zh-CN" sz="14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a:p>
            <a:pPr marL="0" marR="0" lvl="0" indent="0" algn="l" defTabSz="913765" rtl="0" eaLnBrk="1" fontAlgn="auto" latinLnBrk="0" hangingPunct="1">
              <a:lnSpc>
                <a:spcPct val="120000"/>
              </a:lnSpc>
              <a:spcBef>
                <a:spcPct val="0"/>
              </a:spcBef>
              <a:spcAft>
                <a:spcPts val="0"/>
              </a:spcAft>
              <a:buClrTx/>
              <a:buSzTx/>
              <a:buFontTx/>
              <a:buNone/>
              <a:defRPr/>
            </a:pPr>
            <a:r>
              <a:rPr kumimoji="0" lang="en-US" altLang="zh-CN" sz="14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输入内容</a:t>
            </a:r>
            <a:endParaRPr kumimoji="0" lang="en-US" altLang="zh-CN" sz="14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a:p>
            <a:pPr marL="0" marR="0" lvl="0" indent="0" algn="l" defTabSz="913765" rtl="0" eaLnBrk="1" fontAlgn="auto" latinLnBrk="0" hangingPunct="1">
              <a:lnSpc>
                <a:spcPct val="120000"/>
              </a:lnSpc>
              <a:spcBef>
                <a:spcPct val="0"/>
              </a:spcBef>
              <a:spcAft>
                <a:spcPts val="0"/>
              </a:spcAft>
              <a:buClrTx/>
              <a:buSzTx/>
              <a:buFontTx/>
              <a:buNone/>
              <a:defRPr/>
            </a:pPr>
            <a:r>
              <a:rPr kumimoji="0" lang="en-US" altLang="zh-CN" sz="14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输入内容</a:t>
            </a:r>
            <a:endParaRPr kumimoji="0" lang="en-US" altLang="zh-CN" sz="14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a:p>
            <a:pPr marL="0" marR="0" lvl="0" indent="0" algn="l" defTabSz="913765" rtl="0" eaLnBrk="1" fontAlgn="auto" latinLnBrk="0" hangingPunct="1">
              <a:lnSpc>
                <a:spcPct val="120000"/>
              </a:lnSpc>
              <a:spcBef>
                <a:spcPct val="0"/>
              </a:spcBef>
              <a:spcAft>
                <a:spcPts val="0"/>
              </a:spcAft>
              <a:buClrTx/>
              <a:buSzTx/>
              <a:buFontTx/>
              <a:buNone/>
              <a:defRPr/>
            </a:pPr>
            <a:r>
              <a:rPr kumimoji="0" lang="en-US" altLang="zh-CN" sz="14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输入内容</a:t>
            </a:r>
            <a:endParaRPr kumimoji="0" lang="en-US" altLang="zh-CN" sz="14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sp>
        <p:nvSpPr>
          <p:cNvPr id="129" name="íṡ1íḑè"/>
          <p:cNvSpPr txBox="1"/>
          <p:nvPr/>
        </p:nvSpPr>
        <p:spPr bwMode="auto">
          <a:xfrm>
            <a:off x="687279" y="2492330"/>
            <a:ext cx="3341930"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l" defTabSz="913765" rtl="0" eaLnBrk="1" fontAlgn="auto" latinLnBrk="0" hangingPunct="1">
              <a:lnSpc>
                <a:spcPct val="100000"/>
              </a:lnSpc>
              <a:spcBef>
                <a:spcPct val="0"/>
              </a:spcBef>
              <a:spcAft>
                <a:spcPts val="0"/>
              </a:spcAft>
              <a:buClrTx/>
              <a:buSzTx/>
              <a:buFontTx/>
              <a:buNone/>
              <a:defRPr/>
            </a:pPr>
            <a:r>
              <a:rPr kumimoji="0" lang="en-US" altLang="zh-CN" sz="2000" b="1"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输入内容</a:t>
            </a:r>
            <a:endParaRPr kumimoji="0" lang="en-US" altLang="zh-CN" sz="2000" b="1"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sp>
        <p:nvSpPr>
          <p:cNvPr id="134" name="Shape 6065"/>
          <p:cNvSpPr/>
          <p:nvPr/>
        </p:nvSpPr>
        <p:spPr>
          <a:xfrm>
            <a:off x="7274612" y="1885815"/>
            <a:ext cx="577851" cy="577851"/>
          </a:xfrm>
          <a:prstGeom prst="roundRect">
            <a:avLst>
              <a:gd name="adj" fmla="val 50000"/>
            </a:avLst>
          </a:prstGeom>
          <a:solidFill>
            <a:srgbClr val="1A3172"/>
          </a:solidFill>
          <a:ln w="38100" cap="flat">
            <a:solidFill>
              <a:schemeClr val="bg1"/>
            </a:solidFill>
            <a:miter lim="400000"/>
          </a:ln>
          <a:effectLst/>
        </p:spPr>
        <p:txBody>
          <a:bodyPr wrap="square" lIns="0" tIns="0" rIns="0" bIns="0" numCol="1" anchor="ctr">
            <a:no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marL="0" marR="0" lvl="0" indent="0" algn="l" defTabSz="913765" rtl="0" eaLnBrk="1" fontAlgn="auto" latinLnBrk="0" hangingPunct="1">
              <a:lnSpc>
                <a:spcPct val="100000"/>
              </a:lnSpc>
              <a:spcBef>
                <a:spcPts val="0"/>
              </a:spcBef>
              <a:spcAft>
                <a:spcPts val="0"/>
              </a:spcAft>
              <a:buClrTx/>
              <a:buSzTx/>
              <a:buFontTx/>
              <a:buNone/>
              <a:defRPr sz="3200"/>
            </a:pPr>
            <a:endParaRPr kumimoji="0" sz="16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ea"/>
              <a:sym typeface="+mn-lt"/>
            </a:endParaRPr>
          </a:p>
        </p:txBody>
      </p:sp>
      <p:sp>
        <p:nvSpPr>
          <p:cNvPr id="135" name="Shape 6066"/>
          <p:cNvSpPr/>
          <p:nvPr/>
        </p:nvSpPr>
        <p:spPr>
          <a:xfrm>
            <a:off x="7423683" y="2033838"/>
            <a:ext cx="279708" cy="281804"/>
          </a:xfrm>
          <a:custGeom>
            <a:avLst/>
            <a:gdLst>
              <a:gd name="connsiteX0" fmla="*/ 386204 w 602205"/>
              <a:gd name="connsiteY0" fmla="*/ 222916 h 606722"/>
              <a:gd name="connsiteX1" fmla="*/ 516692 w 602205"/>
              <a:gd name="connsiteY1" fmla="*/ 222916 h 606722"/>
              <a:gd name="connsiteX2" fmla="*/ 545129 w 602205"/>
              <a:gd name="connsiteY2" fmla="*/ 231976 h 606722"/>
              <a:gd name="connsiteX3" fmla="*/ 594743 w 602205"/>
              <a:gd name="connsiteY3" fmla="*/ 270632 h 606722"/>
              <a:gd name="connsiteX4" fmla="*/ 602205 w 602205"/>
              <a:gd name="connsiteY4" fmla="*/ 285329 h 606722"/>
              <a:gd name="connsiteX5" fmla="*/ 594944 w 602205"/>
              <a:gd name="connsiteY5" fmla="*/ 300228 h 606722"/>
              <a:gd name="connsiteX6" fmla="*/ 545129 w 602205"/>
              <a:gd name="connsiteY6" fmla="*/ 340293 h 606722"/>
              <a:gd name="connsiteX7" fmla="*/ 516692 w 602205"/>
              <a:gd name="connsiteY7" fmla="*/ 351769 h 606722"/>
              <a:gd name="connsiteX8" fmla="*/ 386204 w 602205"/>
              <a:gd name="connsiteY8" fmla="*/ 351769 h 606722"/>
              <a:gd name="connsiteX9" fmla="*/ 85299 w 602205"/>
              <a:gd name="connsiteY9" fmla="*/ 131463 h 606722"/>
              <a:gd name="connsiteX10" fmla="*/ 216777 w 602205"/>
              <a:gd name="connsiteY10" fmla="*/ 131463 h 606722"/>
              <a:gd name="connsiteX11" fmla="*/ 216777 w 602205"/>
              <a:gd name="connsiteY11" fmla="*/ 260386 h 606722"/>
              <a:gd name="connsiteX12" fmla="*/ 85299 w 602205"/>
              <a:gd name="connsiteY12" fmla="*/ 260386 h 606722"/>
              <a:gd name="connsiteX13" fmla="*/ 57068 w 602205"/>
              <a:gd name="connsiteY13" fmla="*/ 248501 h 606722"/>
              <a:gd name="connsiteX14" fmla="*/ 7058 w 602205"/>
              <a:gd name="connsiteY14" fmla="*/ 206803 h 606722"/>
              <a:gd name="connsiteX15" fmla="*/ 0 w 602205"/>
              <a:gd name="connsiteY15" fmla="*/ 192903 h 606722"/>
              <a:gd name="connsiteX16" fmla="*/ 7260 w 602205"/>
              <a:gd name="connsiteY16" fmla="*/ 178802 h 606722"/>
              <a:gd name="connsiteX17" fmla="*/ 57068 w 602205"/>
              <a:gd name="connsiteY17" fmla="*/ 139924 h 606722"/>
              <a:gd name="connsiteX18" fmla="*/ 85299 w 602205"/>
              <a:gd name="connsiteY18" fmla="*/ 131463 h 606722"/>
              <a:gd name="connsiteX19" fmla="*/ 386204 w 602205"/>
              <a:gd name="connsiteY19" fmla="*/ 42904 h 606722"/>
              <a:gd name="connsiteX20" fmla="*/ 516692 w 602205"/>
              <a:gd name="connsiteY20" fmla="*/ 42904 h 606722"/>
              <a:gd name="connsiteX21" fmla="*/ 545129 w 602205"/>
              <a:gd name="connsiteY21" fmla="*/ 51964 h 606722"/>
              <a:gd name="connsiteX22" fmla="*/ 594743 w 602205"/>
              <a:gd name="connsiteY22" fmla="*/ 90620 h 606722"/>
              <a:gd name="connsiteX23" fmla="*/ 602205 w 602205"/>
              <a:gd name="connsiteY23" fmla="*/ 105317 h 606722"/>
              <a:gd name="connsiteX24" fmla="*/ 594944 w 602205"/>
              <a:gd name="connsiteY24" fmla="*/ 120216 h 606722"/>
              <a:gd name="connsiteX25" fmla="*/ 545129 w 602205"/>
              <a:gd name="connsiteY25" fmla="*/ 160281 h 606722"/>
              <a:gd name="connsiteX26" fmla="*/ 516692 w 602205"/>
              <a:gd name="connsiteY26" fmla="*/ 171757 h 606722"/>
              <a:gd name="connsiteX27" fmla="*/ 386204 w 602205"/>
              <a:gd name="connsiteY27" fmla="*/ 171757 h 606722"/>
              <a:gd name="connsiteX28" fmla="*/ 297432 w 602205"/>
              <a:gd name="connsiteY28" fmla="*/ 0 h 606722"/>
              <a:gd name="connsiteX29" fmla="*/ 337765 w 602205"/>
              <a:gd name="connsiteY29" fmla="*/ 40274 h 606722"/>
              <a:gd name="connsiteX30" fmla="*/ 337765 w 602205"/>
              <a:gd name="connsiteY30" fmla="*/ 496775 h 606722"/>
              <a:gd name="connsiteX31" fmla="*/ 419238 w 602205"/>
              <a:gd name="connsiteY31" fmla="*/ 496775 h 606722"/>
              <a:gd name="connsiteX32" fmla="*/ 455739 w 602205"/>
              <a:gd name="connsiteY32" fmla="*/ 515100 h 606722"/>
              <a:gd name="connsiteX33" fmla="*/ 497887 w 602205"/>
              <a:gd name="connsiteY33" fmla="*/ 572490 h 606722"/>
              <a:gd name="connsiteX34" fmla="*/ 500912 w 602205"/>
              <a:gd name="connsiteY34" fmla="*/ 595647 h 606722"/>
              <a:gd name="connsiteX35" fmla="*/ 480342 w 602205"/>
              <a:gd name="connsiteY35" fmla="*/ 606722 h 606722"/>
              <a:gd name="connsiteX36" fmla="*/ 121580 w 602205"/>
              <a:gd name="connsiteY36" fmla="*/ 606722 h 606722"/>
              <a:gd name="connsiteX37" fmla="*/ 101010 w 602205"/>
              <a:gd name="connsiteY37" fmla="*/ 595647 h 606722"/>
              <a:gd name="connsiteX38" fmla="*/ 104237 w 602205"/>
              <a:gd name="connsiteY38" fmla="*/ 572490 h 606722"/>
              <a:gd name="connsiteX39" fmla="*/ 146183 w 602205"/>
              <a:gd name="connsiteY39" fmla="*/ 515100 h 606722"/>
              <a:gd name="connsiteX40" fmla="*/ 182684 w 602205"/>
              <a:gd name="connsiteY40" fmla="*/ 496775 h 606722"/>
              <a:gd name="connsiteX41" fmla="*/ 257099 w 602205"/>
              <a:gd name="connsiteY41" fmla="*/ 496775 h 606722"/>
              <a:gd name="connsiteX42" fmla="*/ 257099 w 602205"/>
              <a:gd name="connsiteY42" fmla="*/ 40274 h 606722"/>
              <a:gd name="connsiteX43" fmla="*/ 297432 w 602205"/>
              <a:gd name="connsiteY43"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2205" h="606722">
                <a:moveTo>
                  <a:pt x="386204" y="222916"/>
                </a:moveTo>
                <a:lnTo>
                  <a:pt x="516692" y="222916"/>
                </a:lnTo>
                <a:cubicBezTo>
                  <a:pt x="525163" y="222916"/>
                  <a:pt x="537465" y="225936"/>
                  <a:pt x="545129" y="231976"/>
                </a:cubicBezTo>
                <a:lnTo>
                  <a:pt x="594743" y="270632"/>
                </a:lnTo>
                <a:cubicBezTo>
                  <a:pt x="599381" y="274256"/>
                  <a:pt x="602205" y="279692"/>
                  <a:pt x="602205" y="285329"/>
                </a:cubicBezTo>
                <a:cubicBezTo>
                  <a:pt x="602205" y="291168"/>
                  <a:pt x="599381" y="296604"/>
                  <a:pt x="594944" y="300228"/>
                </a:cubicBezTo>
                <a:lnTo>
                  <a:pt x="545129" y="340293"/>
                </a:lnTo>
                <a:cubicBezTo>
                  <a:pt x="539280" y="344924"/>
                  <a:pt x="526978" y="351769"/>
                  <a:pt x="516692" y="351769"/>
                </a:cubicBezTo>
                <a:lnTo>
                  <a:pt x="386204" y="351769"/>
                </a:lnTo>
                <a:close/>
                <a:moveTo>
                  <a:pt x="85299" y="131463"/>
                </a:moveTo>
                <a:lnTo>
                  <a:pt x="216777" y="131463"/>
                </a:lnTo>
                <a:lnTo>
                  <a:pt x="216777" y="260386"/>
                </a:lnTo>
                <a:lnTo>
                  <a:pt x="85299" y="260386"/>
                </a:lnTo>
                <a:cubicBezTo>
                  <a:pt x="74813" y="260386"/>
                  <a:pt x="62311" y="252530"/>
                  <a:pt x="57068" y="248501"/>
                </a:cubicBezTo>
                <a:lnTo>
                  <a:pt x="7058" y="206803"/>
                </a:lnTo>
                <a:cubicBezTo>
                  <a:pt x="2621" y="203177"/>
                  <a:pt x="0" y="198140"/>
                  <a:pt x="0" y="192903"/>
                </a:cubicBezTo>
                <a:cubicBezTo>
                  <a:pt x="0" y="187464"/>
                  <a:pt x="2621" y="182428"/>
                  <a:pt x="7260" y="178802"/>
                </a:cubicBezTo>
                <a:lnTo>
                  <a:pt x="57068" y="139924"/>
                </a:lnTo>
                <a:cubicBezTo>
                  <a:pt x="64327" y="134082"/>
                  <a:pt x="76426" y="131463"/>
                  <a:pt x="85299" y="131463"/>
                </a:cubicBezTo>
                <a:close/>
                <a:moveTo>
                  <a:pt x="386204" y="42904"/>
                </a:moveTo>
                <a:lnTo>
                  <a:pt x="516692" y="42904"/>
                </a:lnTo>
                <a:cubicBezTo>
                  <a:pt x="525163" y="42904"/>
                  <a:pt x="537667" y="46125"/>
                  <a:pt x="545129" y="51964"/>
                </a:cubicBezTo>
                <a:lnTo>
                  <a:pt x="594743" y="90620"/>
                </a:lnTo>
                <a:cubicBezTo>
                  <a:pt x="599381" y="94244"/>
                  <a:pt x="602205" y="99680"/>
                  <a:pt x="602205" y="105317"/>
                </a:cubicBezTo>
                <a:cubicBezTo>
                  <a:pt x="602205" y="111156"/>
                  <a:pt x="599381" y="116592"/>
                  <a:pt x="594944" y="120216"/>
                </a:cubicBezTo>
                <a:lnTo>
                  <a:pt x="545129" y="160281"/>
                </a:lnTo>
                <a:cubicBezTo>
                  <a:pt x="539280" y="164912"/>
                  <a:pt x="526978" y="171757"/>
                  <a:pt x="516692" y="171757"/>
                </a:cubicBezTo>
                <a:lnTo>
                  <a:pt x="386204" y="171757"/>
                </a:lnTo>
                <a:close/>
                <a:moveTo>
                  <a:pt x="297432" y="0"/>
                </a:moveTo>
                <a:cubicBezTo>
                  <a:pt x="319615" y="0"/>
                  <a:pt x="337765" y="18123"/>
                  <a:pt x="337765" y="40274"/>
                </a:cubicBezTo>
                <a:lnTo>
                  <a:pt x="337765" y="496775"/>
                </a:lnTo>
                <a:lnTo>
                  <a:pt x="419238" y="496775"/>
                </a:lnTo>
                <a:cubicBezTo>
                  <a:pt x="432346" y="496775"/>
                  <a:pt x="448076" y="504629"/>
                  <a:pt x="455739" y="515100"/>
                </a:cubicBezTo>
                <a:lnTo>
                  <a:pt x="497887" y="572490"/>
                </a:lnTo>
                <a:cubicBezTo>
                  <a:pt x="503332" y="580142"/>
                  <a:pt x="504542" y="588599"/>
                  <a:pt x="500912" y="595647"/>
                </a:cubicBezTo>
                <a:cubicBezTo>
                  <a:pt x="497282" y="602695"/>
                  <a:pt x="489820" y="606722"/>
                  <a:pt x="480342" y="606722"/>
                </a:cubicBezTo>
                <a:lnTo>
                  <a:pt x="121580" y="606722"/>
                </a:lnTo>
                <a:cubicBezTo>
                  <a:pt x="112102" y="606722"/>
                  <a:pt x="104640" y="602695"/>
                  <a:pt x="101010" y="595647"/>
                </a:cubicBezTo>
                <a:cubicBezTo>
                  <a:pt x="97380" y="588599"/>
                  <a:pt x="98590" y="580142"/>
                  <a:pt x="104237" y="572490"/>
                </a:cubicBezTo>
                <a:lnTo>
                  <a:pt x="146183" y="515100"/>
                </a:lnTo>
                <a:cubicBezTo>
                  <a:pt x="153846" y="504629"/>
                  <a:pt x="169576" y="496775"/>
                  <a:pt x="182684" y="496775"/>
                </a:cubicBezTo>
                <a:lnTo>
                  <a:pt x="257099" y="496775"/>
                </a:lnTo>
                <a:lnTo>
                  <a:pt x="257099" y="40274"/>
                </a:lnTo>
                <a:cubicBezTo>
                  <a:pt x="257099" y="18123"/>
                  <a:pt x="275249" y="0"/>
                  <a:pt x="297432" y="0"/>
                </a:cubicBezTo>
                <a:close/>
              </a:path>
            </a:pathLst>
          </a:custGeom>
          <a:solidFill>
            <a:srgbClr val="FFFFFF"/>
          </a:solidFill>
          <a:ln w="12700" cap="flat">
            <a:noFill/>
            <a:miter lim="400000"/>
          </a:ln>
          <a:effectLst/>
        </p:spPr>
        <p:txBody>
          <a:bodyPr wrap="square" lIns="19050" tIns="19050" rIns="19050" bIns="19050" numCol="1" anchor="ctr">
            <a:no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marL="0" marR="0" lvl="0" indent="0" algn="l" defTabSz="228600" rtl="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kumimoji="0"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panose="020B0502020104020203"/>
              <a:cs typeface="+mn-ea"/>
              <a:sym typeface="+mn-lt"/>
            </a:endParaRPr>
          </a:p>
        </p:txBody>
      </p:sp>
      <p:sp>
        <p:nvSpPr>
          <p:cNvPr id="132" name="Rectangle 30"/>
          <p:cNvSpPr/>
          <p:nvPr/>
        </p:nvSpPr>
        <p:spPr bwMode="auto">
          <a:xfrm>
            <a:off x="8016078" y="1925467"/>
            <a:ext cx="3785428" cy="637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l" defTabSz="913765" rtl="0" eaLnBrk="1" fontAlgn="auto" latinLnBrk="0" hangingPunct="1">
              <a:lnSpc>
                <a:spcPct val="150000"/>
              </a:lnSpc>
              <a:spcBef>
                <a:spcPct val="0"/>
              </a:spcBef>
              <a:spcAft>
                <a:spcPts val="0"/>
              </a:spcAft>
              <a:buClrTx/>
              <a:buSzTx/>
              <a:buFontTx/>
              <a:buNone/>
              <a:defRPr/>
            </a:pPr>
            <a:r>
              <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输入内容</a:t>
            </a:r>
            <a:endPar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a:p>
            <a:pPr marL="0" marR="0" lvl="0" indent="0" algn="l" defTabSz="913765" rtl="0" eaLnBrk="1" fontAlgn="auto" latinLnBrk="0" hangingPunct="1">
              <a:lnSpc>
                <a:spcPct val="150000"/>
              </a:lnSpc>
              <a:spcBef>
                <a:spcPct val="0"/>
              </a:spcBef>
              <a:spcAft>
                <a:spcPts val="0"/>
              </a:spcAft>
              <a:buClrTx/>
              <a:buSzTx/>
              <a:buFontTx/>
              <a:buNone/>
              <a:defRPr/>
            </a:pPr>
            <a:endPar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sp>
        <p:nvSpPr>
          <p:cNvPr id="133" name="TextBox 31"/>
          <p:cNvSpPr txBox="1"/>
          <p:nvPr/>
        </p:nvSpPr>
        <p:spPr bwMode="auto">
          <a:xfrm>
            <a:off x="8017162" y="1649426"/>
            <a:ext cx="3503326" cy="41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l" defTabSz="913765" rtl="0" eaLnBrk="1" fontAlgn="auto" latinLnBrk="0" hangingPunct="1">
              <a:lnSpc>
                <a:spcPct val="100000"/>
              </a:lnSpc>
              <a:spcBef>
                <a:spcPct val="0"/>
              </a:spcBef>
              <a:spcAft>
                <a:spcPts val="0"/>
              </a:spcAft>
              <a:buClrTx/>
              <a:buSzTx/>
              <a:buFontTx/>
              <a:buNone/>
              <a:defRPr/>
            </a:pPr>
            <a:r>
              <a:rPr kumimoji="0" lang="en-US" altLang="zh-CN" sz="1800" b="1"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输入内容</a:t>
            </a:r>
            <a:endParaRPr kumimoji="0" lang="en-US" altLang="zh-CN" sz="1800" b="1"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sp>
        <p:nvSpPr>
          <p:cNvPr id="143" name="Shape 6065"/>
          <p:cNvSpPr/>
          <p:nvPr/>
        </p:nvSpPr>
        <p:spPr>
          <a:xfrm>
            <a:off x="7598431" y="3268088"/>
            <a:ext cx="577851" cy="577851"/>
          </a:xfrm>
          <a:prstGeom prst="roundRect">
            <a:avLst>
              <a:gd name="adj" fmla="val 50000"/>
            </a:avLst>
          </a:prstGeom>
          <a:solidFill>
            <a:srgbClr val="1A3172"/>
          </a:solidFill>
          <a:ln w="38100" cap="flat">
            <a:solidFill>
              <a:schemeClr val="bg1"/>
            </a:solidFill>
            <a:miter lim="400000"/>
          </a:ln>
          <a:effectLst/>
        </p:spPr>
        <p:txBody>
          <a:bodyPr wrap="square" lIns="0" tIns="0" rIns="0" bIns="0" numCol="1" anchor="ctr">
            <a:no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marL="0" marR="0" lvl="0" indent="0" algn="l" defTabSz="913765" rtl="0" eaLnBrk="1" fontAlgn="auto" latinLnBrk="0" hangingPunct="1">
              <a:lnSpc>
                <a:spcPct val="100000"/>
              </a:lnSpc>
              <a:spcBef>
                <a:spcPts val="0"/>
              </a:spcBef>
              <a:spcAft>
                <a:spcPts val="0"/>
              </a:spcAft>
              <a:buClrTx/>
              <a:buSzTx/>
              <a:buFontTx/>
              <a:buNone/>
              <a:defRPr sz="3200"/>
            </a:pPr>
            <a:endParaRPr kumimoji="0" sz="16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ea"/>
              <a:sym typeface="+mn-lt"/>
            </a:endParaRPr>
          </a:p>
        </p:txBody>
      </p:sp>
      <p:sp>
        <p:nvSpPr>
          <p:cNvPr id="144" name="Shape 6066"/>
          <p:cNvSpPr/>
          <p:nvPr/>
        </p:nvSpPr>
        <p:spPr>
          <a:xfrm>
            <a:off x="7747502" y="3416111"/>
            <a:ext cx="279708" cy="281804"/>
          </a:xfrm>
          <a:custGeom>
            <a:avLst/>
            <a:gdLst>
              <a:gd name="connsiteX0" fmla="*/ 386204 w 602205"/>
              <a:gd name="connsiteY0" fmla="*/ 222916 h 606722"/>
              <a:gd name="connsiteX1" fmla="*/ 516692 w 602205"/>
              <a:gd name="connsiteY1" fmla="*/ 222916 h 606722"/>
              <a:gd name="connsiteX2" fmla="*/ 545129 w 602205"/>
              <a:gd name="connsiteY2" fmla="*/ 231976 h 606722"/>
              <a:gd name="connsiteX3" fmla="*/ 594743 w 602205"/>
              <a:gd name="connsiteY3" fmla="*/ 270632 h 606722"/>
              <a:gd name="connsiteX4" fmla="*/ 602205 w 602205"/>
              <a:gd name="connsiteY4" fmla="*/ 285329 h 606722"/>
              <a:gd name="connsiteX5" fmla="*/ 594944 w 602205"/>
              <a:gd name="connsiteY5" fmla="*/ 300228 h 606722"/>
              <a:gd name="connsiteX6" fmla="*/ 545129 w 602205"/>
              <a:gd name="connsiteY6" fmla="*/ 340293 h 606722"/>
              <a:gd name="connsiteX7" fmla="*/ 516692 w 602205"/>
              <a:gd name="connsiteY7" fmla="*/ 351769 h 606722"/>
              <a:gd name="connsiteX8" fmla="*/ 386204 w 602205"/>
              <a:gd name="connsiteY8" fmla="*/ 351769 h 606722"/>
              <a:gd name="connsiteX9" fmla="*/ 85299 w 602205"/>
              <a:gd name="connsiteY9" fmla="*/ 131463 h 606722"/>
              <a:gd name="connsiteX10" fmla="*/ 216777 w 602205"/>
              <a:gd name="connsiteY10" fmla="*/ 131463 h 606722"/>
              <a:gd name="connsiteX11" fmla="*/ 216777 w 602205"/>
              <a:gd name="connsiteY11" fmla="*/ 260386 h 606722"/>
              <a:gd name="connsiteX12" fmla="*/ 85299 w 602205"/>
              <a:gd name="connsiteY12" fmla="*/ 260386 h 606722"/>
              <a:gd name="connsiteX13" fmla="*/ 57068 w 602205"/>
              <a:gd name="connsiteY13" fmla="*/ 248501 h 606722"/>
              <a:gd name="connsiteX14" fmla="*/ 7058 w 602205"/>
              <a:gd name="connsiteY14" fmla="*/ 206803 h 606722"/>
              <a:gd name="connsiteX15" fmla="*/ 0 w 602205"/>
              <a:gd name="connsiteY15" fmla="*/ 192903 h 606722"/>
              <a:gd name="connsiteX16" fmla="*/ 7260 w 602205"/>
              <a:gd name="connsiteY16" fmla="*/ 178802 h 606722"/>
              <a:gd name="connsiteX17" fmla="*/ 57068 w 602205"/>
              <a:gd name="connsiteY17" fmla="*/ 139924 h 606722"/>
              <a:gd name="connsiteX18" fmla="*/ 85299 w 602205"/>
              <a:gd name="connsiteY18" fmla="*/ 131463 h 606722"/>
              <a:gd name="connsiteX19" fmla="*/ 386204 w 602205"/>
              <a:gd name="connsiteY19" fmla="*/ 42904 h 606722"/>
              <a:gd name="connsiteX20" fmla="*/ 516692 w 602205"/>
              <a:gd name="connsiteY20" fmla="*/ 42904 h 606722"/>
              <a:gd name="connsiteX21" fmla="*/ 545129 w 602205"/>
              <a:gd name="connsiteY21" fmla="*/ 51964 h 606722"/>
              <a:gd name="connsiteX22" fmla="*/ 594743 w 602205"/>
              <a:gd name="connsiteY22" fmla="*/ 90620 h 606722"/>
              <a:gd name="connsiteX23" fmla="*/ 602205 w 602205"/>
              <a:gd name="connsiteY23" fmla="*/ 105317 h 606722"/>
              <a:gd name="connsiteX24" fmla="*/ 594944 w 602205"/>
              <a:gd name="connsiteY24" fmla="*/ 120216 h 606722"/>
              <a:gd name="connsiteX25" fmla="*/ 545129 w 602205"/>
              <a:gd name="connsiteY25" fmla="*/ 160281 h 606722"/>
              <a:gd name="connsiteX26" fmla="*/ 516692 w 602205"/>
              <a:gd name="connsiteY26" fmla="*/ 171757 h 606722"/>
              <a:gd name="connsiteX27" fmla="*/ 386204 w 602205"/>
              <a:gd name="connsiteY27" fmla="*/ 171757 h 606722"/>
              <a:gd name="connsiteX28" fmla="*/ 297432 w 602205"/>
              <a:gd name="connsiteY28" fmla="*/ 0 h 606722"/>
              <a:gd name="connsiteX29" fmla="*/ 337765 w 602205"/>
              <a:gd name="connsiteY29" fmla="*/ 40274 h 606722"/>
              <a:gd name="connsiteX30" fmla="*/ 337765 w 602205"/>
              <a:gd name="connsiteY30" fmla="*/ 496775 h 606722"/>
              <a:gd name="connsiteX31" fmla="*/ 419238 w 602205"/>
              <a:gd name="connsiteY31" fmla="*/ 496775 h 606722"/>
              <a:gd name="connsiteX32" fmla="*/ 455739 w 602205"/>
              <a:gd name="connsiteY32" fmla="*/ 515100 h 606722"/>
              <a:gd name="connsiteX33" fmla="*/ 497887 w 602205"/>
              <a:gd name="connsiteY33" fmla="*/ 572490 h 606722"/>
              <a:gd name="connsiteX34" fmla="*/ 500912 w 602205"/>
              <a:gd name="connsiteY34" fmla="*/ 595647 h 606722"/>
              <a:gd name="connsiteX35" fmla="*/ 480342 w 602205"/>
              <a:gd name="connsiteY35" fmla="*/ 606722 h 606722"/>
              <a:gd name="connsiteX36" fmla="*/ 121580 w 602205"/>
              <a:gd name="connsiteY36" fmla="*/ 606722 h 606722"/>
              <a:gd name="connsiteX37" fmla="*/ 101010 w 602205"/>
              <a:gd name="connsiteY37" fmla="*/ 595647 h 606722"/>
              <a:gd name="connsiteX38" fmla="*/ 104237 w 602205"/>
              <a:gd name="connsiteY38" fmla="*/ 572490 h 606722"/>
              <a:gd name="connsiteX39" fmla="*/ 146183 w 602205"/>
              <a:gd name="connsiteY39" fmla="*/ 515100 h 606722"/>
              <a:gd name="connsiteX40" fmla="*/ 182684 w 602205"/>
              <a:gd name="connsiteY40" fmla="*/ 496775 h 606722"/>
              <a:gd name="connsiteX41" fmla="*/ 257099 w 602205"/>
              <a:gd name="connsiteY41" fmla="*/ 496775 h 606722"/>
              <a:gd name="connsiteX42" fmla="*/ 257099 w 602205"/>
              <a:gd name="connsiteY42" fmla="*/ 40274 h 606722"/>
              <a:gd name="connsiteX43" fmla="*/ 297432 w 602205"/>
              <a:gd name="connsiteY43"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2205" h="606722">
                <a:moveTo>
                  <a:pt x="386204" y="222916"/>
                </a:moveTo>
                <a:lnTo>
                  <a:pt x="516692" y="222916"/>
                </a:lnTo>
                <a:cubicBezTo>
                  <a:pt x="525163" y="222916"/>
                  <a:pt x="537465" y="225936"/>
                  <a:pt x="545129" y="231976"/>
                </a:cubicBezTo>
                <a:lnTo>
                  <a:pt x="594743" y="270632"/>
                </a:lnTo>
                <a:cubicBezTo>
                  <a:pt x="599381" y="274256"/>
                  <a:pt x="602205" y="279692"/>
                  <a:pt x="602205" y="285329"/>
                </a:cubicBezTo>
                <a:cubicBezTo>
                  <a:pt x="602205" y="291168"/>
                  <a:pt x="599381" y="296604"/>
                  <a:pt x="594944" y="300228"/>
                </a:cubicBezTo>
                <a:lnTo>
                  <a:pt x="545129" y="340293"/>
                </a:lnTo>
                <a:cubicBezTo>
                  <a:pt x="539280" y="344924"/>
                  <a:pt x="526978" y="351769"/>
                  <a:pt x="516692" y="351769"/>
                </a:cubicBezTo>
                <a:lnTo>
                  <a:pt x="386204" y="351769"/>
                </a:lnTo>
                <a:close/>
                <a:moveTo>
                  <a:pt x="85299" y="131463"/>
                </a:moveTo>
                <a:lnTo>
                  <a:pt x="216777" y="131463"/>
                </a:lnTo>
                <a:lnTo>
                  <a:pt x="216777" y="260386"/>
                </a:lnTo>
                <a:lnTo>
                  <a:pt x="85299" y="260386"/>
                </a:lnTo>
                <a:cubicBezTo>
                  <a:pt x="74813" y="260386"/>
                  <a:pt x="62311" y="252530"/>
                  <a:pt x="57068" y="248501"/>
                </a:cubicBezTo>
                <a:lnTo>
                  <a:pt x="7058" y="206803"/>
                </a:lnTo>
                <a:cubicBezTo>
                  <a:pt x="2621" y="203177"/>
                  <a:pt x="0" y="198140"/>
                  <a:pt x="0" y="192903"/>
                </a:cubicBezTo>
                <a:cubicBezTo>
                  <a:pt x="0" y="187464"/>
                  <a:pt x="2621" y="182428"/>
                  <a:pt x="7260" y="178802"/>
                </a:cubicBezTo>
                <a:lnTo>
                  <a:pt x="57068" y="139924"/>
                </a:lnTo>
                <a:cubicBezTo>
                  <a:pt x="64327" y="134082"/>
                  <a:pt x="76426" y="131463"/>
                  <a:pt x="85299" y="131463"/>
                </a:cubicBezTo>
                <a:close/>
                <a:moveTo>
                  <a:pt x="386204" y="42904"/>
                </a:moveTo>
                <a:lnTo>
                  <a:pt x="516692" y="42904"/>
                </a:lnTo>
                <a:cubicBezTo>
                  <a:pt x="525163" y="42904"/>
                  <a:pt x="537667" y="46125"/>
                  <a:pt x="545129" y="51964"/>
                </a:cubicBezTo>
                <a:lnTo>
                  <a:pt x="594743" y="90620"/>
                </a:lnTo>
                <a:cubicBezTo>
                  <a:pt x="599381" y="94244"/>
                  <a:pt x="602205" y="99680"/>
                  <a:pt x="602205" y="105317"/>
                </a:cubicBezTo>
                <a:cubicBezTo>
                  <a:pt x="602205" y="111156"/>
                  <a:pt x="599381" y="116592"/>
                  <a:pt x="594944" y="120216"/>
                </a:cubicBezTo>
                <a:lnTo>
                  <a:pt x="545129" y="160281"/>
                </a:lnTo>
                <a:cubicBezTo>
                  <a:pt x="539280" y="164912"/>
                  <a:pt x="526978" y="171757"/>
                  <a:pt x="516692" y="171757"/>
                </a:cubicBezTo>
                <a:lnTo>
                  <a:pt x="386204" y="171757"/>
                </a:lnTo>
                <a:close/>
                <a:moveTo>
                  <a:pt x="297432" y="0"/>
                </a:moveTo>
                <a:cubicBezTo>
                  <a:pt x="319615" y="0"/>
                  <a:pt x="337765" y="18123"/>
                  <a:pt x="337765" y="40274"/>
                </a:cubicBezTo>
                <a:lnTo>
                  <a:pt x="337765" y="496775"/>
                </a:lnTo>
                <a:lnTo>
                  <a:pt x="419238" y="496775"/>
                </a:lnTo>
                <a:cubicBezTo>
                  <a:pt x="432346" y="496775"/>
                  <a:pt x="448076" y="504629"/>
                  <a:pt x="455739" y="515100"/>
                </a:cubicBezTo>
                <a:lnTo>
                  <a:pt x="497887" y="572490"/>
                </a:lnTo>
                <a:cubicBezTo>
                  <a:pt x="503332" y="580142"/>
                  <a:pt x="504542" y="588599"/>
                  <a:pt x="500912" y="595647"/>
                </a:cubicBezTo>
                <a:cubicBezTo>
                  <a:pt x="497282" y="602695"/>
                  <a:pt x="489820" y="606722"/>
                  <a:pt x="480342" y="606722"/>
                </a:cubicBezTo>
                <a:lnTo>
                  <a:pt x="121580" y="606722"/>
                </a:lnTo>
                <a:cubicBezTo>
                  <a:pt x="112102" y="606722"/>
                  <a:pt x="104640" y="602695"/>
                  <a:pt x="101010" y="595647"/>
                </a:cubicBezTo>
                <a:cubicBezTo>
                  <a:pt x="97380" y="588599"/>
                  <a:pt x="98590" y="580142"/>
                  <a:pt x="104237" y="572490"/>
                </a:cubicBezTo>
                <a:lnTo>
                  <a:pt x="146183" y="515100"/>
                </a:lnTo>
                <a:cubicBezTo>
                  <a:pt x="153846" y="504629"/>
                  <a:pt x="169576" y="496775"/>
                  <a:pt x="182684" y="496775"/>
                </a:cubicBezTo>
                <a:lnTo>
                  <a:pt x="257099" y="496775"/>
                </a:lnTo>
                <a:lnTo>
                  <a:pt x="257099" y="40274"/>
                </a:lnTo>
                <a:cubicBezTo>
                  <a:pt x="257099" y="18123"/>
                  <a:pt x="275249" y="0"/>
                  <a:pt x="297432" y="0"/>
                </a:cubicBezTo>
                <a:close/>
              </a:path>
            </a:pathLst>
          </a:custGeom>
          <a:solidFill>
            <a:srgbClr val="FFFFFF"/>
          </a:solidFill>
          <a:ln w="12700" cap="flat">
            <a:noFill/>
            <a:miter lim="400000"/>
          </a:ln>
          <a:effectLst/>
        </p:spPr>
        <p:txBody>
          <a:bodyPr wrap="square" lIns="19050" tIns="19050" rIns="19050" bIns="19050" numCol="1" anchor="ctr">
            <a:no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marL="0" marR="0" lvl="0" indent="0" algn="l" defTabSz="228600" rtl="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kumimoji="0"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panose="020B0502020104020203"/>
              <a:cs typeface="+mn-ea"/>
              <a:sym typeface="+mn-lt"/>
            </a:endParaRPr>
          </a:p>
        </p:txBody>
      </p:sp>
      <p:sp>
        <p:nvSpPr>
          <p:cNvPr id="141" name="Rectangle 30"/>
          <p:cNvSpPr/>
          <p:nvPr/>
        </p:nvSpPr>
        <p:spPr bwMode="auto">
          <a:xfrm>
            <a:off x="8290156" y="3307740"/>
            <a:ext cx="3489280" cy="637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l" defTabSz="913765" rtl="0" eaLnBrk="1" fontAlgn="auto" latinLnBrk="0" hangingPunct="1">
              <a:lnSpc>
                <a:spcPct val="150000"/>
              </a:lnSpc>
              <a:spcBef>
                <a:spcPct val="0"/>
              </a:spcBef>
              <a:spcAft>
                <a:spcPts val="0"/>
              </a:spcAft>
              <a:buClrTx/>
              <a:buSzTx/>
              <a:buFontTx/>
              <a:buNone/>
              <a:defRPr/>
            </a:pPr>
            <a:r>
              <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输入内容</a:t>
            </a:r>
            <a:endPar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sp>
        <p:nvSpPr>
          <p:cNvPr id="142" name="TextBox 31"/>
          <p:cNvSpPr txBox="1"/>
          <p:nvPr/>
        </p:nvSpPr>
        <p:spPr bwMode="auto">
          <a:xfrm>
            <a:off x="8291240" y="3031699"/>
            <a:ext cx="3229248" cy="41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l" defTabSz="913765" rtl="0" eaLnBrk="1" fontAlgn="auto" latinLnBrk="0" hangingPunct="1">
              <a:lnSpc>
                <a:spcPct val="100000"/>
              </a:lnSpc>
              <a:spcBef>
                <a:spcPct val="0"/>
              </a:spcBef>
              <a:spcAft>
                <a:spcPts val="0"/>
              </a:spcAft>
              <a:buClrTx/>
              <a:buSzTx/>
              <a:buFontTx/>
              <a:buNone/>
              <a:defRPr/>
            </a:pPr>
            <a:r>
              <a:rPr kumimoji="0" lang="en-US" altLang="zh-CN" sz="1800" b="1"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输入内容</a:t>
            </a:r>
            <a:endParaRPr kumimoji="0" lang="en-US" altLang="zh-CN" sz="1800" b="1"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sp>
        <p:nvSpPr>
          <p:cNvPr id="146" name="Shape 6065"/>
          <p:cNvSpPr/>
          <p:nvPr/>
        </p:nvSpPr>
        <p:spPr>
          <a:xfrm>
            <a:off x="7274612" y="4725445"/>
            <a:ext cx="577851" cy="577851"/>
          </a:xfrm>
          <a:prstGeom prst="roundRect">
            <a:avLst>
              <a:gd name="adj" fmla="val 50000"/>
            </a:avLst>
          </a:prstGeom>
          <a:solidFill>
            <a:srgbClr val="1A3172"/>
          </a:solidFill>
          <a:ln w="38100" cap="flat">
            <a:solidFill>
              <a:schemeClr val="bg1"/>
            </a:solidFill>
            <a:miter lim="400000"/>
          </a:ln>
          <a:effectLst/>
        </p:spPr>
        <p:txBody>
          <a:bodyPr wrap="square" lIns="0" tIns="0" rIns="0" bIns="0" numCol="1" anchor="ctr">
            <a:no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marL="0" marR="0" lvl="0" indent="0" algn="l" defTabSz="913765" rtl="0" eaLnBrk="1" fontAlgn="auto" latinLnBrk="0" hangingPunct="1">
              <a:lnSpc>
                <a:spcPct val="100000"/>
              </a:lnSpc>
              <a:spcBef>
                <a:spcPts val="0"/>
              </a:spcBef>
              <a:spcAft>
                <a:spcPts val="0"/>
              </a:spcAft>
              <a:buClrTx/>
              <a:buSzTx/>
              <a:buFontTx/>
              <a:buNone/>
              <a:defRPr sz="3200"/>
            </a:pPr>
            <a:endParaRPr kumimoji="0" sz="16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ea"/>
              <a:sym typeface="+mn-lt"/>
            </a:endParaRPr>
          </a:p>
        </p:txBody>
      </p:sp>
      <p:sp>
        <p:nvSpPr>
          <p:cNvPr id="147" name="Shape 6066"/>
          <p:cNvSpPr/>
          <p:nvPr/>
        </p:nvSpPr>
        <p:spPr>
          <a:xfrm>
            <a:off x="7423683" y="4873468"/>
            <a:ext cx="279708" cy="281804"/>
          </a:xfrm>
          <a:custGeom>
            <a:avLst/>
            <a:gdLst>
              <a:gd name="connsiteX0" fmla="*/ 386204 w 602205"/>
              <a:gd name="connsiteY0" fmla="*/ 222916 h 606722"/>
              <a:gd name="connsiteX1" fmla="*/ 516692 w 602205"/>
              <a:gd name="connsiteY1" fmla="*/ 222916 h 606722"/>
              <a:gd name="connsiteX2" fmla="*/ 545129 w 602205"/>
              <a:gd name="connsiteY2" fmla="*/ 231976 h 606722"/>
              <a:gd name="connsiteX3" fmla="*/ 594743 w 602205"/>
              <a:gd name="connsiteY3" fmla="*/ 270632 h 606722"/>
              <a:gd name="connsiteX4" fmla="*/ 602205 w 602205"/>
              <a:gd name="connsiteY4" fmla="*/ 285329 h 606722"/>
              <a:gd name="connsiteX5" fmla="*/ 594944 w 602205"/>
              <a:gd name="connsiteY5" fmla="*/ 300228 h 606722"/>
              <a:gd name="connsiteX6" fmla="*/ 545129 w 602205"/>
              <a:gd name="connsiteY6" fmla="*/ 340293 h 606722"/>
              <a:gd name="connsiteX7" fmla="*/ 516692 w 602205"/>
              <a:gd name="connsiteY7" fmla="*/ 351769 h 606722"/>
              <a:gd name="connsiteX8" fmla="*/ 386204 w 602205"/>
              <a:gd name="connsiteY8" fmla="*/ 351769 h 606722"/>
              <a:gd name="connsiteX9" fmla="*/ 85299 w 602205"/>
              <a:gd name="connsiteY9" fmla="*/ 131463 h 606722"/>
              <a:gd name="connsiteX10" fmla="*/ 216777 w 602205"/>
              <a:gd name="connsiteY10" fmla="*/ 131463 h 606722"/>
              <a:gd name="connsiteX11" fmla="*/ 216777 w 602205"/>
              <a:gd name="connsiteY11" fmla="*/ 260386 h 606722"/>
              <a:gd name="connsiteX12" fmla="*/ 85299 w 602205"/>
              <a:gd name="connsiteY12" fmla="*/ 260386 h 606722"/>
              <a:gd name="connsiteX13" fmla="*/ 57068 w 602205"/>
              <a:gd name="connsiteY13" fmla="*/ 248501 h 606722"/>
              <a:gd name="connsiteX14" fmla="*/ 7058 w 602205"/>
              <a:gd name="connsiteY14" fmla="*/ 206803 h 606722"/>
              <a:gd name="connsiteX15" fmla="*/ 0 w 602205"/>
              <a:gd name="connsiteY15" fmla="*/ 192903 h 606722"/>
              <a:gd name="connsiteX16" fmla="*/ 7260 w 602205"/>
              <a:gd name="connsiteY16" fmla="*/ 178802 h 606722"/>
              <a:gd name="connsiteX17" fmla="*/ 57068 w 602205"/>
              <a:gd name="connsiteY17" fmla="*/ 139924 h 606722"/>
              <a:gd name="connsiteX18" fmla="*/ 85299 w 602205"/>
              <a:gd name="connsiteY18" fmla="*/ 131463 h 606722"/>
              <a:gd name="connsiteX19" fmla="*/ 386204 w 602205"/>
              <a:gd name="connsiteY19" fmla="*/ 42904 h 606722"/>
              <a:gd name="connsiteX20" fmla="*/ 516692 w 602205"/>
              <a:gd name="connsiteY20" fmla="*/ 42904 h 606722"/>
              <a:gd name="connsiteX21" fmla="*/ 545129 w 602205"/>
              <a:gd name="connsiteY21" fmla="*/ 51964 h 606722"/>
              <a:gd name="connsiteX22" fmla="*/ 594743 w 602205"/>
              <a:gd name="connsiteY22" fmla="*/ 90620 h 606722"/>
              <a:gd name="connsiteX23" fmla="*/ 602205 w 602205"/>
              <a:gd name="connsiteY23" fmla="*/ 105317 h 606722"/>
              <a:gd name="connsiteX24" fmla="*/ 594944 w 602205"/>
              <a:gd name="connsiteY24" fmla="*/ 120216 h 606722"/>
              <a:gd name="connsiteX25" fmla="*/ 545129 w 602205"/>
              <a:gd name="connsiteY25" fmla="*/ 160281 h 606722"/>
              <a:gd name="connsiteX26" fmla="*/ 516692 w 602205"/>
              <a:gd name="connsiteY26" fmla="*/ 171757 h 606722"/>
              <a:gd name="connsiteX27" fmla="*/ 386204 w 602205"/>
              <a:gd name="connsiteY27" fmla="*/ 171757 h 606722"/>
              <a:gd name="connsiteX28" fmla="*/ 297432 w 602205"/>
              <a:gd name="connsiteY28" fmla="*/ 0 h 606722"/>
              <a:gd name="connsiteX29" fmla="*/ 337765 w 602205"/>
              <a:gd name="connsiteY29" fmla="*/ 40274 h 606722"/>
              <a:gd name="connsiteX30" fmla="*/ 337765 w 602205"/>
              <a:gd name="connsiteY30" fmla="*/ 496775 h 606722"/>
              <a:gd name="connsiteX31" fmla="*/ 419238 w 602205"/>
              <a:gd name="connsiteY31" fmla="*/ 496775 h 606722"/>
              <a:gd name="connsiteX32" fmla="*/ 455739 w 602205"/>
              <a:gd name="connsiteY32" fmla="*/ 515100 h 606722"/>
              <a:gd name="connsiteX33" fmla="*/ 497887 w 602205"/>
              <a:gd name="connsiteY33" fmla="*/ 572490 h 606722"/>
              <a:gd name="connsiteX34" fmla="*/ 500912 w 602205"/>
              <a:gd name="connsiteY34" fmla="*/ 595647 h 606722"/>
              <a:gd name="connsiteX35" fmla="*/ 480342 w 602205"/>
              <a:gd name="connsiteY35" fmla="*/ 606722 h 606722"/>
              <a:gd name="connsiteX36" fmla="*/ 121580 w 602205"/>
              <a:gd name="connsiteY36" fmla="*/ 606722 h 606722"/>
              <a:gd name="connsiteX37" fmla="*/ 101010 w 602205"/>
              <a:gd name="connsiteY37" fmla="*/ 595647 h 606722"/>
              <a:gd name="connsiteX38" fmla="*/ 104237 w 602205"/>
              <a:gd name="connsiteY38" fmla="*/ 572490 h 606722"/>
              <a:gd name="connsiteX39" fmla="*/ 146183 w 602205"/>
              <a:gd name="connsiteY39" fmla="*/ 515100 h 606722"/>
              <a:gd name="connsiteX40" fmla="*/ 182684 w 602205"/>
              <a:gd name="connsiteY40" fmla="*/ 496775 h 606722"/>
              <a:gd name="connsiteX41" fmla="*/ 257099 w 602205"/>
              <a:gd name="connsiteY41" fmla="*/ 496775 h 606722"/>
              <a:gd name="connsiteX42" fmla="*/ 257099 w 602205"/>
              <a:gd name="connsiteY42" fmla="*/ 40274 h 606722"/>
              <a:gd name="connsiteX43" fmla="*/ 297432 w 602205"/>
              <a:gd name="connsiteY43"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2205" h="606722">
                <a:moveTo>
                  <a:pt x="386204" y="222916"/>
                </a:moveTo>
                <a:lnTo>
                  <a:pt x="516692" y="222916"/>
                </a:lnTo>
                <a:cubicBezTo>
                  <a:pt x="525163" y="222916"/>
                  <a:pt x="537465" y="225936"/>
                  <a:pt x="545129" y="231976"/>
                </a:cubicBezTo>
                <a:lnTo>
                  <a:pt x="594743" y="270632"/>
                </a:lnTo>
                <a:cubicBezTo>
                  <a:pt x="599381" y="274256"/>
                  <a:pt x="602205" y="279692"/>
                  <a:pt x="602205" y="285329"/>
                </a:cubicBezTo>
                <a:cubicBezTo>
                  <a:pt x="602205" y="291168"/>
                  <a:pt x="599381" y="296604"/>
                  <a:pt x="594944" y="300228"/>
                </a:cubicBezTo>
                <a:lnTo>
                  <a:pt x="545129" y="340293"/>
                </a:lnTo>
                <a:cubicBezTo>
                  <a:pt x="539280" y="344924"/>
                  <a:pt x="526978" y="351769"/>
                  <a:pt x="516692" y="351769"/>
                </a:cubicBezTo>
                <a:lnTo>
                  <a:pt x="386204" y="351769"/>
                </a:lnTo>
                <a:close/>
                <a:moveTo>
                  <a:pt x="85299" y="131463"/>
                </a:moveTo>
                <a:lnTo>
                  <a:pt x="216777" y="131463"/>
                </a:lnTo>
                <a:lnTo>
                  <a:pt x="216777" y="260386"/>
                </a:lnTo>
                <a:lnTo>
                  <a:pt x="85299" y="260386"/>
                </a:lnTo>
                <a:cubicBezTo>
                  <a:pt x="74813" y="260386"/>
                  <a:pt x="62311" y="252530"/>
                  <a:pt x="57068" y="248501"/>
                </a:cubicBezTo>
                <a:lnTo>
                  <a:pt x="7058" y="206803"/>
                </a:lnTo>
                <a:cubicBezTo>
                  <a:pt x="2621" y="203177"/>
                  <a:pt x="0" y="198140"/>
                  <a:pt x="0" y="192903"/>
                </a:cubicBezTo>
                <a:cubicBezTo>
                  <a:pt x="0" y="187464"/>
                  <a:pt x="2621" y="182428"/>
                  <a:pt x="7260" y="178802"/>
                </a:cubicBezTo>
                <a:lnTo>
                  <a:pt x="57068" y="139924"/>
                </a:lnTo>
                <a:cubicBezTo>
                  <a:pt x="64327" y="134082"/>
                  <a:pt x="76426" y="131463"/>
                  <a:pt x="85299" y="131463"/>
                </a:cubicBezTo>
                <a:close/>
                <a:moveTo>
                  <a:pt x="386204" y="42904"/>
                </a:moveTo>
                <a:lnTo>
                  <a:pt x="516692" y="42904"/>
                </a:lnTo>
                <a:cubicBezTo>
                  <a:pt x="525163" y="42904"/>
                  <a:pt x="537667" y="46125"/>
                  <a:pt x="545129" y="51964"/>
                </a:cubicBezTo>
                <a:lnTo>
                  <a:pt x="594743" y="90620"/>
                </a:lnTo>
                <a:cubicBezTo>
                  <a:pt x="599381" y="94244"/>
                  <a:pt x="602205" y="99680"/>
                  <a:pt x="602205" y="105317"/>
                </a:cubicBezTo>
                <a:cubicBezTo>
                  <a:pt x="602205" y="111156"/>
                  <a:pt x="599381" y="116592"/>
                  <a:pt x="594944" y="120216"/>
                </a:cubicBezTo>
                <a:lnTo>
                  <a:pt x="545129" y="160281"/>
                </a:lnTo>
                <a:cubicBezTo>
                  <a:pt x="539280" y="164912"/>
                  <a:pt x="526978" y="171757"/>
                  <a:pt x="516692" y="171757"/>
                </a:cubicBezTo>
                <a:lnTo>
                  <a:pt x="386204" y="171757"/>
                </a:lnTo>
                <a:close/>
                <a:moveTo>
                  <a:pt x="297432" y="0"/>
                </a:moveTo>
                <a:cubicBezTo>
                  <a:pt x="319615" y="0"/>
                  <a:pt x="337765" y="18123"/>
                  <a:pt x="337765" y="40274"/>
                </a:cubicBezTo>
                <a:lnTo>
                  <a:pt x="337765" y="496775"/>
                </a:lnTo>
                <a:lnTo>
                  <a:pt x="419238" y="496775"/>
                </a:lnTo>
                <a:cubicBezTo>
                  <a:pt x="432346" y="496775"/>
                  <a:pt x="448076" y="504629"/>
                  <a:pt x="455739" y="515100"/>
                </a:cubicBezTo>
                <a:lnTo>
                  <a:pt x="497887" y="572490"/>
                </a:lnTo>
                <a:cubicBezTo>
                  <a:pt x="503332" y="580142"/>
                  <a:pt x="504542" y="588599"/>
                  <a:pt x="500912" y="595647"/>
                </a:cubicBezTo>
                <a:cubicBezTo>
                  <a:pt x="497282" y="602695"/>
                  <a:pt x="489820" y="606722"/>
                  <a:pt x="480342" y="606722"/>
                </a:cubicBezTo>
                <a:lnTo>
                  <a:pt x="121580" y="606722"/>
                </a:lnTo>
                <a:cubicBezTo>
                  <a:pt x="112102" y="606722"/>
                  <a:pt x="104640" y="602695"/>
                  <a:pt x="101010" y="595647"/>
                </a:cubicBezTo>
                <a:cubicBezTo>
                  <a:pt x="97380" y="588599"/>
                  <a:pt x="98590" y="580142"/>
                  <a:pt x="104237" y="572490"/>
                </a:cubicBezTo>
                <a:lnTo>
                  <a:pt x="146183" y="515100"/>
                </a:lnTo>
                <a:cubicBezTo>
                  <a:pt x="153846" y="504629"/>
                  <a:pt x="169576" y="496775"/>
                  <a:pt x="182684" y="496775"/>
                </a:cubicBezTo>
                <a:lnTo>
                  <a:pt x="257099" y="496775"/>
                </a:lnTo>
                <a:lnTo>
                  <a:pt x="257099" y="40274"/>
                </a:lnTo>
                <a:cubicBezTo>
                  <a:pt x="257099" y="18123"/>
                  <a:pt x="275249" y="0"/>
                  <a:pt x="297432" y="0"/>
                </a:cubicBezTo>
                <a:close/>
              </a:path>
            </a:pathLst>
          </a:custGeom>
          <a:solidFill>
            <a:srgbClr val="FFFFFF"/>
          </a:solidFill>
          <a:ln w="12700" cap="flat">
            <a:noFill/>
            <a:miter lim="400000"/>
          </a:ln>
          <a:effectLst/>
        </p:spPr>
        <p:txBody>
          <a:bodyPr wrap="square" lIns="19050" tIns="19050" rIns="19050" bIns="19050" numCol="1" anchor="ctr">
            <a:no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marL="0" marR="0" lvl="0" indent="0" algn="l" defTabSz="228600" rtl="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kumimoji="0"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panose="020B0502020104020203"/>
              <a:cs typeface="+mn-ea"/>
              <a:sym typeface="+mn-lt"/>
            </a:endParaRPr>
          </a:p>
        </p:txBody>
      </p:sp>
      <p:sp>
        <p:nvSpPr>
          <p:cNvPr id="149" name="Rectangle 30"/>
          <p:cNvSpPr/>
          <p:nvPr/>
        </p:nvSpPr>
        <p:spPr bwMode="auto">
          <a:xfrm>
            <a:off x="8016078" y="4765097"/>
            <a:ext cx="3785428" cy="637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l" defTabSz="913765" rtl="0" eaLnBrk="1" fontAlgn="auto" latinLnBrk="0" hangingPunct="1">
              <a:lnSpc>
                <a:spcPct val="150000"/>
              </a:lnSpc>
              <a:spcBef>
                <a:spcPct val="0"/>
              </a:spcBef>
              <a:spcAft>
                <a:spcPts val="0"/>
              </a:spcAft>
              <a:buClrTx/>
              <a:buSzTx/>
              <a:buFontTx/>
              <a:buNone/>
              <a:defRPr/>
            </a:pPr>
            <a:r>
              <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输入内容</a:t>
            </a:r>
            <a:endPar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sp>
        <p:nvSpPr>
          <p:cNvPr id="150" name="TextBox 31"/>
          <p:cNvSpPr txBox="1"/>
          <p:nvPr/>
        </p:nvSpPr>
        <p:spPr bwMode="auto">
          <a:xfrm>
            <a:off x="8017162" y="4489056"/>
            <a:ext cx="3503326" cy="41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l" defTabSz="913765" rtl="0" eaLnBrk="1" fontAlgn="auto" latinLnBrk="0" hangingPunct="1">
              <a:lnSpc>
                <a:spcPct val="100000"/>
              </a:lnSpc>
              <a:spcBef>
                <a:spcPct val="0"/>
              </a:spcBef>
              <a:spcAft>
                <a:spcPts val="0"/>
              </a:spcAft>
              <a:buClrTx/>
              <a:buSzTx/>
              <a:buFontTx/>
              <a:buNone/>
              <a:defRPr/>
            </a:pPr>
            <a:r>
              <a:rPr kumimoji="0" lang="en-US" altLang="zh-CN" sz="1800" b="1"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输入内容</a:t>
            </a:r>
            <a:endParaRPr kumimoji="0" lang="en-US" altLang="zh-CN" sz="1800" b="1"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cxnSp>
        <p:nvCxnSpPr>
          <p:cNvPr id="152" name="直接连接符 151"/>
          <p:cNvCxnSpPr/>
          <p:nvPr/>
        </p:nvCxnSpPr>
        <p:spPr>
          <a:xfrm>
            <a:off x="8027210" y="2826535"/>
            <a:ext cx="3493278"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53" name="直接连接符 152"/>
          <p:cNvCxnSpPr/>
          <p:nvPr/>
        </p:nvCxnSpPr>
        <p:spPr>
          <a:xfrm>
            <a:off x="8027210" y="4273295"/>
            <a:ext cx="3493278"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a:xfrm>
            <a:off x="1341437" y="253713"/>
            <a:ext cx="10850563" cy="663575"/>
          </a:xfrm>
        </p:spPr>
        <p:txBody>
          <a:bodyPr/>
          <a:lstStyle/>
          <a:p>
            <a:r>
              <a:rPr lang="zh-CN" altLang="en-US" sz="2800" dirty="0"/>
              <a:t>输入内容</a:t>
            </a:r>
            <a:endParaRPr lang="zh-CN" altLang="en-US" sz="2800" dirty="0"/>
          </a:p>
        </p:txBody>
      </p:sp>
      <p:grpSp>
        <p:nvGrpSpPr>
          <p:cNvPr id="3" name="组合 2"/>
          <p:cNvGrpSpPr/>
          <p:nvPr/>
        </p:nvGrpSpPr>
        <p:grpSpPr>
          <a:xfrm>
            <a:off x="7376160" y="25400"/>
            <a:ext cx="4373880" cy="769620"/>
            <a:chOff x="1255" y="994"/>
            <a:chExt cx="6888" cy="1212"/>
          </a:xfrm>
        </p:grpSpPr>
        <p:grpSp>
          <p:nvGrpSpPr>
            <p:cNvPr id="14" name="组合 13"/>
            <p:cNvGrpSpPr/>
            <p:nvPr/>
          </p:nvGrpSpPr>
          <p:grpSpPr>
            <a:xfrm>
              <a:off x="1255" y="994"/>
              <a:ext cx="3518" cy="1213"/>
              <a:chOff x="1255" y="994"/>
              <a:chExt cx="3518" cy="1213"/>
            </a:xfrm>
          </p:grpSpPr>
          <p:pic>
            <p:nvPicPr>
              <p:cNvPr id="23" name="图片 22" descr="审大商学蓝色描边"/>
              <p:cNvPicPr>
                <a:picLocks noChangeAspect="1"/>
              </p:cNvPicPr>
              <p:nvPr>
                <p:custDataLst>
                  <p:tags r:id="rId1"/>
                </p:custDataLst>
              </p:nvPr>
            </p:nvPicPr>
            <p:blipFill>
              <a:blip r:embed="rId2"/>
              <a:srcRect l="44080" r="50658"/>
              <a:stretch>
                <a:fillRect/>
              </a:stretch>
            </p:blipFill>
            <p:spPr>
              <a:xfrm>
                <a:off x="4417" y="1166"/>
                <a:ext cx="356" cy="921"/>
              </a:xfrm>
              <a:prstGeom prst="rect">
                <a:avLst/>
              </a:prstGeom>
            </p:spPr>
          </p:pic>
          <p:pic>
            <p:nvPicPr>
              <p:cNvPr id="25" name="图片 24" descr="6_画板 1"/>
              <p:cNvPicPr>
                <a:picLocks noChangeAspect="1"/>
              </p:cNvPicPr>
              <p:nvPr>
                <p:custDataLst>
                  <p:tags r:id="rId3"/>
                </p:custDataLst>
              </p:nvPr>
            </p:nvPicPr>
            <p:blipFill>
              <a:blip r:embed="rId4"/>
              <a:srcRect l="21679" t="39299" r="21437" b="39748"/>
              <a:stretch>
                <a:fillRect/>
              </a:stretch>
            </p:blipFill>
            <p:spPr>
              <a:xfrm>
                <a:off x="1255" y="994"/>
                <a:ext cx="3293" cy="1213"/>
              </a:xfrm>
              <a:prstGeom prst="rect">
                <a:avLst/>
              </a:prstGeom>
            </p:spPr>
          </p:pic>
        </p:grpSp>
        <p:pic>
          <p:nvPicPr>
            <p:cNvPr id="8" name="图片 7" descr="精管理善治理(1)"/>
            <p:cNvPicPr>
              <a:picLocks noChangeAspect="1"/>
            </p:cNvPicPr>
            <p:nvPr>
              <p:custDataLst>
                <p:tags r:id="rId5"/>
              </p:custDataLst>
            </p:nvPr>
          </p:nvPicPr>
          <p:blipFill>
            <a:blip r:embed="rId6"/>
            <a:srcRect b="74403"/>
            <a:stretch>
              <a:fillRect/>
            </a:stretch>
          </p:blipFill>
          <p:spPr>
            <a:xfrm>
              <a:off x="4821" y="1329"/>
              <a:ext cx="3322" cy="665"/>
            </a:xfrm>
            <a:prstGeom prst="rect">
              <a:avLst/>
            </a:prstGeom>
          </p:spPr>
        </p:pic>
      </p:grpSp>
    </p:spTree>
  </p:cSld>
  <p:clrMapOvr>
    <a:masterClrMapping/>
  </p:clrMapOvr>
  <p:transition spd="slow" advTm="3000">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77419" y="879466"/>
            <a:ext cx="10825884" cy="5667826"/>
          </a:xfrm>
          <a:prstGeom prst="rect">
            <a:avLst/>
          </a:prstGeom>
          <a:blipFill dpi="0" rotWithShape="1">
            <a:blip r:embed="rId1">
              <a:alphaModFix am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5015410" y="1465053"/>
            <a:ext cx="2149901" cy="2149901"/>
            <a:chOff x="5015408" y="1196255"/>
            <a:chExt cx="2149901" cy="2149901"/>
          </a:xfrm>
        </p:grpSpPr>
        <p:sp>
          <p:nvSpPr>
            <p:cNvPr id="10" name="菱形 9"/>
            <p:cNvSpPr/>
            <p:nvPr/>
          </p:nvSpPr>
          <p:spPr bwMode="auto">
            <a:xfrm>
              <a:off x="5015408" y="1196255"/>
              <a:ext cx="2149901" cy="2149901"/>
            </a:xfrm>
            <a:prstGeom prst="diamond">
              <a:avLst/>
            </a:prstGeom>
            <a:solidFill>
              <a:srgbClr val="1A3172"/>
            </a:solidFill>
            <a:ln w="38100">
              <a:solidFill>
                <a:srgbClr val="1A3172"/>
              </a:solidFill>
            </a:ln>
          </p:spPr>
          <p:style>
            <a:lnRef idx="2">
              <a:schemeClr val="dk1"/>
            </a:lnRef>
            <a:fillRef idx="1">
              <a:schemeClr val="lt1"/>
            </a:fillRef>
            <a:effectRef idx="0">
              <a:schemeClr val="dk1"/>
            </a:effectRef>
            <a:fontRef idx="minor">
              <a:schemeClr val="dk1"/>
            </a:fontRef>
          </p:style>
          <p:txBody>
            <a:bodyPr wrap="none" rtlCol="0" anchor="ctr">
              <a:noAutofit/>
            </a:bodyPr>
            <a:lstStyle/>
            <a:p>
              <a:pPr algn="ctr"/>
              <a:endParaRPr lang="zh-CN" altLang="en-US" sz="2400" dirty="0">
                <a:solidFill>
                  <a:schemeClr val="tx1">
                    <a:lumMod val="85000"/>
                    <a:lumOff val="15000"/>
                  </a:schemeClr>
                </a:solidFill>
                <a:latin typeface="站酷快乐体2016修订版" panose="02010600030101010101" pitchFamily="2" charset="-122"/>
                <a:ea typeface="站酷快乐体2016修订版" panose="02010600030101010101" pitchFamily="2" charset="-122"/>
                <a:cs typeface="+mn-ea"/>
                <a:sym typeface="+mn-lt"/>
              </a:endParaRPr>
            </a:p>
          </p:txBody>
        </p:sp>
        <p:sp>
          <p:nvSpPr>
            <p:cNvPr id="7" name="矩形 6"/>
            <p:cNvSpPr/>
            <p:nvPr/>
          </p:nvSpPr>
          <p:spPr>
            <a:xfrm>
              <a:off x="5357655" y="1671042"/>
              <a:ext cx="1476687" cy="1200329"/>
            </a:xfrm>
            <a:prstGeom prst="rect">
              <a:avLst/>
            </a:prstGeom>
          </p:spPr>
          <p:txBody>
            <a:bodyPr wrap="none">
              <a:spAutoFit/>
            </a:bodyPr>
            <a:lstStyle/>
            <a:p>
              <a:pPr lvl="0" algn="ctr"/>
              <a:r>
                <a:rPr lang="en-US" altLang="zh-CN" sz="7200" b="1" spc="600" dirty="0">
                  <a:solidFill>
                    <a:schemeClr val="bg1"/>
                  </a:solidFill>
                  <a:latin typeface="站酷快乐体2016修订版" panose="02010600030101010101" pitchFamily="2" charset="-122"/>
                  <a:ea typeface="站酷快乐体2016修订版" panose="02010600030101010101" pitchFamily="2" charset="-122"/>
                  <a:cs typeface="+mn-ea"/>
                  <a:sym typeface="+mn-lt"/>
                </a:rPr>
                <a:t>03</a:t>
              </a:r>
              <a:endParaRPr lang="zh-CN" altLang="en-US" sz="7200" b="1" spc="600" dirty="0">
                <a:solidFill>
                  <a:schemeClr val="bg1"/>
                </a:solidFill>
                <a:latin typeface="站酷快乐体2016修订版" panose="02010600030101010101" pitchFamily="2" charset="-122"/>
                <a:ea typeface="站酷快乐体2016修订版" panose="02010600030101010101" pitchFamily="2" charset="-122"/>
                <a:cs typeface="+mn-ea"/>
                <a:sym typeface="+mn-lt"/>
              </a:endParaRPr>
            </a:p>
          </p:txBody>
        </p:sp>
      </p:grpSp>
      <p:sp>
        <p:nvSpPr>
          <p:cNvPr id="8" name="矩形 7"/>
          <p:cNvSpPr/>
          <p:nvPr/>
        </p:nvSpPr>
        <p:spPr>
          <a:xfrm>
            <a:off x="2960980" y="3718091"/>
            <a:ext cx="6260098" cy="1337945"/>
          </a:xfrm>
          <a:prstGeom prst="rect">
            <a:avLst/>
          </a:prstGeom>
        </p:spPr>
        <p:txBody>
          <a:bodyPr wrap="square">
            <a:spAutoFit/>
          </a:bodyPr>
          <a:lstStyle/>
          <a:p>
            <a:pPr algn="ctr">
              <a:lnSpc>
                <a:spcPct val="150000"/>
              </a:lnSpc>
            </a:pPr>
            <a:r>
              <a:rPr lang="zh-CN" altLang="en-US" sz="5400" b="1" spc="600" dirty="0">
                <a:solidFill>
                  <a:schemeClr val="tx1">
                    <a:lumMod val="85000"/>
                    <a:lumOff val="15000"/>
                  </a:schemeClr>
                </a:solidFill>
                <a:latin typeface="站酷快乐体2016修订版" panose="02010600030101010101" pitchFamily="2" charset="-122"/>
                <a:ea typeface="站酷快乐体2016修订版" panose="02010600030101010101" pitchFamily="2" charset="-122"/>
              </a:rPr>
              <a:t>输入内容</a:t>
            </a:r>
            <a:endParaRPr lang="zh-CN" altLang="en-US" sz="5400" b="1" spc="600" dirty="0">
              <a:solidFill>
                <a:schemeClr val="tx1">
                  <a:lumMod val="85000"/>
                  <a:lumOff val="15000"/>
                </a:schemeClr>
              </a:solidFill>
              <a:latin typeface="站酷快乐体2016修订版" panose="02010600030101010101" pitchFamily="2" charset="-122"/>
              <a:ea typeface="站酷快乐体2016修订版" panose="02010600030101010101" pitchFamily="2" charset="-122"/>
            </a:endParaRPr>
          </a:p>
        </p:txBody>
      </p:sp>
      <p:sp>
        <p:nvSpPr>
          <p:cNvPr id="17" name="矩形 16"/>
          <p:cNvSpPr/>
          <p:nvPr/>
        </p:nvSpPr>
        <p:spPr>
          <a:xfrm>
            <a:off x="2960980" y="4910084"/>
            <a:ext cx="6281320" cy="414020"/>
          </a:xfrm>
          <a:prstGeom prst="rect">
            <a:avLst/>
          </a:prstGeom>
        </p:spPr>
        <p:txBody>
          <a:bodyPr wrap="square">
            <a:spAutoFit/>
          </a:bodyPr>
          <a:lstStyle/>
          <a:p>
            <a:pPr algn="ctr">
              <a:lnSpc>
                <a:spcPct val="15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输入内容</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796925" y="843915"/>
            <a:ext cx="4373880" cy="769620"/>
            <a:chOff x="1255" y="994"/>
            <a:chExt cx="6888" cy="1212"/>
          </a:xfrm>
        </p:grpSpPr>
        <p:grpSp>
          <p:nvGrpSpPr>
            <p:cNvPr id="9" name="组合 8"/>
            <p:cNvGrpSpPr/>
            <p:nvPr/>
          </p:nvGrpSpPr>
          <p:grpSpPr>
            <a:xfrm>
              <a:off x="1255" y="994"/>
              <a:ext cx="3518" cy="1213"/>
              <a:chOff x="1255" y="994"/>
              <a:chExt cx="3518" cy="1213"/>
            </a:xfrm>
          </p:grpSpPr>
          <p:pic>
            <p:nvPicPr>
              <p:cNvPr id="12" name="图片 11" descr="审大商学蓝色描边"/>
              <p:cNvPicPr>
                <a:picLocks noChangeAspect="1"/>
              </p:cNvPicPr>
              <p:nvPr>
                <p:custDataLst>
                  <p:tags r:id="rId2"/>
                </p:custDataLst>
              </p:nvPr>
            </p:nvPicPr>
            <p:blipFill>
              <a:blip r:embed="rId3"/>
              <a:srcRect l="44080" r="50658"/>
              <a:stretch>
                <a:fillRect/>
              </a:stretch>
            </p:blipFill>
            <p:spPr>
              <a:xfrm>
                <a:off x="4417" y="1166"/>
                <a:ext cx="356" cy="921"/>
              </a:xfrm>
              <a:prstGeom prst="rect">
                <a:avLst/>
              </a:prstGeom>
            </p:spPr>
          </p:pic>
          <p:pic>
            <p:nvPicPr>
              <p:cNvPr id="13" name="图片 12" descr="6_画板 1"/>
              <p:cNvPicPr>
                <a:picLocks noChangeAspect="1"/>
              </p:cNvPicPr>
              <p:nvPr>
                <p:custDataLst>
                  <p:tags r:id="rId4"/>
                </p:custDataLst>
              </p:nvPr>
            </p:nvPicPr>
            <p:blipFill>
              <a:blip r:embed="rId5"/>
              <a:srcRect l="21679" t="39299" r="21437" b="39748"/>
              <a:stretch>
                <a:fillRect/>
              </a:stretch>
            </p:blipFill>
            <p:spPr>
              <a:xfrm>
                <a:off x="1255" y="994"/>
                <a:ext cx="3293" cy="1213"/>
              </a:xfrm>
              <a:prstGeom prst="rect">
                <a:avLst/>
              </a:prstGeom>
            </p:spPr>
          </p:pic>
        </p:grpSp>
        <p:pic>
          <p:nvPicPr>
            <p:cNvPr id="14" name="图片 13" descr="精管理善治理(1)"/>
            <p:cNvPicPr>
              <a:picLocks noChangeAspect="1"/>
            </p:cNvPicPr>
            <p:nvPr>
              <p:custDataLst>
                <p:tags r:id="rId6"/>
              </p:custDataLst>
            </p:nvPr>
          </p:nvPicPr>
          <p:blipFill>
            <a:blip r:embed="rId7"/>
            <a:srcRect b="74403"/>
            <a:stretch>
              <a:fillRect/>
            </a:stretch>
          </p:blipFill>
          <p:spPr>
            <a:xfrm>
              <a:off x="4821" y="1329"/>
              <a:ext cx="3322" cy="665"/>
            </a:xfrm>
            <a:prstGeom prst="rect">
              <a:avLst/>
            </a:prstGeom>
          </p:spPr>
        </p:pic>
      </p:grpSp>
    </p:spTree>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heel(1)">
                                      <p:cBhvr>
                                        <p:cTn id="14" dur="2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8"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išľidé"/>
          <p:cNvSpPr/>
          <p:nvPr/>
        </p:nvSpPr>
        <p:spPr>
          <a:xfrm>
            <a:off x="1145083" y="2271807"/>
            <a:ext cx="3496726" cy="2566715"/>
          </a:xfrm>
          <a:custGeom>
            <a:avLst/>
            <a:gdLst>
              <a:gd name="connsiteX0" fmla="*/ 224028 w 7415784"/>
              <a:gd name="connsiteY0" fmla="*/ 269748 h 4700016"/>
              <a:gd name="connsiteX1" fmla="*/ 224028 w 7415784"/>
              <a:gd name="connsiteY1" fmla="*/ 4430268 h 4700016"/>
              <a:gd name="connsiteX2" fmla="*/ 7191756 w 7415784"/>
              <a:gd name="connsiteY2" fmla="*/ 4430268 h 4700016"/>
              <a:gd name="connsiteX3" fmla="*/ 7191756 w 7415784"/>
              <a:gd name="connsiteY3" fmla="*/ 269748 h 4700016"/>
              <a:gd name="connsiteX4" fmla="*/ 266867 w 7415784"/>
              <a:gd name="connsiteY4" fmla="*/ 0 h 4700016"/>
              <a:gd name="connsiteX5" fmla="*/ 7148917 w 7415784"/>
              <a:gd name="connsiteY5" fmla="*/ 0 h 4700016"/>
              <a:gd name="connsiteX6" fmla="*/ 7415784 w 7415784"/>
              <a:gd name="connsiteY6" fmla="*/ 266867 h 4700016"/>
              <a:gd name="connsiteX7" fmla="*/ 7415784 w 7415784"/>
              <a:gd name="connsiteY7" fmla="*/ 4433149 h 4700016"/>
              <a:gd name="connsiteX8" fmla="*/ 7148917 w 7415784"/>
              <a:gd name="connsiteY8" fmla="*/ 4700016 h 4700016"/>
              <a:gd name="connsiteX9" fmla="*/ 266867 w 7415784"/>
              <a:gd name="connsiteY9" fmla="*/ 4700016 h 4700016"/>
              <a:gd name="connsiteX10" fmla="*/ 0 w 7415784"/>
              <a:gd name="connsiteY10" fmla="*/ 4433149 h 4700016"/>
              <a:gd name="connsiteX11" fmla="*/ 0 w 7415784"/>
              <a:gd name="connsiteY11" fmla="*/ 266867 h 4700016"/>
              <a:gd name="connsiteX12" fmla="*/ 266867 w 7415784"/>
              <a:gd name="connsiteY12" fmla="*/ 0 h 470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15784" h="4700016">
                <a:moveTo>
                  <a:pt x="224028" y="269748"/>
                </a:moveTo>
                <a:lnTo>
                  <a:pt x="224028" y="4430268"/>
                </a:lnTo>
                <a:lnTo>
                  <a:pt x="7191756" y="4430268"/>
                </a:lnTo>
                <a:lnTo>
                  <a:pt x="7191756" y="269748"/>
                </a:lnTo>
                <a:close/>
                <a:moveTo>
                  <a:pt x="266867" y="0"/>
                </a:moveTo>
                <a:lnTo>
                  <a:pt x="7148917" y="0"/>
                </a:lnTo>
                <a:cubicBezTo>
                  <a:pt x="7296304" y="0"/>
                  <a:pt x="7415784" y="119480"/>
                  <a:pt x="7415784" y="266867"/>
                </a:cubicBezTo>
                <a:lnTo>
                  <a:pt x="7415784" y="4433149"/>
                </a:lnTo>
                <a:cubicBezTo>
                  <a:pt x="7415784" y="4580536"/>
                  <a:pt x="7296304" y="4700016"/>
                  <a:pt x="7148917" y="4700016"/>
                </a:cubicBezTo>
                <a:lnTo>
                  <a:pt x="266867" y="4700016"/>
                </a:lnTo>
                <a:cubicBezTo>
                  <a:pt x="119480" y="4700016"/>
                  <a:pt x="0" y="4580536"/>
                  <a:pt x="0" y="4433149"/>
                </a:cubicBezTo>
                <a:lnTo>
                  <a:pt x="0" y="266867"/>
                </a:lnTo>
                <a:cubicBezTo>
                  <a:pt x="0" y="119480"/>
                  <a:pt x="119480" y="0"/>
                  <a:pt x="266867" y="0"/>
                </a:cubicBezTo>
                <a:close/>
              </a:path>
            </a:pathLst>
          </a:cu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en-US" sz="1090" b="0" i="0" u="none" strike="noStrike" kern="1200" cap="none" spc="0" normalizeH="0" baseline="0" noProof="0">
              <a:ln>
                <a:noFill/>
              </a:ln>
              <a:solidFill>
                <a:srgbClr val="FFFFFF"/>
              </a:solidFill>
              <a:effectLst/>
              <a:uLnTx/>
              <a:uFillTx/>
              <a:latin typeface="Arial" panose="020B0704020202090204"/>
              <a:ea typeface="微软雅黑" panose="020B0503020204020204" pitchFamily="34" charset="-122"/>
              <a:cs typeface="+mn-cs"/>
            </a:endParaRPr>
          </a:p>
        </p:txBody>
      </p:sp>
      <p:sp>
        <p:nvSpPr>
          <p:cNvPr id="15" name="î$ľiḋé"/>
          <p:cNvSpPr/>
          <p:nvPr/>
        </p:nvSpPr>
        <p:spPr>
          <a:xfrm>
            <a:off x="1153326" y="2283030"/>
            <a:ext cx="3480240" cy="2544268"/>
          </a:xfrm>
          <a:custGeom>
            <a:avLst/>
            <a:gdLst>
              <a:gd name="connsiteX0" fmla="*/ 252028 w 7380820"/>
              <a:gd name="connsiteY0" fmla="*/ 295230 h 4658912"/>
              <a:gd name="connsiteX1" fmla="*/ 252028 w 7380820"/>
              <a:gd name="connsiteY1" fmla="*/ 4363682 h 4658912"/>
              <a:gd name="connsiteX2" fmla="*/ 7128792 w 7380820"/>
              <a:gd name="connsiteY2" fmla="*/ 4363682 h 4658912"/>
              <a:gd name="connsiteX3" fmla="*/ 7128792 w 7380820"/>
              <a:gd name="connsiteY3" fmla="*/ 295230 h 4658912"/>
              <a:gd name="connsiteX4" fmla="*/ 264533 w 7380820"/>
              <a:gd name="connsiteY4" fmla="*/ 0 h 4658912"/>
              <a:gd name="connsiteX5" fmla="*/ 7116287 w 7380820"/>
              <a:gd name="connsiteY5" fmla="*/ 0 h 4658912"/>
              <a:gd name="connsiteX6" fmla="*/ 7380820 w 7380820"/>
              <a:gd name="connsiteY6" fmla="*/ 264533 h 4658912"/>
              <a:gd name="connsiteX7" fmla="*/ 7380820 w 7380820"/>
              <a:gd name="connsiteY7" fmla="*/ 4394379 h 4658912"/>
              <a:gd name="connsiteX8" fmla="*/ 7116287 w 7380820"/>
              <a:gd name="connsiteY8" fmla="*/ 4658912 h 4658912"/>
              <a:gd name="connsiteX9" fmla="*/ 264533 w 7380820"/>
              <a:gd name="connsiteY9" fmla="*/ 4658912 h 4658912"/>
              <a:gd name="connsiteX10" fmla="*/ 0 w 7380820"/>
              <a:gd name="connsiteY10" fmla="*/ 4394379 h 4658912"/>
              <a:gd name="connsiteX11" fmla="*/ 0 w 7380820"/>
              <a:gd name="connsiteY11" fmla="*/ 264533 h 4658912"/>
              <a:gd name="connsiteX12" fmla="*/ 264533 w 7380820"/>
              <a:gd name="connsiteY12" fmla="*/ 0 h 465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80820" h="4658912">
                <a:moveTo>
                  <a:pt x="252028" y="295230"/>
                </a:moveTo>
                <a:lnTo>
                  <a:pt x="252028" y="4363682"/>
                </a:lnTo>
                <a:lnTo>
                  <a:pt x="7128792" y="4363682"/>
                </a:lnTo>
                <a:lnTo>
                  <a:pt x="7128792" y="295230"/>
                </a:lnTo>
                <a:close/>
                <a:moveTo>
                  <a:pt x="264533" y="0"/>
                </a:moveTo>
                <a:lnTo>
                  <a:pt x="7116287" y="0"/>
                </a:lnTo>
                <a:cubicBezTo>
                  <a:pt x="7262385" y="0"/>
                  <a:pt x="7380820" y="118435"/>
                  <a:pt x="7380820" y="264533"/>
                </a:cubicBezTo>
                <a:lnTo>
                  <a:pt x="7380820" y="4394379"/>
                </a:lnTo>
                <a:cubicBezTo>
                  <a:pt x="7380820" y="4540477"/>
                  <a:pt x="7262385" y="4658912"/>
                  <a:pt x="7116287" y="4658912"/>
                </a:cubicBezTo>
                <a:lnTo>
                  <a:pt x="264533" y="4658912"/>
                </a:lnTo>
                <a:cubicBezTo>
                  <a:pt x="118435" y="4658912"/>
                  <a:pt x="0" y="4540477"/>
                  <a:pt x="0" y="4394379"/>
                </a:cubicBezTo>
                <a:lnTo>
                  <a:pt x="0" y="264533"/>
                </a:lnTo>
                <a:cubicBezTo>
                  <a:pt x="0" y="118435"/>
                  <a:pt x="118435" y="0"/>
                  <a:pt x="264533"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en-US" sz="1090" b="0" i="0" u="none" strike="noStrike" kern="1200" cap="none" spc="0" normalizeH="0" baseline="0" noProof="0" dirty="0">
              <a:ln>
                <a:noFill/>
              </a:ln>
              <a:solidFill>
                <a:srgbClr val="FFFFFF"/>
              </a:solidFill>
              <a:effectLst/>
              <a:uLnTx/>
              <a:uFillTx/>
              <a:latin typeface="Arial" panose="020B0704020202090204"/>
              <a:ea typeface="微软雅黑" panose="020B0503020204020204" pitchFamily="34" charset="-122"/>
              <a:cs typeface="+mn-cs"/>
            </a:endParaRPr>
          </a:p>
        </p:txBody>
      </p:sp>
      <p:sp>
        <p:nvSpPr>
          <p:cNvPr id="16" name="ïṧļidê"/>
          <p:cNvSpPr/>
          <p:nvPr/>
        </p:nvSpPr>
        <p:spPr>
          <a:xfrm>
            <a:off x="2859492" y="2327250"/>
            <a:ext cx="67907" cy="78648"/>
          </a:xfrm>
          <a:prstGeom prst="ellipse">
            <a:avLst/>
          </a:prstGeom>
          <a:gradFill flip="none" rotWithShape="1">
            <a:gsLst>
              <a:gs pos="17000">
                <a:schemeClr val="tx1"/>
              </a:gs>
              <a:gs pos="34000">
                <a:srgbClr val="000000">
                  <a:lumMod val="84000"/>
                  <a:lumOff val="16000"/>
                </a:srgbClr>
              </a:gs>
              <a:gs pos="100000">
                <a:schemeClr val="bg1">
                  <a:lumMod val="50000"/>
                  <a:lumOff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en-US" sz="1090" b="0" i="0" u="none" strike="noStrike" kern="1200" cap="none" spc="0" normalizeH="0" baseline="0" noProof="0">
              <a:ln>
                <a:noFill/>
              </a:ln>
              <a:solidFill>
                <a:srgbClr val="FFFFFF"/>
              </a:solidFill>
              <a:effectLst/>
              <a:uLnTx/>
              <a:uFillTx/>
              <a:latin typeface="Arial" panose="020B0704020202090204"/>
              <a:ea typeface="微软雅黑" panose="020B0503020204020204" pitchFamily="34" charset="-122"/>
              <a:cs typeface="+mn-cs"/>
            </a:endParaRPr>
          </a:p>
        </p:txBody>
      </p:sp>
      <p:sp>
        <p:nvSpPr>
          <p:cNvPr id="19" name="iSḷïḑe"/>
          <p:cNvSpPr/>
          <p:nvPr/>
        </p:nvSpPr>
        <p:spPr>
          <a:xfrm flipV="1">
            <a:off x="686465" y="4887351"/>
            <a:ext cx="4413962" cy="19975"/>
          </a:xfrm>
          <a:prstGeom prst="trapezoid">
            <a:avLst>
              <a:gd name="adj" fmla="val 814192"/>
            </a:avLst>
          </a:prstGeom>
          <a:solidFill>
            <a:srgbClr val="808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en-US" sz="1090" b="0" i="0" u="none" strike="noStrike" kern="1200" cap="none" spc="0" normalizeH="0" baseline="0" noProof="0">
              <a:ln>
                <a:noFill/>
              </a:ln>
              <a:solidFill>
                <a:srgbClr val="FFFFFF"/>
              </a:solidFill>
              <a:effectLst/>
              <a:uLnTx/>
              <a:uFillTx/>
              <a:latin typeface="Arial" panose="020B0704020202090204"/>
              <a:ea typeface="微软雅黑" panose="020B0503020204020204" pitchFamily="34" charset="-122"/>
              <a:cs typeface="+mn-cs"/>
            </a:endParaRPr>
          </a:p>
        </p:txBody>
      </p:sp>
      <p:sp>
        <p:nvSpPr>
          <p:cNvPr id="20" name="îṡľíḓè"/>
          <p:cNvSpPr/>
          <p:nvPr/>
        </p:nvSpPr>
        <p:spPr>
          <a:xfrm>
            <a:off x="686465" y="4804917"/>
            <a:ext cx="4413962" cy="82512"/>
          </a:xfrm>
          <a:prstGeom prst="rect">
            <a:avLst/>
          </a:prstGeom>
          <a:solidFill>
            <a:srgbClr val="DDDD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en-US" sz="1090" b="0" i="0" u="none" strike="noStrike" kern="1200" cap="none" spc="0" normalizeH="0" baseline="0" noProof="0">
              <a:ln>
                <a:noFill/>
              </a:ln>
              <a:solidFill>
                <a:srgbClr val="FFFFFF"/>
              </a:solidFill>
              <a:effectLst/>
              <a:uLnTx/>
              <a:uFillTx/>
              <a:latin typeface="Arial" panose="020B0704020202090204"/>
              <a:ea typeface="微软雅黑" panose="020B0503020204020204" pitchFamily="34" charset="-122"/>
              <a:cs typeface="+mn-cs"/>
            </a:endParaRPr>
          </a:p>
        </p:txBody>
      </p:sp>
      <p:sp>
        <p:nvSpPr>
          <p:cNvPr id="18" name="ïṣḷîḑé"/>
          <p:cNvSpPr/>
          <p:nvPr/>
        </p:nvSpPr>
        <p:spPr>
          <a:xfrm>
            <a:off x="3448564" y="2259000"/>
            <a:ext cx="1193245" cy="2566715"/>
          </a:xfrm>
          <a:custGeom>
            <a:avLst/>
            <a:gdLst>
              <a:gd name="connsiteX0" fmla="*/ 0 w 2530610"/>
              <a:gd name="connsiteY0" fmla="*/ 0 h 4700016"/>
              <a:gd name="connsiteX1" fmla="*/ 2263743 w 2530610"/>
              <a:gd name="connsiteY1" fmla="*/ 0 h 4700016"/>
              <a:gd name="connsiteX2" fmla="*/ 2530610 w 2530610"/>
              <a:gd name="connsiteY2" fmla="*/ 266867 h 4700016"/>
              <a:gd name="connsiteX3" fmla="*/ 2530610 w 2530610"/>
              <a:gd name="connsiteY3" fmla="*/ 4433149 h 4700016"/>
              <a:gd name="connsiteX4" fmla="*/ 2263743 w 2530610"/>
              <a:gd name="connsiteY4" fmla="*/ 4700016 h 4700016"/>
              <a:gd name="connsiteX5" fmla="*/ 1961175 w 2530610"/>
              <a:gd name="connsiteY5" fmla="*/ 4700016 h 470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0610" h="4700016">
                <a:moveTo>
                  <a:pt x="0" y="0"/>
                </a:moveTo>
                <a:lnTo>
                  <a:pt x="2263743" y="0"/>
                </a:lnTo>
                <a:cubicBezTo>
                  <a:pt x="2411130" y="0"/>
                  <a:pt x="2530610" y="119480"/>
                  <a:pt x="2530610" y="266867"/>
                </a:cubicBezTo>
                <a:lnTo>
                  <a:pt x="2530610" y="4433149"/>
                </a:lnTo>
                <a:cubicBezTo>
                  <a:pt x="2530610" y="4580536"/>
                  <a:pt x="2411130" y="4700016"/>
                  <a:pt x="2263743" y="4700016"/>
                </a:cubicBezTo>
                <a:lnTo>
                  <a:pt x="1961175" y="4700016"/>
                </a:lnTo>
                <a:close/>
              </a:path>
            </a:pathLst>
          </a:custGeom>
          <a:gradFill>
            <a:gsLst>
              <a:gs pos="0">
                <a:srgbClr val="FFFFFF">
                  <a:alpha val="30000"/>
                </a:srgbClr>
              </a:gs>
              <a:gs pos="100000">
                <a:srgbClr val="FFFFFF">
                  <a:alpha val="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en-US" sz="1090" b="0" i="0" u="none" strike="noStrike" kern="1200" cap="none" spc="0" normalizeH="0" baseline="0" noProof="0" dirty="0">
              <a:ln>
                <a:noFill/>
              </a:ln>
              <a:solidFill>
                <a:srgbClr val="FFFFFF"/>
              </a:solidFill>
              <a:effectLst/>
              <a:uLnTx/>
              <a:uFillTx/>
              <a:latin typeface="Arial" panose="020B0704020202090204"/>
              <a:ea typeface="微软雅黑" panose="020B0503020204020204" pitchFamily="34" charset="-122"/>
              <a:cs typeface="+mn-cs"/>
            </a:endParaRPr>
          </a:p>
        </p:txBody>
      </p:sp>
      <p:sp>
        <p:nvSpPr>
          <p:cNvPr id="21" name="椭圆 20"/>
          <p:cNvSpPr/>
          <p:nvPr/>
        </p:nvSpPr>
        <p:spPr bwMode="auto">
          <a:xfrm>
            <a:off x="1199764" y="5077374"/>
            <a:ext cx="3387363" cy="45902"/>
          </a:xfrm>
          <a:prstGeom prst="ellipse">
            <a:avLst/>
          </a:prstGeom>
          <a:solidFill>
            <a:schemeClr val="bg1">
              <a:lumMod val="95000"/>
            </a:schemeClr>
          </a:solidFill>
          <a:ln w="38100">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sp>
        <p:nvSpPr>
          <p:cNvPr id="24" name="矩形 23"/>
          <p:cNvSpPr/>
          <p:nvPr/>
        </p:nvSpPr>
        <p:spPr>
          <a:xfrm>
            <a:off x="5778287" y="1576653"/>
            <a:ext cx="5742201" cy="871044"/>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90000" anchor="t" anchorCtr="0">
            <a:normAutofit/>
          </a:bodyPr>
          <a:lstStyle/>
          <a:p>
            <a:pPr marL="0" marR="0" lvl="0" indent="0" algn="l" defTabSz="913765" rtl="0" eaLnBrk="1" fontAlgn="auto" latinLnBrk="0" hangingPunct="1">
              <a:lnSpc>
                <a:spcPct val="120000"/>
              </a:lnSpc>
              <a:spcBef>
                <a:spcPct val="0"/>
              </a:spcBef>
              <a:spcAft>
                <a:spcPts val="0"/>
              </a:spcAft>
              <a:buClrTx/>
              <a:buSzTx/>
              <a:buFontTx/>
              <a:buNone/>
              <a:defRPr/>
            </a:pPr>
            <a:r>
              <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输入内容</a:t>
            </a:r>
            <a:endPar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sp>
        <p:nvSpPr>
          <p:cNvPr id="25" name="íṡ1íḑè"/>
          <p:cNvSpPr txBox="1"/>
          <p:nvPr/>
        </p:nvSpPr>
        <p:spPr bwMode="auto">
          <a:xfrm>
            <a:off x="5778287" y="1134847"/>
            <a:ext cx="5742201"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l" defTabSz="913765" rtl="0" eaLnBrk="1" fontAlgn="auto" latinLnBrk="0" hangingPunct="1">
              <a:lnSpc>
                <a:spcPct val="100000"/>
              </a:lnSpc>
              <a:spcBef>
                <a:spcPct val="0"/>
              </a:spcBef>
              <a:spcAft>
                <a:spcPts val="0"/>
              </a:spcAft>
              <a:buClrTx/>
              <a:buSzTx/>
              <a:buFontTx/>
              <a:buNone/>
              <a:defRPr/>
            </a:pPr>
            <a:r>
              <a:rPr kumimoji="0" lang="en-US" altLang="zh-CN" sz="2000" b="1"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输入内容</a:t>
            </a:r>
            <a:endParaRPr kumimoji="0" lang="en-US" altLang="zh-CN" sz="2000" b="1"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cxnSp>
        <p:nvCxnSpPr>
          <p:cNvPr id="27" name="直接连接符 26"/>
          <p:cNvCxnSpPr/>
          <p:nvPr/>
        </p:nvCxnSpPr>
        <p:spPr>
          <a:xfrm>
            <a:off x="5871000" y="2529000"/>
            <a:ext cx="5649488"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32" name="Shape 6065"/>
          <p:cNvSpPr/>
          <p:nvPr/>
        </p:nvSpPr>
        <p:spPr>
          <a:xfrm>
            <a:off x="5778287" y="3168832"/>
            <a:ext cx="577851" cy="577851"/>
          </a:xfrm>
          <a:prstGeom prst="roundRect">
            <a:avLst>
              <a:gd name="adj" fmla="val 50000"/>
            </a:avLst>
          </a:prstGeom>
          <a:solidFill>
            <a:srgbClr val="1A3172"/>
          </a:solidFill>
          <a:ln w="12700" cap="flat">
            <a:noFill/>
            <a:miter lim="400000"/>
          </a:ln>
          <a:effectLst/>
        </p:spPr>
        <p:txBody>
          <a:bodyPr wrap="square" lIns="0" tIns="0" rIns="0" bIns="0" numCol="1" anchor="ctr">
            <a:no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marL="0" marR="0" lvl="0" indent="0" algn="l" defTabSz="913765" rtl="0" eaLnBrk="1" fontAlgn="auto" latinLnBrk="0" hangingPunct="1">
              <a:lnSpc>
                <a:spcPct val="100000"/>
              </a:lnSpc>
              <a:spcBef>
                <a:spcPts val="0"/>
              </a:spcBef>
              <a:spcAft>
                <a:spcPts val="0"/>
              </a:spcAft>
              <a:buClrTx/>
              <a:buSzTx/>
              <a:buFontTx/>
              <a:buNone/>
              <a:defRPr sz="3200"/>
            </a:pPr>
            <a:endParaRPr kumimoji="0" sz="16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ea"/>
              <a:sym typeface="+mn-lt"/>
            </a:endParaRPr>
          </a:p>
        </p:txBody>
      </p:sp>
      <p:sp>
        <p:nvSpPr>
          <p:cNvPr id="33" name="Shape 6066"/>
          <p:cNvSpPr/>
          <p:nvPr/>
        </p:nvSpPr>
        <p:spPr>
          <a:xfrm>
            <a:off x="5927358" y="3316855"/>
            <a:ext cx="279708" cy="281804"/>
          </a:xfrm>
          <a:custGeom>
            <a:avLst/>
            <a:gdLst>
              <a:gd name="connsiteX0" fmla="*/ 386204 w 602205"/>
              <a:gd name="connsiteY0" fmla="*/ 222916 h 606722"/>
              <a:gd name="connsiteX1" fmla="*/ 516692 w 602205"/>
              <a:gd name="connsiteY1" fmla="*/ 222916 h 606722"/>
              <a:gd name="connsiteX2" fmla="*/ 545129 w 602205"/>
              <a:gd name="connsiteY2" fmla="*/ 231976 h 606722"/>
              <a:gd name="connsiteX3" fmla="*/ 594743 w 602205"/>
              <a:gd name="connsiteY3" fmla="*/ 270632 h 606722"/>
              <a:gd name="connsiteX4" fmla="*/ 602205 w 602205"/>
              <a:gd name="connsiteY4" fmla="*/ 285329 h 606722"/>
              <a:gd name="connsiteX5" fmla="*/ 594944 w 602205"/>
              <a:gd name="connsiteY5" fmla="*/ 300228 h 606722"/>
              <a:gd name="connsiteX6" fmla="*/ 545129 w 602205"/>
              <a:gd name="connsiteY6" fmla="*/ 340293 h 606722"/>
              <a:gd name="connsiteX7" fmla="*/ 516692 w 602205"/>
              <a:gd name="connsiteY7" fmla="*/ 351769 h 606722"/>
              <a:gd name="connsiteX8" fmla="*/ 386204 w 602205"/>
              <a:gd name="connsiteY8" fmla="*/ 351769 h 606722"/>
              <a:gd name="connsiteX9" fmla="*/ 85299 w 602205"/>
              <a:gd name="connsiteY9" fmla="*/ 131463 h 606722"/>
              <a:gd name="connsiteX10" fmla="*/ 216777 w 602205"/>
              <a:gd name="connsiteY10" fmla="*/ 131463 h 606722"/>
              <a:gd name="connsiteX11" fmla="*/ 216777 w 602205"/>
              <a:gd name="connsiteY11" fmla="*/ 260386 h 606722"/>
              <a:gd name="connsiteX12" fmla="*/ 85299 w 602205"/>
              <a:gd name="connsiteY12" fmla="*/ 260386 h 606722"/>
              <a:gd name="connsiteX13" fmla="*/ 57068 w 602205"/>
              <a:gd name="connsiteY13" fmla="*/ 248501 h 606722"/>
              <a:gd name="connsiteX14" fmla="*/ 7058 w 602205"/>
              <a:gd name="connsiteY14" fmla="*/ 206803 h 606722"/>
              <a:gd name="connsiteX15" fmla="*/ 0 w 602205"/>
              <a:gd name="connsiteY15" fmla="*/ 192903 h 606722"/>
              <a:gd name="connsiteX16" fmla="*/ 7260 w 602205"/>
              <a:gd name="connsiteY16" fmla="*/ 178802 h 606722"/>
              <a:gd name="connsiteX17" fmla="*/ 57068 w 602205"/>
              <a:gd name="connsiteY17" fmla="*/ 139924 h 606722"/>
              <a:gd name="connsiteX18" fmla="*/ 85299 w 602205"/>
              <a:gd name="connsiteY18" fmla="*/ 131463 h 606722"/>
              <a:gd name="connsiteX19" fmla="*/ 386204 w 602205"/>
              <a:gd name="connsiteY19" fmla="*/ 42904 h 606722"/>
              <a:gd name="connsiteX20" fmla="*/ 516692 w 602205"/>
              <a:gd name="connsiteY20" fmla="*/ 42904 h 606722"/>
              <a:gd name="connsiteX21" fmla="*/ 545129 w 602205"/>
              <a:gd name="connsiteY21" fmla="*/ 51964 h 606722"/>
              <a:gd name="connsiteX22" fmla="*/ 594743 w 602205"/>
              <a:gd name="connsiteY22" fmla="*/ 90620 h 606722"/>
              <a:gd name="connsiteX23" fmla="*/ 602205 w 602205"/>
              <a:gd name="connsiteY23" fmla="*/ 105317 h 606722"/>
              <a:gd name="connsiteX24" fmla="*/ 594944 w 602205"/>
              <a:gd name="connsiteY24" fmla="*/ 120216 h 606722"/>
              <a:gd name="connsiteX25" fmla="*/ 545129 w 602205"/>
              <a:gd name="connsiteY25" fmla="*/ 160281 h 606722"/>
              <a:gd name="connsiteX26" fmla="*/ 516692 w 602205"/>
              <a:gd name="connsiteY26" fmla="*/ 171757 h 606722"/>
              <a:gd name="connsiteX27" fmla="*/ 386204 w 602205"/>
              <a:gd name="connsiteY27" fmla="*/ 171757 h 606722"/>
              <a:gd name="connsiteX28" fmla="*/ 297432 w 602205"/>
              <a:gd name="connsiteY28" fmla="*/ 0 h 606722"/>
              <a:gd name="connsiteX29" fmla="*/ 337765 w 602205"/>
              <a:gd name="connsiteY29" fmla="*/ 40274 h 606722"/>
              <a:gd name="connsiteX30" fmla="*/ 337765 w 602205"/>
              <a:gd name="connsiteY30" fmla="*/ 496775 h 606722"/>
              <a:gd name="connsiteX31" fmla="*/ 419238 w 602205"/>
              <a:gd name="connsiteY31" fmla="*/ 496775 h 606722"/>
              <a:gd name="connsiteX32" fmla="*/ 455739 w 602205"/>
              <a:gd name="connsiteY32" fmla="*/ 515100 h 606722"/>
              <a:gd name="connsiteX33" fmla="*/ 497887 w 602205"/>
              <a:gd name="connsiteY33" fmla="*/ 572490 h 606722"/>
              <a:gd name="connsiteX34" fmla="*/ 500912 w 602205"/>
              <a:gd name="connsiteY34" fmla="*/ 595647 h 606722"/>
              <a:gd name="connsiteX35" fmla="*/ 480342 w 602205"/>
              <a:gd name="connsiteY35" fmla="*/ 606722 h 606722"/>
              <a:gd name="connsiteX36" fmla="*/ 121580 w 602205"/>
              <a:gd name="connsiteY36" fmla="*/ 606722 h 606722"/>
              <a:gd name="connsiteX37" fmla="*/ 101010 w 602205"/>
              <a:gd name="connsiteY37" fmla="*/ 595647 h 606722"/>
              <a:gd name="connsiteX38" fmla="*/ 104237 w 602205"/>
              <a:gd name="connsiteY38" fmla="*/ 572490 h 606722"/>
              <a:gd name="connsiteX39" fmla="*/ 146183 w 602205"/>
              <a:gd name="connsiteY39" fmla="*/ 515100 h 606722"/>
              <a:gd name="connsiteX40" fmla="*/ 182684 w 602205"/>
              <a:gd name="connsiteY40" fmla="*/ 496775 h 606722"/>
              <a:gd name="connsiteX41" fmla="*/ 257099 w 602205"/>
              <a:gd name="connsiteY41" fmla="*/ 496775 h 606722"/>
              <a:gd name="connsiteX42" fmla="*/ 257099 w 602205"/>
              <a:gd name="connsiteY42" fmla="*/ 40274 h 606722"/>
              <a:gd name="connsiteX43" fmla="*/ 297432 w 602205"/>
              <a:gd name="connsiteY43"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2205" h="606722">
                <a:moveTo>
                  <a:pt x="386204" y="222916"/>
                </a:moveTo>
                <a:lnTo>
                  <a:pt x="516692" y="222916"/>
                </a:lnTo>
                <a:cubicBezTo>
                  <a:pt x="525163" y="222916"/>
                  <a:pt x="537465" y="225936"/>
                  <a:pt x="545129" y="231976"/>
                </a:cubicBezTo>
                <a:lnTo>
                  <a:pt x="594743" y="270632"/>
                </a:lnTo>
                <a:cubicBezTo>
                  <a:pt x="599381" y="274256"/>
                  <a:pt x="602205" y="279692"/>
                  <a:pt x="602205" y="285329"/>
                </a:cubicBezTo>
                <a:cubicBezTo>
                  <a:pt x="602205" y="291168"/>
                  <a:pt x="599381" y="296604"/>
                  <a:pt x="594944" y="300228"/>
                </a:cubicBezTo>
                <a:lnTo>
                  <a:pt x="545129" y="340293"/>
                </a:lnTo>
                <a:cubicBezTo>
                  <a:pt x="539280" y="344924"/>
                  <a:pt x="526978" y="351769"/>
                  <a:pt x="516692" y="351769"/>
                </a:cubicBezTo>
                <a:lnTo>
                  <a:pt x="386204" y="351769"/>
                </a:lnTo>
                <a:close/>
                <a:moveTo>
                  <a:pt x="85299" y="131463"/>
                </a:moveTo>
                <a:lnTo>
                  <a:pt x="216777" y="131463"/>
                </a:lnTo>
                <a:lnTo>
                  <a:pt x="216777" y="260386"/>
                </a:lnTo>
                <a:lnTo>
                  <a:pt x="85299" y="260386"/>
                </a:lnTo>
                <a:cubicBezTo>
                  <a:pt x="74813" y="260386"/>
                  <a:pt x="62311" y="252530"/>
                  <a:pt x="57068" y="248501"/>
                </a:cubicBezTo>
                <a:lnTo>
                  <a:pt x="7058" y="206803"/>
                </a:lnTo>
                <a:cubicBezTo>
                  <a:pt x="2621" y="203177"/>
                  <a:pt x="0" y="198140"/>
                  <a:pt x="0" y="192903"/>
                </a:cubicBezTo>
                <a:cubicBezTo>
                  <a:pt x="0" y="187464"/>
                  <a:pt x="2621" y="182428"/>
                  <a:pt x="7260" y="178802"/>
                </a:cubicBezTo>
                <a:lnTo>
                  <a:pt x="57068" y="139924"/>
                </a:lnTo>
                <a:cubicBezTo>
                  <a:pt x="64327" y="134082"/>
                  <a:pt x="76426" y="131463"/>
                  <a:pt x="85299" y="131463"/>
                </a:cubicBezTo>
                <a:close/>
                <a:moveTo>
                  <a:pt x="386204" y="42904"/>
                </a:moveTo>
                <a:lnTo>
                  <a:pt x="516692" y="42904"/>
                </a:lnTo>
                <a:cubicBezTo>
                  <a:pt x="525163" y="42904"/>
                  <a:pt x="537667" y="46125"/>
                  <a:pt x="545129" y="51964"/>
                </a:cubicBezTo>
                <a:lnTo>
                  <a:pt x="594743" y="90620"/>
                </a:lnTo>
                <a:cubicBezTo>
                  <a:pt x="599381" y="94244"/>
                  <a:pt x="602205" y="99680"/>
                  <a:pt x="602205" y="105317"/>
                </a:cubicBezTo>
                <a:cubicBezTo>
                  <a:pt x="602205" y="111156"/>
                  <a:pt x="599381" y="116592"/>
                  <a:pt x="594944" y="120216"/>
                </a:cubicBezTo>
                <a:lnTo>
                  <a:pt x="545129" y="160281"/>
                </a:lnTo>
                <a:cubicBezTo>
                  <a:pt x="539280" y="164912"/>
                  <a:pt x="526978" y="171757"/>
                  <a:pt x="516692" y="171757"/>
                </a:cubicBezTo>
                <a:lnTo>
                  <a:pt x="386204" y="171757"/>
                </a:lnTo>
                <a:close/>
                <a:moveTo>
                  <a:pt x="297432" y="0"/>
                </a:moveTo>
                <a:cubicBezTo>
                  <a:pt x="319615" y="0"/>
                  <a:pt x="337765" y="18123"/>
                  <a:pt x="337765" y="40274"/>
                </a:cubicBezTo>
                <a:lnTo>
                  <a:pt x="337765" y="496775"/>
                </a:lnTo>
                <a:lnTo>
                  <a:pt x="419238" y="496775"/>
                </a:lnTo>
                <a:cubicBezTo>
                  <a:pt x="432346" y="496775"/>
                  <a:pt x="448076" y="504629"/>
                  <a:pt x="455739" y="515100"/>
                </a:cubicBezTo>
                <a:lnTo>
                  <a:pt x="497887" y="572490"/>
                </a:lnTo>
                <a:cubicBezTo>
                  <a:pt x="503332" y="580142"/>
                  <a:pt x="504542" y="588599"/>
                  <a:pt x="500912" y="595647"/>
                </a:cubicBezTo>
                <a:cubicBezTo>
                  <a:pt x="497282" y="602695"/>
                  <a:pt x="489820" y="606722"/>
                  <a:pt x="480342" y="606722"/>
                </a:cubicBezTo>
                <a:lnTo>
                  <a:pt x="121580" y="606722"/>
                </a:lnTo>
                <a:cubicBezTo>
                  <a:pt x="112102" y="606722"/>
                  <a:pt x="104640" y="602695"/>
                  <a:pt x="101010" y="595647"/>
                </a:cubicBezTo>
                <a:cubicBezTo>
                  <a:pt x="97380" y="588599"/>
                  <a:pt x="98590" y="580142"/>
                  <a:pt x="104237" y="572490"/>
                </a:cubicBezTo>
                <a:lnTo>
                  <a:pt x="146183" y="515100"/>
                </a:lnTo>
                <a:cubicBezTo>
                  <a:pt x="153846" y="504629"/>
                  <a:pt x="169576" y="496775"/>
                  <a:pt x="182684" y="496775"/>
                </a:cubicBezTo>
                <a:lnTo>
                  <a:pt x="257099" y="496775"/>
                </a:lnTo>
                <a:lnTo>
                  <a:pt x="257099" y="40274"/>
                </a:lnTo>
                <a:cubicBezTo>
                  <a:pt x="257099" y="18123"/>
                  <a:pt x="275249" y="0"/>
                  <a:pt x="297432" y="0"/>
                </a:cubicBezTo>
                <a:close/>
              </a:path>
            </a:pathLst>
          </a:custGeom>
          <a:solidFill>
            <a:srgbClr val="FFFFFF"/>
          </a:solidFill>
          <a:ln w="12700" cap="flat">
            <a:noFill/>
            <a:miter lim="400000"/>
          </a:ln>
          <a:effectLst/>
        </p:spPr>
        <p:txBody>
          <a:bodyPr wrap="square" lIns="19050" tIns="19050" rIns="19050" bIns="19050" numCol="1" anchor="ctr">
            <a:no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marL="0" marR="0" lvl="0" indent="0" algn="l" defTabSz="228600" rtl="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kumimoji="0"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panose="020B0502020104020203"/>
              <a:cs typeface="+mn-ea"/>
              <a:sym typeface="+mn-lt"/>
            </a:endParaRPr>
          </a:p>
        </p:txBody>
      </p:sp>
      <p:sp>
        <p:nvSpPr>
          <p:cNvPr id="30" name="Rectangle 30"/>
          <p:cNvSpPr/>
          <p:nvPr/>
        </p:nvSpPr>
        <p:spPr bwMode="auto">
          <a:xfrm>
            <a:off x="6471096" y="3385498"/>
            <a:ext cx="5049392" cy="96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171450" lvl="0" indent="-171450">
              <a:lnSpc>
                <a:spcPct val="150000"/>
              </a:lnSpc>
              <a:spcBef>
                <a:spcPct val="0"/>
              </a:spcBef>
              <a:buFont typeface="Arial" panose="020B0704020202090204" pitchFamily="34" charset="0"/>
              <a:buChar char="•"/>
              <a:defRPr/>
            </a:pPr>
            <a:r>
              <a:rPr lang="en-US" altLang="zh-CN" sz="1200" dirty="0">
                <a:solidFill>
                  <a:srgbClr val="000000"/>
                </a:solidFill>
              </a:rPr>
              <a:t>输入内容</a:t>
            </a:r>
            <a:endParaRPr lang="en-US" altLang="zh-CN" sz="1200" dirty="0">
              <a:solidFill>
                <a:srgbClr val="000000"/>
              </a:solidFill>
            </a:endParaRPr>
          </a:p>
        </p:txBody>
      </p:sp>
      <p:sp>
        <p:nvSpPr>
          <p:cNvPr id="31" name="TextBox 31"/>
          <p:cNvSpPr txBox="1"/>
          <p:nvPr/>
        </p:nvSpPr>
        <p:spPr bwMode="auto">
          <a:xfrm>
            <a:off x="6471096" y="2972618"/>
            <a:ext cx="5049392" cy="41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l" defTabSz="913765" rtl="0" eaLnBrk="1" fontAlgn="auto" latinLnBrk="0" hangingPunct="1">
              <a:lnSpc>
                <a:spcPct val="100000"/>
              </a:lnSpc>
              <a:spcBef>
                <a:spcPct val="0"/>
              </a:spcBef>
              <a:spcAft>
                <a:spcPts val="0"/>
              </a:spcAft>
              <a:buClrTx/>
              <a:buSzTx/>
              <a:buFontTx/>
              <a:buNone/>
              <a:defRPr/>
            </a:pPr>
            <a:r>
              <a:rPr kumimoji="0" lang="en-US" altLang="zh-CN" sz="1800" b="1"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输入内容</a:t>
            </a:r>
            <a:endParaRPr kumimoji="0" lang="en-US" altLang="zh-CN" sz="1800" b="1"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sp>
        <p:nvSpPr>
          <p:cNvPr id="38" name="Shape 6065"/>
          <p:cNvSpPr/>
          <p:nvPr/>
        </p:nvSpPr>
        <p:spPr>
          <a:xfrm>
            <a:off x="5778287" y="4961117"/>
            <a:ext cx="577851" cy="577851"/>
          </a:xfrm>
          <a:prstGeom prst="roundRect">
            <a:avLst>
              <a:gd name="adj" fmla="val 50000"/>
            </a:avLst>
          </a:prstGeom>
          <a:solidFill>
            <a:srgbClr val="1A3172"/>
          </a:solidFill>
          <a:ln w="12700" cap="flat">
            <a:noFill/>
            <a:miter lim="400000"/>
          </a:ln>
          <a:effectLst/>
        </p:spPr>
        <p:txBody>
          <a:bodyPr wrap="square" lIns="0" tIns="0" rIns="0" bIns="0" numCol="1" anchor="ctr">
            <a:no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marL="0" marR="0" lvl="0" indent="0" algn="l" defTabSz="913765" rtl="0" eaLnBrk="1" fontAlgn="auto" latinLnBrk="0" hangingPunct="1">
              <a:lnSpc>
                <a:spcPct val="100000"/>
              </a:lnSpc>
              <a:spcBef>
                <a:spcPts val="0"/>
              </a:spcBef>
              <a:spcAft>
                <a:spcPts val="0"/>
              </a:spcAft>
              <a:buClrTx/>
              <a:buSzTx/>
              <a:buFontTx/>
              <a:buNone/>
              <a:defRPr sz="3200"/>
            </a:pPr>
            <a:endParaRPr kumimoji="0" sz="16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ea"/>
              <a:sym typeface="+mn-lt"/>
            </a:endParaRPr>
          </a:p>
        </p:txBody>
      </p:sp>
      <p:sp>
        <p:nvSpPr>
          <p:cNvPr id="39" name="Shape 6066"/>
          <p:cNvSpPr/>
          <p:nvPr/>
        </p:nvSpPr>
        <p:spPr>
          <a:xfrm>
            <a:off x="5927358" y="5109140"/>
            <a:ext cx="279708" cy="281804"/>
          </a:xfrm>
          <a:custGeom>
            <a:avLst/>
            <a:gdLst>
              <a:gd name="connsiteX0" fmla="*/ 386204 w 602205"/>
              <a:gd name="connsiteY0" fmla="*/ 222916 h 606722"/>
              <a:gd name="connsiteX1" fmla="*/ 516692 w 602205"/>
              <a:gd name="connsiteY1" fmla="*/ 222916 h 606722"/>
              <a:gd name="connsiteX2" fmla="*/ 545129 w 602205"/>
              <a:gd name="connsiteY2" fmla="*/ 231976 h 606722"/>
              <a:gd name="connsiteX3" fmla="*/ 594743 w 602205"/>
              <a:gd name="connsiteY3" fmla="*/ 270632 h 606722"/>
              <a:gd name="connsiteX4" fmla="*/ 602205 w 602205"/>
              <a:gd name="connsiteY4" fmla="*/ 285329 h 606722"/>
              <a:gd name="connsiteX5" fmla="*/ 594944 w 602205"/>
              <a:gd name="connsiteY5" fmla="*/ 300228 h 606722"/>
              <a:gd name="connsiteX6" fmla="*/ 545129 w 602205"/>
              <a:gd name="connsiteY6" fmla="*/ 340293 h 606722"/>
              <a:gd name="connsiteX7" fmla="*/ 516692 w 602205"/>
              <a:gd name="connsiteY7" fmla="*/ 351769 h 606722"/>
              <a:gd name="connsiteX8" fmla="*/ 386204 w 602205"/>
              <a:gd name="connsiteY8" fmla="*/ 351769 h 606722"/>
              <a:gd name="connsiteX9" fmla="*/ 85299 w 602205"/>
              <a:gd name="connsiteY9" fmla="*/ 131463 h 606722"/>
              <a:gd name="connsiteX10" fmla="*/ 216777 w 602205"/>
              <a:gd name="connsiteY10" fmla="*/ 131463 h 606722"/>
              <a:gd name="connsiteX11" fmla="*/ 216777 w 602205"/>
              <a:gd name="connsiteY11" fmla="*/ 260386 h 606722"/>
              <a:gd name="connsiteX12" fmla="*/ 85299 w 602205"/>
              <a:gd name="connsiteY12" fmla="*/ 260386 h 606722"/>
              <a:gd name="connsiteX13" fmla="*/ 57068 w 602205"/>
              <a:gd name="connsiteY13" fmla="*/ 248501 h 606722"/>
              <a:gd name="connsiteX14" fmla="*/ 7058 w 602205"/>
              <a:gd name="connsiteY14" fmla="*/ 206803 h 606722"/>
              <a:gd name="connsiteX15" fmla="*/ 0 w 602205"/>
              <a:gd name="connsiteY15" fmla="*/ 192903 h 606722"/>
              <a:gd name="connsiteX16" fmla="*/ 7260 w 602205"/>
              <a:gd name="connsiteY16" fmla="*/ 178802 h 606722"/>
              <a:gd name="connsiteX17" fmla="*/ 57068 w 602205"/>
              <a:gd name="connsiteY17" fmla="*/ 139924 h 606722"/>
              <a:gd name="connsiteX18" fmla="*/ 85299 w 602205"/>
              <a:gd name="connsiteY18" fmla="*/ 131463 h 606722"/>
              <a:gd name="connsiteX19" fmla="*/ 386204 w 602205"/>
              <a:gd name="connsiteY19" fmla="*/ 42904 h 606722"/>
              <a:gd name="connsiteX20" fmla="*/ 516692 w 602205"/>
              <a:gd name="connsiteY20" fmla="*/ 42904 h 606722"/>
              <a:gd name="connsiteX21" fmla="*/ 545129 w 602205"/>
              <a:gd name="connsiteY21" fmla="*/ 51964 h 606722"/>
              <a:gd name="connsiteX22" fmla="*/ 594743 w 602205"/>
              <a:gd name="connsiteY22" fmla="*/ 90620 h 606722"/>
              <a:gd name="connsiteX23" fmla="*/ 602205 w 602205"/>
              <a:gd name="connsiteY23" fmla="*/ 105317 h 606722"/>
              <a:gd name="connsiteX24" fmla="*/ 594944 w 602205"/>
              <a:gd name="connsiteY24" fmla="*/ 120216 h 606722"/>
              <a:gd name="connsiteX25" fmla="*/ 545129 w 602205"/>
              <a:gd name="connsiteY25" fmla="*/ 160281 h 606722"/>
              <a:gd name="connsiteX26" fmla="*/ 516692 w 602205"/>
              <a:gd name="connsiteY26" fmla="*/ 171757 h 606722"/>
              <a:gd name="connsiteX27" fmla="*/ 386204 w 602205"/>
              <a:gd name="connsiteY27" fmla="*/ 171757 h 606722"/>
              <a:gd name="connsiteX28" fmla="*/ 297432 w 602205"/>
              <a:gd name="connsiteY28" fmla="*/ 0 h 606722"/>
              <a:gd name="connsiteX29" fmla="*/ 337765 w 602205"/>
              <a:gd name="connsiteY29" fmla="*/ 40274 h 606722"/>
              <a:gd name="connsiteX30" fmla="*/ 337765 w 602205"/>
              <a:gd name="connsiteY30" fmla="*/ 496775 h 606722"/>
              <a:gd name="connsiteX31" fmla="*/ 419238 w 602205"/>
              <a:gd name="connsiteY31" fmla="*/ 496775 h 606722"/>
              <a:gd name="connsiteX32" fmla="*/ 455739 w 602205"/>
              <a:gd name="connsiteY32" fmla="*/ 515100 h 606722"/>
              <a:gd name="connsiteX33" fmla="*/ 497887 w 602205"/>
              <a:gd name="connsiteY33" fmla="*/ 572490 h 606722"/>
              <a:gd name="connsiteX34" fmla="*/ 500912 w 602205"/>
              <a:gd name="connsiteY34" fmla="*/ 595647 h 606722"/>
              <a:gd name="connsiteX35" fmla="*/ 480342 w 602205"/>
              <a:gd name="connsiteY35" fmla="*/ 606722 h 606722"/>
              <a:gd name="connsiteX36" fmla="*/ 121580 w 602205"/>
              <a:gd name="connsiteY36" fmla="*/ 606722 h 606722"/>
              <a:gd name="connsiteX37" fmla="*/ 101010 w 602205"/>
              <a:gd name="connsiteY37" fmla="*/ 595647 h 606722"/>
              <a:gd name="connsiteX38" fmla="*/ 104237 w 602205"/>
              <a:gd name="connsiteY38" fmla="*/ 572490 h 606722"/>
              <a:gd name="connsiteX39" fmla="*/ 146183 w 602205"/>
              <a:gd name="connsiteY39" fmla="*/ 515100 h 606722"/>
              <a:gd name="connsiteX40" fmla="*/ 182684 w 602205"/>
              <a:gd name="connsiteY40" fmla="*/ 496775 h 606722"/>
              <a:gd name="connsiteX41" fmla="*/ 257099 w 602205"/>
              <a:gd name="connsiteY41" fmla="*/ 496775 h 606722"/>
              <a:gd name="connsiteX42" fmla="*/ 257099 w 602205"/>
              <a:gd name="connsiteY42" fmla="*/ 40274 h 606722"/>
              <a:gd name="connsiteX43" fmla="*/ 297432 w 602205"/>
              <a:gd name="connsiteY43"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2205" h="606722">
                <a:moveTo>
                  <a:pt x="386204" y="222916"/>
                </a:moveTo>
                <a:lnTo>
                  <a:pt x="516692" y="222916"/>
                </a:lnTo>
                <a:cubicBezTo>
                  <a:pt x="525163" y="222916"/>
                  <a:pt x="537465" y="225936"/>
                  <a:pt x="545129" y="231976"/>
                </a:cubicBezTo>
                <a:lnTo>
                  <a:pt x="594743" y="270632"/>
                </a:lnTo>
                <a:cubicBezTo>
                  <a:pt x="599381" y="274256"/>
                  <a:pt x="602205" y="279692"/>
                  <a:pt x="602205" y="285329"/>
                </a:cubicBezTo>
                <a:cubicBezTo>
                  <a:pt x="602205" y="291168"/>
                  <a:pt x="599381" y="296604"/>
                  <a:pt x="594944" y="300228"/>
                </a:cubicBezTo>
                <a:lnTo>
                  <a:pt x="545129" y="340293"/>
                </a:lnTo>
                <a:cubicBezTo>
                  <a:pt x="539280" y="344924"/>
                  <a:pt x="526978" y="351769"/>
                  <a:pt x="516692" y="351769"/>
                </a:cubicBezTo>
                <a:lnTo>
                  <a:pt x="386204" y="351769"/>
                </a:lnTo>
                <a:close/>
                <a:moveTo>
                  <a:pt x="85299" y="131463"/>
                </a:moveTo>
                <a:lnTo>
                  <a:pt x="216777" y="131463"/>
                </a:lnTo>
                <a:lnTo>
                  <a:pt x="216777" y="260386"/>
                </a:lnTo>
                <a:lnTo>
                  <a:pt x="85299" y="260386"/>
                </a:lnTo>
                <a:cubicBezTo>
                  <a:pt x="74813" y="260386"/>
                  <a:pt x="62311" y="252530"/>
                  <a:pt x="57068" y="248501"/>
                </a:cubicBezTo>
                <a:lnTo>
                  <a:pt x="7058" y="206803"/>
                </a:lnTo>
                <a:cubicBezTo>
                  <a:pt x="2621" y="203177"/>
                  <a:pt x="0" y="198140"/>
                  <a:pt x="0" y="192903"/>
                </a:cubicBezTo>
                <a:cubicBezTo>
                  <a:pt x="0" y="187464"/>
                  <a:pt x="2621" y="182428"/>
                  <a:pt x="7260" y="178802"/>
                </a:cubicBezTo>
                <a:lnTo>
                  <a:pt x="57068" y="139924"/>
                </a:lnTo>
                <a:cubicBezTo>
                  <a:pt x="64327" y="134082"/>
                  <a:pt x="76426" y="131463"/>
                  <a:pt x="85299" y="131463"/>
                </a:cubicBezTo>
                <a:close/>
                <a:moveTo>
                  <a:pt x="386204" y="42904"/>
                </a:moveTo>
                <a:lnTo>
                  <a:pt x="516692" y="42904"/>
                </a:lnTo>
                <a:cubicBezTo>
                  <a:pt x="525163" y="42904"/>
                  <a:pt x="537667" y="46125"/>
                  <a:pt x="545129" y="51964"/>
                </a:cubicBezTo>
                <a:lnTo>
                  <a:pt x="594743" y="90620"/>
                </a:lnTo>
                <a:cubicBezTo>
                  <a:pt x="599381" y="94244"/>
                  <a:pt x="602205" y="99680"/>
                  <a:pt x="602205" y="105317"/>
                </a:cubicBezTo>
                <a:cubicBezTo>
                  <a:pt x="602205" y="111156"/>
                  <a:pt x="599381" y="116592"/>
                  <a:pt x="594944" y="120216"/>
                </a:cubicBezTo>
                <a:lnTo>
                  <a:pt x="545129" y="160281"/>
                </a:lnTo>
                <a:cubicBezTo>
                  <a:pt x="539280" y="164912"/>
                  <a:pt x="526978" y="171757"/>
                  <a:pt x="516692" y="171757"/>
                </a:cubicBezTo>
                <a:lnTo>
                  <a:pt x="386204" y="171757"/>
                </a:lnTo>
                <a:close/>
                <a:moveTo>
                  <a:pt x="297432" y="0"/>
                </a:moveTo>
                <a:cubicBezTo>
                  <a:pt x="319615" y="0"/>
                  <a:pt x="337765" y="18123"/>
                  <a:pt x="337765" y="40274"/>
                </a:cubicBezTo>
                <a:lnTo>
                  <a:pt x="337765" y="496775"/>
                </a:lnTo>
                <a:lnTo>
                  <a:pt x="419238" y="496775"/>
                </a:lnTo>
                <a:cubicBezTo>
                  <a:pt x="432346" y="496775"/>
                  <a:pt x="448076" y="504629"/>
                  <a:pt x="455739" y="515100"/>
                </a:cubicBezTo>
                <a:lnTo>
                  <a:pt x="497887" y="572490"/>
                </a:lnTo>
                <a:cubicBezTo>
                  <a:pt x="503332" y="580142"/>
                  <a:pt x="504542" y="588599"/>
                  <a:pt x="500912" y="595647"/>
                </a:cubicBezTo>
                <a:cubicBezTo>
                  <a:pt x="497282" y="602695"/>
                  <a:pt x="489820" y="606722"/>
                  <a:pt x="480342" y="606722"/>
                </a:cubicBezTo>
                <a:lnTo>
                  <a:pt x="121580" y="606722"/>
                </a:lnTo>
                <a:cubicBezTo>
                  <a:pt x="112102" y="606722"/>
                  <a:pt x="104640" y="602695"/>
                  <a:pt x="101010" y="595647"/>
                </a:cubicBezTo>
                <a:cubicBezTo>
                  <a:pt x="97380" y="588599"/>
                  <a:pt x="98590" y="580142"/>
                  <a:pt x="104237" y="572490"/>
                </a:cubicBezTo>
                <a:lnTo>
                  <a:pt x="146183" y="515100"/>
                </a:lnTo>
                <a:cubicBezTo>
                  <a:pt x="153846" y="504629"/>
                  <a:pt x="169576" y="496775"/>
                  <a:pt x="182684" y="496775"/>
                </a:cubicBezTo>
                <a:lnTo>
                  <a:pt x="257099" y="496775"/>
                </a:lnTo>
                <a:lnTo>
                  <a:pt x="257099" y="40274"/>
                </a:lnTo>
                <a:cubicBezTo>
                  <a:pt x="257099" y="18123"/>
                  <a:pt x="275249" y="0"/>
                  <a:pt x="297432" y="0"/>
                </a:cubicBezTo>
                <a:close/>
              </a:path>
            </a:pathLst>
          </a:custGeom>
          <a:solidFill>
            <a:srgbClr val="FFFFFF"/>
          </a:solidFill>
          <a:ln w="12700" cap="flat">
            <a:noFill/>
            <a:miter lim="400000"/>
          </a:ln>
          <a:effectLst/>
        </p:spPr>
        <p:txBody>
          <a:bodyPr wrap="square" lIns="19050" tIns="19050" rIns="19050" bIns="19050" numCol="1" anchor="ctr">
            <a:no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marL="0" marR="0" lvl="0" indent="0" algn="l" defTabSz="228600" rtl="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kumimoji="0"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panose="020B0502020104020203"/>
              <a:cs typeface="+mn-ea"/>
              <a:sym typeface="+mn-lt"/>
            </a:endParaRPr>
          </a:p>
        </p:txBody>
      </p:sp>
      <p:sp>
        <p:nvSpPr>
          <p:cNvPr id="36" name="Rectangle 30"/>
          <p:cNvSpPr/>
          <p:nvPr/>
        </p:nvSpPr>
        <p:spPr bwMode="auto">
          <a:xfrm>
            <a:off x="6471096" y="5177783"/>
            <a:ext cx="5049392" cy="96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171450" lvl="0" indent="-171450">
              <a:lnSpc>
                <a:spcPct val="150000"/>
              </a:lnSpc>
              <a:spcBef>
                <a:spcPct val="0"/>
              </a:spcBef>
              <a:buFont typeface="Arial" panose="020B0704020202090204" pitchFamily="34" charset="0"/>
              <a:buChar char="•"/>
              <a:defRPr/>
            </a:pPr>
            <a:r>
              <a:rPr lang="en-US" altLang="zh-CN" sz="1200" dirty="0">
                <a:solidFill>
                  <a:srgbClr val="000000"/>
                </a:solidFill>
              </a:rPr>
              <a:t>输入内容</a:t>
            </a:r>
            <a:endParaRPr lang="en-US" altLang="zh-CN" sz="1200" dirty="0">
              <a:solidFill>
                <a:srgbClr val="000000"/>
              </a:solidFill>
            </a:endParaRPr>
          </a:p>
        </p:txBody>
      </p:sp>
      <p:sp>
        <p:nvSpPr>
          <p:cNvPr id="37" name="TextBox 31"/>
          <p:cNvSpPr txBox="1"/>
          <p:nvPr/>
        </p:nvSpPr>
        <p:spPr bwMode="auto">
          <a:xfrm>
            <a:off x="6471096" y="4764903"/>
            <a:ext cx="5049392" cy="41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l" defTabSz="913765" rtl="0" eaLnBrk="1" fontAlgn="auto" latinLnBrk="0" hangingPunct="1">
              <a:lnSpc>
                <a:spcPct val="100000"/>
              </a:lnSpc>
              <a:spcBef>
                <a:spcPct val="0"/>
              </a:spcBef>
              <a:spcAft>
                <a:spcPts val="0"/>
              </a:spcAft>
              <a:buClrTx/>
              <a:buSzTx/>
              <a:buFontTx/>
              <a:buNone/>
              <a:defRPr/>
            </a:pPr>
            <a:r>
              <a:rPr kumimoji="0" lang="en-US" altLang="zh-CN" sz="1800" b="1"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输入内容</a:t>
            </a:r>
            <a:endParaRPr kumimoji="0" lang="en-US" altLang="zh-CN" sz="1800" b="1"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cxnSp>
        <p:nvCxnSpPr>
          <p:cNvPr id="43" name="直接连接符 42"/>
          <p:cNvCxnSpPr/>
          <p:nvPr/>
        </p:nvCxnSpPr>
        <p:spPr>
          <a:xfrm>
            <a:off x="6591000" y="4509000"/>
            <a:ext cx="4929488"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5377358" y="1134847"/>
            <a:ext cx="0" cy="5008778"/>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a:xfrm>
            <a:off x="1341437" y="249463"/>
            <a:ext cx="10850563" cy="663575"/>
          </a:xfrm>
        </p:spPr>
        <p:txBody>
          <a:bodyPr/>
          <a:lstStyle/>
          <a:p>
            <a:r>
              <a:rPr lang="zh-CN" altLang="en-US" sz="2800" dirty="0"/>
              <a:t>输入内容</a:t>
            </a:r>
            <a:endParaRPr lang="zh-CN" altLang="en-US" sz="2800" dirty="0"/>
          </a:p>
        </p:txBody>
      </p:sp>
      <p:grpSp>
        <p:nvGrpSpPr>
          <p:cNvPr id="5" name="组合 4"/>
          <p:cNvGrpSpPr/>
          <p:nvPr/>
        </p:nvGrpSpPr>
        <p:grpSpPr>
          <a:xfrm>
            <a:off x="7376160" y="25400"/>
            <a:ext cx="4373880" cy="769620"/>
            <a:chOff x="1255" y="994"/>
            <a:chExt cx="6888" cy="1212"/>
          </a:xfrm>
        </p:grpSpPr>
        <p:grpSp>
          <p:nvGrpSpPr>
            <p:cNvPr id="6" name="组合 5"/>
            <p:cNvGrpSpPr/>
            <p:nvPr/>
          </p:nvGrpSpPr>
          <p:grpSpPr>
            <a:xfrm>
              <a:off x="1255" y="994"/>
              <a:ext cx="3518" cy="1213"/>
              <a:chOff x="1255" y="994"/>
              <a:chExt cx="3518" cy="1213"/>
            </a:xfrm>
          </p:grpSpPr>
          <p:pic>
            <p:nvPicPr>
              <p:cNvPr id="23" name="图片 22" descr="审大商学蓝色描边"/>
              <p:cNvPicPr>
                <a:picLocks noChangeAspect="1"/>
              </p:cNvPicPr>
              <p:nvPr>
                <p:custDataLst>
                  <p:tags r:id="rId1"/>
                </p:custDataLst>
              </p:nvPr>
            </p:nvPicPr>
            <p:blipFill>
              <a:blip r:embed="rId2"/>
              <a:srcRect l="44080" r="50658"/>
              <a:stretch>
                <a:fillRect/>
              </a:stretch>
            </p:blipFill>
            <p:spPr>
              <a:xfrm>
                <a:off x="4417" y="1166"/>
                <a:ext cx="356" cy="921"/>
              </a:xfrm>
              <a:prstGeom prst="rect">
                <a:avLst/>
              </a:prstGeom>
            </p:spPr>
          </p:pic>
          <p:pic>
            <p:nvPicPr>
              <p:cNvPr id="8" name="图片 7" descr="6_画板 1"/>
              <p:cNvPicPr>
                <a:picLocks noChangeAspect="1"/>
              </p:cNvPicPr>
              <p:nvPr>
                <p:custDataLst>
                  <p:tags r:id="rId3"/>
                </p:custDataLst>
              </p:nvPr>
            </p:nvPicPr>
            <p:blipFill>
              <a:blip r:embed="rId4"/>
              <a:srcRect l="21679" t="39299" r="21437" b="39748"/>
              <a:stretch>
                <a:fillRect/>
              </a:stretch>
            </p:blipFill>
            <p:spPr>
              <a:xfrm>
                <a:off x="1255" y="994"/>
                <a:ext cx="3293" cy="1213"/>
              </a:xfrm>
              <a:prstGeom prst="rect">
                <a:avLst/>
              </a:prstGeom>
            </p:spPr>
          </p:pic>
        </p:grpSp>
        <p:pic>
          <p:nvPicPr>
            <p:cNvPr id="9" name="图片 8" descr="精管理善治理(1)"/>
            <p:cNvPicPr>
              <a:picLocks noChangeAspect="1"/>
            </p:cNvPicPr>
            <p:nvPr>
              <p:custDataLst>
                <p:tags r:id="rId5"/>
              </p:custDataLst>
            </p:nvPr>
          </p:nvPicPr>
          <p:blipFill>
            <a:blip r:embed="rId6"/>
            <a:srcRect b="74403"/>
            <a:stretch>
              <a:fillRect/>
            </a:stretch>
          </p:blipFill>
          <p:spPr>
            <a:xfrm>
              <a:off x="4821" y="1329"/>
              <a:ext cx="3322" cy="665"/>
            </a:xfrm>
            <a:prstGeom prst="rect">
              <a:avLst/>
            </a:prstGeom>
          </p:spPr>
        </p:pic>
      </p:grpSp>
    </p:spTree>
  </p:cSld>
  <p:clrMapOvr>
    <a:masterClrMapping/>
  </p:clrMapOvr>
  <p:transition spd="slow" advTm="3000">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bwMode="auto">
          <a:xfrm>
            <a:off x="0" y="4876800"/>
            <a:ext cx="12192000" cy="1981200"/>
          </a:xfrm>
          <a:prstGeom prst="rect">
            <a:avLst/>
          </a:prstGeom>
          <a:solidFill>
            <a:schemeClr val="bg1"/>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solidFill>
                <a:schemeClr val="dk1"/>
              </a:solidFill>
            </a:endParaRPr>
          </a:p>
        </p:txBody>
      </p:sp>
      <p:sp>
        <p:nvSpPr>
          <p:cNvPr id="10" name="矩形 9"/>
          <p:cNvSpPr/>
          <p:nvPr/>
        </p:nvSpPr>
        <p:spPr bwMode="auto">
          <a:xfrm>
            <a:off x="469899" y="1291590"/>
            <a:ext cx="11125201" cy="5027518"/>
          </a:xfrm>
          <a:prstGeom prst="rect">
            <a:avLst/>
          </a:prstGeom>
          <a:solidFill>
            <a:srgbClr val="1A3172"/>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solidFill>
                <a:schemeClr val="dk1"/>
              </a:solidFill>
            </a:endParaRPr>
          </a:p>
        </p:txBody>
      </p:sp>
      <p:sp>
        <p:nvSpPr>
          <p:cNvPr id="8" name="Rectangle 5_1"/>
          <p:cNvSpPr/>
          <p:nvPr/>
        </p:nvSpPr>
        <p:spPr bwMode="auto">
          <a:xfrm>
            <a:off x="2665065" y="3274472"/>
            <a:ext cx="7200000" cy="417418"/>
          </a:xfrm>
          <a:prstGeom prst="rect">
            <a:avLst/>
          </a:prstGeom>
          <a:solidFill>
            <a:schemeClr val="bg1">
              <a:lumMod val="95000"/>
            </a:schemeClr>
          </a:soli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schemeClr val="tx1">
                    <a:lumMod val="85000"/>
                    <a:lumOff val="15000"/>
                  </a:schemeClr>
                </a:solidFill>
                <a:effectLst/>
                <a:uLnTx/>
                <a:uFillTx/>
                <a:latin typeface="Arial" panose="020B0704020202090204"/>
                <a:ea typeface="微软雅黑" panose="020B0503020204020204" pitchFamily="34" charset="-122"/>
                <a:cs typeface="+mn-ea"/>
                <a:sym typeface="+mn-lt"/>
              </a:rPr>
              <a:t>输入内容</a:t>
            </a:r>
            <a:endParaRPr kumimoji="0" lang="en-US" altLang="zh-CN" sz="1600" b="0" i="0" u="none" strike="noStrike" kern="1200" cap="none" spc="0" normalizeH="0" baseline="0" noProof="0" dirty="0">
              <a:ln>
                <a:noFill/>
              </a:ln>
              <a:solidFill>
                <a:schemeClr val="tx1">
                  <a:lumMod val="85000"/>
                  <a:lumOff val="15000"/>
                </a:schemeClr>
              </a:solidFill>
              <a:effectLst/>
              <a:uLnTx/>
              <a:uFillTx/>
              <a:latin typeface="Arial" panose="020B0704020202090204"/>
              <a:ea typeface="微软雅黑" panose="020B0503020204020204" pitchFamily="34" charset="-122"/>
              <a:cs typeface="+mn-ea"/>
              <a:sym typeface="+mn-lt"/>
            </a:endParaRPr>
          </a:p>
        </p:txBody>
      </p:sp>
      <p:sp>
        <p:nvSpPr>
          <p:cNvPr id="18" name="Rectangle 5_1"/>
          <p:cNvSpPr/>
          <p:nvPr/>
        </p:nvSpPr>
        <p:spPr bwMode="auto">
          <a:xfrm>
            <a:off x="2665065" y="5981640"/>
            <a:ext cx="3434775" cy="337468"/>
          </a:xfrm>
          <a:prstGeom prst="rect">
            <a:avLst/>
          </a:prstGeom>
          <a:solidFill>
            <a:schemeClr val="bg1">
              <a:lumMod val="95000"/>
            </a:schemeClr>
          </a:soli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schemeClr val="tx1">
                    <a:lumMod val="85000"/>
                    <a:lumOff val="15000"/>
                  </a:schemeClr>
                </a:solidFill>
                <a:effectLst/>
                <a:uLnTx/>
                <a:uFillTx/>
                <a:latin typeface="Arial" panose="020B0704020202090204"/>
                <a:ea typeface="微软雅黑" panose="020B0503020204020204" pitchFamily="34" charset="-122"/>
                <a:cs typeface="+mn-ea"/>
                <a:sym typeface="+mn-lt"/>
              </a:rPr>
              <a:t>输入内容</a:t>
            </a:r>
            <a:endParaRPr kumimoji="0" lang="en-US" altLang="zh-CN" sz="1600" b="0" i="0" u="none" strike="noStrike" kern="1200" cap="none" spc="0" normalizeH="0" baseline="0" noProof="0" dirty="0">
              <a:ln>
                <a:noFill/>
              </a:ln>
              <a:solidFill>
                <a:schemeClr val="tx1">
                  <a:lumMod val="85000"/>
                  <a:lumOff val="15000"/>
                </a:schemeClr>
              </a:solidFill>
              <a:effectLst/>
              <a:uLnTx/>
              <a:uFillTx/>
              <a:latin typeface="Arial" panose="020B0704020202090204"/>
              <a:ea typeface="微软雅黑" panose="020B0503020204020204" pitchFamily="34" charset="-122"/>
              <a:cs typeface="+mn-ea"/>
              <a:sym typeface="+mn-lt"/>
            </a:endParaRPr>
          </a:p>
        </p:txBody>
      </p:sp>
      <p:sp>
        <p:nvSpPr>
          <p:cNvPr id="24" name="Rectangle 5_1"/>
          <p:cNvSpPr/>
          <p:nvPr/>
        </p:nvSpPr>
        <p:spPr bwMode="auto">
          <a:xfrm>
            <a:off x="6430290" y="5981640"/>
            <a:ext cx="3434775" cy="337468"/>
          </a:xfrm>
          <a:prstGeom prst="rect">
            <a:avLst/>
          </a:prstGeom>
          <a:solidFill>
            <a:schemeClr val="bg1">
              <a:lumMod val="95000"/>
            </a:schemeClr>
          </a:soli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schemeClr val="tx1">
                    <a:lumMod val="85000"/>
                    <a:lumOff val="15000"/>
                  </a:schemeClr>
                </a:solidFill>
                <a:effectLst/>
                <a:uLnTx/>
                <a:uFillTx/>
                <a:latin typeface="Arial" panose="020B0704020202090204"/>
                <a:ea typeface="微软雅黑" panose="020B0503020204020204" pitchFamily="34" charset="-122"/>
                <a:cs typeface="+mn-ea"/>
                <a:sym typeface="+mn-lt"/>
              </a:rPr>
              <a:t>输入内容</a:t>
            </a:r>
            <a:endParaRPr kumimoji="0" lang="en-US" altLang="zh-CN" sz="1600" b="0" i="0" u="none" strike="noStrike" kern="1200" cap="none" spc="0" normalizeH="0" baseline="0" noProof="0" dirty="0">
              <a:ln>
                <a:noFill/>
              </a:ln>
              <a:solidFill>
                <a:schemeClr val="tx1">
                  <a:lumMod val="85000"/>
                  <a:lumOff val="15000"/>
                </a:schemeClr>
              </a:solidFill>
              <a:effectLst/>
              <a:uLnTx/>
              <a:uFillTx/>
              <a:latin typeface="Arial" panose="020B0704020202090204"/>
              <a:ea typeface="微软雅黑" panose="020B0503020204020204" pitchFamily="34" charset="-122"/>
              <a:cs typeface="+mn-ea"/>
              <a:sym typeface="+mn-lt"/>
            </a:endParaRPr>
          </a:p>
        </p:txBody>
      </p:sp>
      <p:sp>
        <p:nvSpPr>
          <p:cNvPr id="3" name="标题 2"/>
          <p:cNvSpPr>
            <a:spLocks noGrp="1"/>
          </p:cNvSpPr>
          <p:nvPr>
            <p:ph type="title"/>
          </p:nvPr>
        </p:nvSpPr>
        <p:spPr>
          <a:xfrm>
            <a:off x="1341437" y="232504"/>
            <a:ext cx="10850563" cy="663575"/>
          </a:xfrm>
        </p:spPr>
        <p:txBody>
          <a:bodyPr/>
          <a:lstStyle/>
          <a:p>
            <a:r>
              <a:rPr lang="zh-CN" altLang="en-US" sz="2800" dirty="0"/>
              <a:t>输入内容</a:t>
            </a:r>
            <a:endParaRPr lang="zh-CN" altLang="en-US" sz="2800" dirty="0"/>
          </a:p>
        </p:txBody>
      </p:sp>
      <p:pic>
        <p:nvPicPr>
          <p:cNvPr id="7" name="图片 6" descr="/private/var/folders/g_/lbsh_h6s3pd5_t_hfb0b89m40000gn/T/com.kingsoft.wpsoffice.mac/picturecompress_20230821222022/output_1.jpgoutput_1"/>
          <p:cNvPicPr>
            <a:picLocks noChangeAspect="1"/>
          </p:cNvPicPr>
          <p:nvPr/>
        </p:nvPicPr>
        <p:blipFill>
          <a:blip r:embed="rId1"/>
          <a:srcRect l="229" t="40804" r="-229" b="22107"/>
          <a:stretch>
            <a:fillRect/>
          </a:stretch>
        </p:blipFill>
        <p:spPr>
          <a:xfrm>
            <a:off x="2665095" y="1288415"/>
            <a:ext cx="7201535" cy="2003425"/>
          </a:xfrm>
          <a:prstGeom prst="rect">
            <a:avLst/>
          </a:prstGeom>
        </p:spPr>
      </p:pic>
      <p:pic>
        <p:nvPicPr>
          <p:cNvPr id="11" name="图片 10" descr="/Users/xuhan/Desktop/DSC_7502.JPGDSC_7502"/>
          <p:cNvPicPr>
            <a:picLocks noChangeAspect="1"/>
          </p:cNvPicPr>
          <p:nvPr/>
        </p:nvPicPr>
        <p:blipFill>
          <a:blip r:embed="rId2"/>
          <a:srcRect t="6050" b="6050"/>
          <a:stretch>
            <a:fillRect/>
          </a:stretch>
        </p:blipFill>
        <p:spPr>
          <a:xfrm>
            <a:off x="2665095" y="3979545"/>
            <a:ext cx="3416300" cy="2002155"/>
          </a:xfrm>
          <a:prstGeom prst="rect">
            <a:avLst/>
          </a:prstGeom>
        </p:spPr>
      </p:pic>
      <p:pic>
        <p:nvPicPr>
          <p:cNvPr id="13" name="图片 12" descr="/Users/xuhan/Desktop/DSC_8218.JPGDSC_8218"/>
          <p:cNvPicPr>
            <a:picLocks noChangeAspect="1"/>
          </p:cNvPicPr>
          <p:nvPr/>
        </p:nvPicPr>
        <p:blipFill>
          <a:blip r:embed="rId3"/>
          <a:srcRect t="6904" b="6904"/>
          <a:stretch>
            <a:fillRect/>
          </a:stretch>
        </p:blipFill>
        <p:spPr>
          <a:xfrm>
            <a:off x="6430010" y="3979545"/>
            <a:ext cx="3435350" cy="1974215"/>
          </a:xfrm>
          <a:prstGeom prst="rect">
            <a:avLst/>
          </a:prstGeom>
        </p:spPr>
      </p:pic>
      <p:grpSp>
        <p:nvGrpSpPr>
          <p:cNvPr id="4" name="组合 3"/>
          <p:cNvGrpSpPr/>
          <p:nvPr/>
        </p:nvGrpSpPr>
        <p:grpSpPr>
          <a:xfrm>
            <a:off x="7376160" y="25400"/>
            <a:ext cx="4373880" cy="769620"/>
            <a:chOff x="1255" y="994"/>
            <a:chExt cx="6888" cy="1212"/>
          </a:xfrm>
        </p:grpSpPr>
        <p:grpSp>
          <p:nvGrpSpPr>
            <p:cNvPr id="14" name="组合 13"/>
            <p:cNvGrpSpPr/>
            <p:nvPr/>
          </p:nvGrpSpPr>
          <p:grpSpPr>
            <a:xfrm>
              <a:off x="1255" y="994"/>
              <a:ext cx="3518" cy="1213"/>
              <a:chOff x="1255" y="994"/>
              <a:chExt cx="3518" cy="1213"/>
            </a:xfrm>
          </p:grpSpPr>
          <p:pic>
            <p:nvPicPr>
              <p:cNvPr id="23" name="图片 22" descr="审大商学蓝色描边"/>
              <p:cNvPicPr>
                <a:picLocks noChangeAspect="1"/>
              </p:cNvPicPr>
              <p:nvPr>
                <p:custDataLst>
                  <p:tags r:id="rId4"/>
                </p:custDataLst>
              </p:nvPr>
            </p:nvPicPr>
            <p:blipFill>
              <a:blip r:embed="rId5"/>
              <a:srcRect l="44080" r="50658"/>
              <a:stretch>
                <a:fillRect/>
              </a:stretch>
            </p:blipFill>
            <p:spPr>
              <a:xfrm>
                <a:off x="4417" y="1166"/>
                <a:ext cx="356" cy="921"/>
              </a:xfrm>
              <a:prstGeom prst="rect">
                <a:avLst/>
              </a:prstGeom>
            </p:spPr>
          </p:pic>
          <p:pic>
            <p:nvPicPr>
              <p:cNvPr id="25" name="图片 24" descr="6_画板 1"/>
              <p:cNvPicPr>
                <a:picLocks noChangeAspect="1"/>
              </p:cNvPicPr>
              <p:nvPr>
                <p:custDataLst>
                  <p:tags r:id="rId6"/>
                </p:custDataLst>
              </p:nvPr>
            </p:nvPicPr>
            <p:blipFill>
              <a:blip r:embed="rId7"/>
              <a:srcRect l="21679" t="39299" r="21437" b="39748"/>
              <a:stretch>
                <a:fillRect/>
              </a:stretch>
            </p:blipFill>
            <p:spPr>
              <a:xfrm>
                <a:off x="1255" y="994"/>
                <a:ext cx="3293" cy="1213"/>
              </a:xfrm>
              <a:prstGeom prst="rect">
                <a:avLst/>
              </a:prstGeom>
            </p:spPr>
          </p:pic>
        </p:grpSp>
        <p:pic>
          <p:nvPicPr>
            <p:cNvPr id="27" name="图片 26" descr="精管理善治理(1)"/>
            <p:cNvPicPr>
              <a:picLocks noChangeAspect="1"/>
            </p:cNvPicPr>
            <p:nvPr>
              <p:custDataLst>
                <p:tags r:id="rId8"/>
              </p:custDataLst>
            </p:nvPr>
          </p:nvPicPr>
          <p:blipFill>
            <a:blip r:embed="rId9"/>
            <a:srcRect b="74403"/>
            <a:stretch>
              <a:fillRect/>
            </a:stretch>
          </p:blipFill>
          <p:spPr>
            <a:xfrm>
              <a:off x="4821" y="1329"/>
              <a:ext cx="3322" cy="665"/>
            </a:xfrm>
            <a:prstGeom prst="rect">
              <a:avLst/>
            </a:prstGeom>
          </p:spPr>
        </p:pic>
      </p:grpSp>
    </p:spTree>
  </p:cSld>
  <p:clrMapOvr>
    <a:masterClrMapping/>
  </p:clrMapOvr>
  <p:transition spd="slow" advTm="3000">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Users/xuhan/Desktop/DSC_8217.JPGDSC_8217"/>
          <p:cNvPicPr>
            <a:picLocks noChangeAspect="1"/>
          </p:cNvPicPr>
          <p:nvPr/>
        </p:nvPicPr>
        <p:blipFill>
          <a:blip r:embed="rId1"/>
          <a:srcRect t="23958" b="23958"/>
          <a:stretch>
            <a:fillRect/>
          </a:stretch>
        </p:blipFill>
        <p:spPr>
          <a:xfrm>
            <a:off x="6109970" y="1497330"/>
            <a:ext cx="5347335" cy="1856740"/>
          </a:xfrm>
          <a:prstGeom prst="rect">
            <a:avLst/>
          </a:prstGeom>
        </p:spPr>
      </p:pic>
      <p:pic>
        <p:nvPicPr>
          <p:cNvPr id="12" name="图片 11" descr="/private/var/folders/g_/lbsh_h6s3pd5_t_hfb0b89m40000gn/T/com.kingsoft.wpsoffice.mac/picturecompress_20230821162639/output_1.jpgoutput_1"/>
          <p:cNvPicPr>
            <a:picLocks noChangeAspect="1"/>
          </p:cNvPicPr>
          <p:nvPr/>
        </p:nvPicPr>
        <p:blipFill>
          <a:blip r:embed="rId2"/>
          <a:srcRect l="327" t="25867" r="973" b="22025"/>
          <a:stretch>
            <a:fillRect/>
          </a:stretch>
        </p:blipFill>
        <p:spPr>
          <a:xfrm>
            <a:off x="6125845" y="3925570"/>
            <a:ext cx="5347970" cy="1882140"/>
          </a:xfrm>
          <a:prstGeom prst="rect">
            <a:avLst/>
          </a:prstGeom>
        </p:spPr>
      </p:pic>
      <p:pic>
        <p:nvPicPr>
          <p:cNvPr id="6" name="图片 5" descr="/private/var/folders/g_/lbsh_h6s3pd5_t_hfb0b89m40000gn/T/com.kingsoft.wpsoffice.mac/picturecompress_20230821162121/output_1.jpgoutput_1"/>
          <p:cNvPicPr>
            <a:picLocks noChangeAspect="1"/>
          </p:cNvPicPr>
          <p:nvPr/>
        </p:nvPicPr>
        <p:blipFill>
          <a:blip r:embed="rId3"/>
          <a:srcRect t="48320" b="5779"/>
          <a:stretch>
            <a:fillRect/>
          </a:stretch>
        </p:blipFill>
        <p:spPr>
          <a:xfrm>
            <a:off x="645160" y="1497965"/>
            <a:ext cx="5391785" cy="1856105"/>
          </a:xfrm>
          <a:prstGeom prst="rect">
            <a:avLst/>
          </a:prstGeom>
        </p:spPr>
      </p:pic>
      <p:sp>
        <p:nvSpPr>
          <p:cNvPr id="38" name="矩形 37"/>
          <p:cNvSpPr/>
          <p:nvPr/>
        </p:nvSpPr>
        <p:spPr bwMode="auto">
          <a:xfrm>
            <a:off x="658797" y="3722526"/>
            <a:ext cx="10873310" cy="3128490"/>
          </a:xfrm>
          <a:prstGeom prst="rect">
            <a:avLst/>
          </a:prstGeom>
          <a:solidFill>
            <a:schemeClr val="bg1"/>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solidFill>
                <a:schemeClr val="dk1"/>
              </a:solidFill>
            </a:endParaRPr>
          </a:p>
        </p:txBody>
      </p:sp>
      <p:sp>
        <p:nvSpPr>
          <p:cNvPr id="17" name="iṧ1ïdè"/>
          <p:cNvSpPr/>
          <p:nvPr/>
        </p:nvSpPr>
        <p:spPr>
          <a:xfrm>
            <a:off x="2920151" y="3004070"/>
            <a:ext cx="835622" cy="835622"/>
          </a:xfrm>
          <a:prstGeom prst="ellipse">
            <a:avLst/>
          </a:prstGeom>
          <a:solidFill>
            <a:srgbClr val="1A3172"/>
          </a:solidFill>
          <a:ln w="571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Arial" panose="020B0704020202090204"/>
              <a:ea typeface="微软雅黑" panose="020B0503020204020204" pitchFamily="34" charset="-122"/>
              <a:cs typeface="+mn-cs"/>
            </a:endParaRPr>
          </a:p>
        </p:txBody>
      </p:sp>
      <p:sp>
        <p:nvSpPr>
          <p:cNvPr id="18" name="ïṧlîḓê"/>
          <p:cNvSpPr/>
          <p:nvPr/>
        </p:nvSpPr>
        <p:spPr>
          <a:xfrm>
            <a:off x="3152120" y="3255513"/>
            <a:ext cx="347557" cy="331463"/>
          </a:xfrm>
          <a:custGeom>
            <a:avLst/>
            <a:gdLst>
              <a:gd name="connsiteX0" fmla="*/ 315778 w 607639"/>
              <a:gd name="connsiteY0" fmla="*/ 173080 h 579502"/>
              <a:gd name="connsiteX1" fmla="*/ 315778 w 607639"/>
              <a:gd name="connsiteY1" fmla="*/ 266058 h 579502"/>
              <a:gd name="connsiteX2" fmla="*/ 303493 w 607639"/>
              <a:gd name="connsiteY2" fmla="*/ 278325 h 579502"/>
              <a:gd name="connsiteX3" fmla="*/ 210375 w 607639"/>
              <a:gd name="connsiteY3" fmla="*/ 278325 h 579502"/>
              <a:gd name="connsiteX4" fmla="*/ 303493 w 607639"/>
              <a:gd name="connsiteY4" fmla="*/ 359925 h 579502"/>
              <a:gd name="connsiteX5" fmla="*/ 397500 w 607639"/>
              <a:gd name="connsiteY5" fmla="*/ 266058 h 579502"/>
              <a:gd name="connsiteX6" fmla="*/ 315778 w 607639"/>
              <a:gd name="connsiteY6" fmla="*/ 173080 h 579502"/>
              <a:gd name="connsiteX7" fmla="*/ 249814 w 607639"/>
              <a:gd name="connsiteY7" fmla="*/ 160816 h 579502"/>
              <a:gd name="connsiteX8" fmla="*/ 198110 w 607639"/>
              <a:gd name="connsiteY8" fmla="*/ 212449 h 579502"/>
              <a:gd name="connsiteX9" fmla="*/ 249814 w 607639"/>
              <a:gd name="connsiteY9" fmla="*/ 212449 h 579502"/>
              <a:gd name="connsiteX10" fmla="*/ 303493 w 607639"/>
              <a:gd name="connsiteY10" fmla="*/ 147835 h 579502"/>
              <a:gd name="connsiteX11" fmla="*/ 421981 w 607639"/>
              <a:gd name="connsiteY11" fmla="*/ 266058 h 579502"/>
              <a:gd name="connsiteX12" fmla="*/ 303493 w 607639"/>
              <a:gd name="connsiteY12" fmla="*/ 384370 h 579502"/>
              <a:gd name="connsiteX13" fmla="*/ 185093 w 607639"/>
              <a:gd name="connsiteY13" fmla="*/ 266058 h 579502"/>
              <a:gd name="connsiteX14" fmla="*/ 197289 w 607639"/>
              <a:gd name="connsiteY14" fmla="*/ 253880 h 579502"/>
              <a:gd name="connsiteX15" fmla="*/ 291297 w 607639"/>
              <a:gd name="connsiteY15" fmla="*/ 253880 h 579502"/>
              <a:gd name="connsiteX16" fmla="*/ 291297 w 607639"/>
              <a:gd name="connsiteY16" fmla="*/ 160013 h 579502"/>
              <a:gd name="connsiteX17" fmla="*/ 303493 w 607639"/>
              <a:gd name="connsiteY17" fmla="*/ 147835 h 579502"/>
              <a:gd name="connsiteX18" fmla="*/ 262095 w 607639"/>
              <a:gd name="connsiteY18" fmla="*/ 135133 h 579502"/>
              <a:gd name="connsiteX19" fmla="*/ 274287 w 607639"/>
              <a:gd name="connsiteY19" fmla="*/ 147397 h 579502"/>
              <a:gd name="connsiteX20" fmla="*/ 274287 w 607639"/>
              <a:gd name="connsiteY20" fmla="*/ 224713 h 579502"/>
              <a:gd name="connsiteX21" fmla="*/ 262095 w 607639"/>
              <a:gd name="connsiteY21" fmla="*/ 236888 h 579502"/>
              <a:gd name="connsiteX22" fmla="*/ 184672 w 607639"/>
              <a:gd name="connsiteY22" fmla="*/ 236888 h 579502"/>
              <a:gd name="connsiteX23" fmla="*/ 172391 w 607639"/>
              <a:gd name="connsiteY23" fmla="*/ 224713 h 579502"/>
              <a:gd name="connsiteX24" fmla="*/ 262095 w 607639"/>
              <a:gd name="connsiteY24" fmla="*/ 135133 h 579502"/>
              <a:gd name="connsiteX25" fmla="*/ 58120 w 607639"/>
              <a:gd name="connsiteY25" fmla="*/ 108514 h 579502"/>
              <a:gd name="connsiteX26" fmla="*/ 58120 w 607639"/>
              <a:gd name="connsiteY26" fmla="*/ 413970 h 579502"/>
              <a:gd name="connsiteX27" fmla="*/ 549430 w 607639"/>
              <a:gd name="connsiteY27" fmla="*/ 413970 h 579502"/>
              <a:gd name="connsiteX28" fmla="*/ 549430 w 607639"/>
              <a:gd name="connsiteY28" fmla="*/ 108514 h 579502"/>
              <a:gd name="connsiteX29" fmla="*/ 27236 w 607639"/>
              <a:gd name="connsiteY29" fmla="*/ 56079 h 579502"/>
              <a:gd name="connsiteX30" fmla="*/ 27236 w 607639"/>
              <a:gd name="connsiteY30" fmla="*/ 81319 h 579502"/>
              <a:gd name="connsiteX31" fmla="*/ 580403 w 607639"/>
              <a:gd name="connsiteY31" fmla="*/ 81319 h 579502"/>
              <a:gd name="connsiteX32" fmla="*/ 580403 w 607639"/>
              <a:gd name="connsiteY32" fmla="*/ 56079 h 579502"/>
              <a:gd name="connsiteX33" fmla="*/ 303775 w 607639"/>
              <a:gd name="connsiteY33" fmla="*/ 0 h 579502"/>
              <a:gd name="connsiteX34" fmla="*/ 317393 w 607639"/>
              <a:gd name="connsiteY34" fmla="*/ 13597 h 579502"/>
              <a:gd name="connsiteX35" fmla="*/ 317393 w 607639"/>
              <a:gd name="connsiteY35" fmla="*/ 28884 h 579502"/>
              <a:gd name="connsiteX36" fmla="*/ 580403 w 607639"/>
              <a:gd name="connsiteY36" fmla="*/ 28884 h 579502"/>
              <a:gd name="connsiteX37" fmla="*/ 607639 w 607639"/>
              <a:gd name="connsiteY37" fmla="*/ 56079 h 579502"/>
              <a:gd name="connsiteX38" fmla="*/ 607639 w 607639"/>
              <a:gd name="connsiteY38" fmla="*/ 81319 h 579502"/>
              <a:gd name="connsiteX39" fmla="*/ 580403 w 607639"/>
              <a:gd name="connsiteY39" fmla="*/ 108514 h 579502"/>
              <a:gd name="connsiteX40" fmla="*/ 576665 w 607639"/>
              <a:gd name="connsiteY40" fmla="*/ 108514 h 579502"/>
              <a:gd name="connsiteX41" fmla="*/ 576665 w 607639"/>
              <a:gd name="connsiteY41" fmla="*/ 413970 h 579502"/>
              <a:gd name="connsiteX42" fmla="*/ 549430 w 607639"/>
              <a:gd name="connsiteY42" fmla="*/ 441165 h 579502"/>
              <a:gd name="connsiteX43" fmla="*/ 317393 w 607639"/>
              <a:gd name="connsiteY43" fmla="*/ 441165 h 579502"/>
              <a:gd name="connsiteX44" fmla="*/ 317393 w 607639"/>
              <a:gd name="connsiteY44" fmla="*/ 481069 h 579502"/>
              <a:gd name="connsiteX45" fmla="*/ 418236 w 607639"/>
              <a:gd name="connsiteY45" fmla="*/ 554923 h 579502"/>
              <a:gd name="connsiteX46" fmla="*/ 421173 w 607639"/>
              <a:gd name="connsiteY46" fmla="*/ 573942 h 579502"/>
              <a:gd name="connsiteX47" fmla="*/ 410225 w 607639"/>
              <a:gd name="connsiteY47" fmla="*/ 579452 h 579502"/>
              <a:gd name="connsiteX48" fmla="*/ 402215 w 607639"/>
              <a:gd name="connsiteY48" fmla="*/ 576874 h 579502"/>
              <a:gd name="connsiteX49" fmla="*/ 317393 w 607639"/>
              <a:gd name="connsiteY49" fmla="*/ 514752 h 579502"/>
              <a:gd name="connsiteX50" fmla="*/ 317393 w 607639"/>
              <a:gd name="connsiteY50" fmla="*/ 565854 h 579502"/>
              <a:gd name="connsiteX51" fmla="*/ 303775 w 607639"/>
              <a:gd name="connsiteY51" fmla="*/ 579452 h 579502"/>
              <a:gd name="connsiteX52" fmla="*/ 290157 w 607639"/>
              <a:gd name="connsiteY52" fmla="*/ 565854 h 579502"/>
              <a:gd name="connsiteX53" fmla="*/ 290157 w 607639"/>
              <a:gd name="connsiteY53" fmla="*/ 514752 h 579502"/>
              <a:gd name="connsiteX54" fmla="*/ 205424 w 607639"/>
              <a:gd name="connsiteY54" fmla="*/ 576874 h 579502"/>
              <a:gd name="connsiteX55" fmla="*/ 186377 w 607639"/>
              <a:gd name="connsiteY55" fmla="*/ 573942 h 579502"/>
              <a:gd name="connsiteX56" fmla="*/ 189314 w 607639"/>
              <a:gd name="connsiteY56" fmla="*/ 554923 h 579502"/>
              <a:gd name="connsiteX57" fmla="*/ 290157 w 607639"/>
              <a:gd name="connsiteY57" fmla="*/ 481069 h 579502"/>
              <a:gd name="connsiteX58" fmla="*/ 290157 w 607639"/>
              <a:gd name="connsiteY58" fmla="*/ 441165 h 579502"/>
              <a:gd name="connsiteX59" fmla="*/ 58120 w 607639"/>
              <a:gd name="connsiteY59" fmla="*/ 441165 h 579502"/>
              <a:gd name="connsiteX60" fmla="*/ 30885 w 607639"/>
              <a:gd name="connsiteY60" fmla="*/ 413970 h 579502"/>
              <a:gd name="connsiteX61" fmla="*/ 30885 w 607639"/>
              <a:gd name="connsiteY61" fmla="*/ 108514 h 579502"/>
              <a:gd name="connsiteX62" fmla="*/ 27236 w 607639"/>
              <a:gd name="connsiteY62" fmla="*/ 108514 h 579502"/>
              <a:gd name="connsiteX63" fmla="*/ 0 w 607639"/>
              <a:gd name="connsiteY63" fmla="*/ 81319 h 579502"/>
              <a:gd name="connsiteX64" fmla="*/ 0 w 607639"/>
              <a:gd name="connsiteY64" fmla="*/ 56079 h 579502"/>
              <a:gd name="connsiteX65" fmla="*/ 27236 w 607639"/>
              <a:gd name="connsiteY65" fmla="*/ 28884 h 579502"/>
              <a:gd name="connsiteX66" fmla="*/ 290157 w 607639"/>
              <a:gd name="connsiteY66" fmla="*/ 28884 h 579502"/>
              <a:gd name="connsiteX67" fmla="*/ 290157 w 607639"/>
              <a:gd name="connsiteY67" fmla="*/ 13597 h 579502"/>
              <a:gd name="connsiteX68" fmla="*/ 303775 w 607639"/>
              <a:gd name="connsiteY68" fmla="*/ 0 h 57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7639" h="579502">
                <a:moveTo>
                  <a:pt x="315778" y="173080"/>
                </a:moveTo>
                <a:lnTo>
                  <a:pt x="315778" y="266058"/>
                </a:lnTo>
                <a:cubicBezTo>
                  <a:pt x="315778" y="272814"/>
                  <a:pt x="310258" y="278325"/>
                  <a:pt x="303493" y="278325"/>
                </a:cubicBezTo>
                <a:lnTo>
                  <a:pt x="210375" y="278325"/>
                </a:lnTo>
                <a:cubicBezTo>
                  <a:pt x="216429" y="324281"/>
                  <a:pt x="255866" y="359925"/>
                  <a:pt x="303493" y="359925"/>
                </a:cubicBezTo>
                <a:cubicBezTo>
                  <a:pt x="355303" y="359925"/>
                  <a:pt x="397500" y="317792"/>
                  <a:pt x="397500" y="266058"/>
                </a:cubicBezTo>
                <a:cubicBezTo>
                  <a:pt x="397500" y="218502"/>
                  <a:pt x="361802" y="179124"/>
                  <a:pt x="315778" y="173080"/>
                </a:cubicBezTo>
                <a:close/>
                <a:moveTo>
                  <a:pt x="249814" y="160816"/>
                </a:moveTo>
                <a:cubicBezTo>
                  <a:pt x="223740" y="165793"/>
                  <a:pt x="203093" y="186410"/>
                  <a:pt x="198110" y="212449"/>
                </a:cubicBezTo>
                <a:lnTo>
                  <a:pt x="249814" y="212449"/>
                </a:lnTo>
                <a:close/>
                <a:moveTo>
                  <a:pt x="303493" y="147835"/>
                </a:moveTo>
                <a:cubicBezTo>
                  <a:pt x="368835" y="147835"/>
                  <a:pt x="421981" y="200902"/>
                  <a:pt x="421981" y="266058"/>
                </a:cubicBezTo>
                <a:cubicBezTo>
                  <a:pt x="421981" y="331303"/>
                  <a:pt x="368835" y="384370"/>
                  <a:pt x="303493" y="384370"/>
                </a:cubicBezTo>
                <a:cubicBezTo>
                  <a:pt x="238239" y="384370"/>
                  <a:pt x="185093" y="331303"/>
                  <a:pt x="185093" y="266058"/>
                </a:cubicBezTo>
                <a:cubicBezTo>
                  <a:pt x="185093" y="259303"/>
                  <a:pt x="190523" y="253880"/>
                  <a:pt x="197289" y="253880"/>
                </a:cubicBezTo>
                <a:lnTo>
                  <a:pt x="291297" y="253880"/>
                </a:lnTo>
                <a:lnTo>
                  <a:pt x="291297" y="160013"/>
                </a:lnTo>
                <a:cubicBezTo>
                  <a:pt x="291297" y="153257"/>
                  <a:pt x="296727" y="147835"/>
                  <a:pt x="303493" y="147835"/>
                </a:cubicBezTo>
                <a:close/>
                <a:moveTo>
                  <a:pt x="262095" y="135133"/>
                </a:moveTo>
                <a:cubicBezTo>
                  <a:pt x="268859" y="135133"/>
                  <a:pt x="274287" y="140643"/>
                  <a:pt x="274287" y="147397"/>
                </a:cubicBezTo>
                <a:lnTo>
                  <a:pt x="274287" y="224713"/>
                </a:lnTo>
                <a:cubicBezTo>
                  <a:pt x="274287" y="231467"/>
                  <a:pt x="268859" y="236888"/>
                  <a:pt x="262095" y="236888"/>
                </a:cubicBezTo>
                <a:lnTo>
                  <a:pt x="184672" y="236888"/>
                </a:lnTo>
                <a:cubicBezTo>
                  <a:pt x="177909" y="236888"/>
                  <a:pt x="172391" y="231467"/>
                  <a:pt x="172391" y="224713"/>
                </a:cubicBezTo>
                <a:cubicBezTo>
                  <a:pt x="172391" y="175302"/>
                  <a:pt x="212616" y="135133"/>
                  <a:pt x="262095" y="135133"/>
                </a:cubicBezTo>
                <a:close/>
                <a:moveTo>
                  <a:pt x="58120" y="108514"/>
                </a:moveTo>
                <a:lnTo>
                  <a:pt x="58120" y="413970"/>
                </a:lnTo>
                <a:lnTo>
                  <a:pt x="549430" y="413970"/>
                </a:lnTo>
                <a:lnTo>
                  <a:pt x="549430" y="108514"/>
                </a:lnTo>
                <a:close/>
                <a:moveTo>
                  <a:pt x="27236" y="56079"/>
                </a:moveTo>
                <a:lnTo>
                  <a:pt x="27236" y="81319"/>
                </a:lnTo>
                <a:lnTo>
                  <a:pt x="580403" y="81319"/>
                </a:lnTo>
                <a:lnTo>
                  <a:pt x="580403" y="56079"/>
                </a:lnTo>
                <a:close/>
                <a:moveTo>
                  <a:pt x="303775" y="0"/>
                </a:moveTo>
                <a:cubicBezTo>
                  <a:pt x="311341" y="0"/>
                  <a:pt x="317393" y="6132"/>
                  <a:pt x="317393" y="13597"/>
                </a:cubicBezTo>
                <a:lnTo>
                  <a:pt x="317393" y="28884"/>
                </a:lnTo>
                <a:lnTo>
                  <a:pt x="580403" y="28884"/>
                </a:lnTo>
                <a:cubicBezTo>
                  <a:pt x="595356" y="28884"/>
                  <a:pt x="607639" y="41148"/>
                  <a:pt x="607639" y="56079"/>
                </a:cubicBezTo>
                <a:lnTo>
                  <a:pt x="607639" y="81319"/>
                </a:lnTo>
                <a:cubicBezTo>
                  <a:pt x="607639" y="96338"/>
                  <a:pt x="595356" y="108514"/>
                  <a:pt x="580403" y="108514"/>
                </a:cubicBezTo>
                <a:lnTo>
                  <a:pt x="576665" y="108514"/>
                </a:lnTo>
                <a:lnTo>
                  <a:pt x="576665" y="413970"/>
                </a:lnTo>
                <a:cubicBezTo>
                  <a:pt x="576665" y="428990"/>
                  <a:pt x="564472" y="441165"/>
                  <a:pt x="549430" y="441165"/>
                </a:cubicBezTo>
                <a:lnTo>
                  <a:pt x="317393" y="441165"/>
                </a:lnTo>
                <a:lnTo>
                  <a:pt x="317393" y="481069"/>
                </a:lnTo>
                <a:lnTo>
                  <a:pt x="418236" y="554923"/>
                </a:lnTo>
                <a:cubicBezTo>
                  <a:pt x="424377" y="559366"/>
                  <a:pt x="425623" y="567898"/>
                  <a:pt x="421173" y="573942"/>
                </a:cubicBezTo>
                <a:cubicBezTo>
                  <a:pt x="418503" y="577585"/>
                  <a:pt x="414409" y="579452"/>
                  <a:pt x="410225" y="579452"/>
                </a:cubicBezTo>
                <a:cubicBezTo>
                  <a:pt x="407466" y="579452"/>
                  <a:pt x="404618" y="578652"/>
                  <a:pt x="402215" y="576874"/>
                </a:cubicBezTo>
                <a:lnTo>
                  <a:pt x="317393" y="514752"/>
                </a:lnTo>
                <a:lnTo>
                  <a:pt x="317393" y="565854"/>
                </a:lnTo>
                <a:cubicBezTo>
                  <a:pt x="317393" y="573408"/>
                  <a:pt x="311341" y="579452"/>
                  <a:pt x="303775" y="579452"/>
                </a:cubicBezTo>
                <a:cubicBezTo>
                  <a:pt x="296299" y="579452"/>
                  <a:pt x="290157" y="573408"/>
                  <a:pt x="290157" y="565854"/>
                </a:cubicBezTo>
                <a:lnTo>
                  <a:pt x="290157" y="514752"/>
                </a:lnTo>
                <a:lnTo>
                  <a:pt x="205424" y="576874"/>
                </a:lnTo>
                <a:cubicBezTo>
                  <a:pt x="199372" y="581318"/>
                  <a:pt x="190827" y="579985"/>
                  <a:pt x="186377" y="573942"/>
                </a:cubicBezTo>
                <a:cubicBezTo>
                  <a:pt x="181927" y="567898"/>
                  <a:pt x="183262" y="559366"/>
                  <a:pt x="189314" y="554923"/>
                </a:cubicBezTo>
                <a:lnTo>
                  <a:pt x="290157" y="481069"/>
                </a:lnTo>
                <a:lnTo>
                  <a:pt x="290157" y="441165"/>
                </a:lnTo>
                <a:lnTo>
                  <a:pt x="58120" y="441165"/>
                </a:lnTo>
                <a:cubicBezTo>
                  <a:pt x="43167" y="441165"/>
                  <a:pt x="30885" y="428990"/>
                  <a:pt x="30885" y="413970"/>
                </a:cubicBezTo>
                <a:lnTo>
                  <a:pt x="30885" y="108514"/>
                </a:lnTo>
                <a:lnTo>
                  <a:pt x="27236" y="108514"/>
                </a:lnTo>
                <a:cubicBezTo>
                  <a:pt x="12194" y="108514"/>
                  <a:pt x="0" y="96338"/>
                  <a:pt x="0" y="81319"/>
                </a:cubicBezTo>
                <a:lnTo>
                  <a:pt x="0" y="56079"/>
                </a:lnTo>
                <a:cubicBezTo>
                  <a:pt x="0" y="41148"/>
                  <a:pt x="12194" y="28884"/>
                  <a:pt x="27236" y="28884"/>
                </a:cubicBezTo>
                <a:lnTo>
                  <a:pt x="290157" y="28884"/>
                </a:lnTo>
                <a:lnTo>
                  <a:pt x="290157" y="13597"/>
                </a:lnTo>
                <a:cubicBezTo>
                  <a:pt x="290157" y="6132"/>
                  <a:pt x="296299" y="0"/>
                  <a:pt x="303775" y="0"/>
                </a:cubicBezTo>
                <a:close/>
              </a:path>
            </a:pathLst>
          </a:custGeom>
          <a:solidFill>
            <a:schemeClr val="bg1"/>
          </a:solidFill>
          <a:ln>
            <a:noFill/>
          </a:ln>
          <a:effectLst/>
        </p:spPr>
        <p:txBody>
          <a:bodyPr lIns="0" tIns="0" rIns="0" bIns="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14" name="îš1iḑé"/>
          <p:cNvSpPr txBox="1"/>
          <p:nvPr/>
        </p:nvSpPr>
        <p:spPr>
          <a:xfrm>
            <a:off x="946785" y="4428490"/>
            <a:ext cx="4789170" cy="1882140"/>
          </a:xfrm>
          <a:prstGeom prst="rect">
            <a:avLst/>
          </a:prstGeom>
          <a:noFill/>
        </p:spPr>
        <p:txBody>
          <a:bodyPr wrap="square" lIns="90000" tIns="46800" rIns="90000" bIns="46800" rtlCol="0">
            <a:noAutofit/>
          </a:bodyPr>
          <a:lstStyle/>
          <a:p>
            <a:pPr marL="0" marR="0" lvl="0" indent="0" algn="l" defTabSz="913765" rtl="0" eaLnBrk="1" fontAlgn="auto" latinLnBrk="0" hangingPunct="1">
              <a:lnSpc>
                <a:spcPct val="150000"/>
              </a:lnSpc>
              <a:spcBef>
                <a:spcPct val="0"/>
              </a:spcBef>
              <a:spcAft>
                <a:spcPts val="0"/>
              </a:spcAft>
              <a:buClrTx/>
              <a:buSzTx/>
              <a:buFontTx/>
              <a:buNone/>
              <a:defRPr/>
            </a:pPr>
            <a:r>
              <a:rPr lang="zh-CN" altLang="en-US" sz="1200" noProof="0" dirty="0">
                <a:ln>
                  <a:noFill/>
                </a:ln>
                <a:solidFill>
                  <a:srgbClr val="000000"/>
                </a:solidFill>
                <a:effectLst/>
                <a:uLnTx/>
                <a:uFillTx/>
                <a:latin typeface="Arial" panose="020B0704020202090204"/>
                <a:ea typeface="微软雅黑" panose="020B0503020204020204" pitchFamily="34" charset="-122"/>
                <a:sym typeface="+mn-ea"/>
              </a:rPr>
              <a:t>输入内容输入内容输入内容输入内容输入内容输入内容输入内容输入内容输入内容输入内容输入内容输入内容输入内容输入内容输入内容输入内容输入内容输入内容输入内容输入内容输入内容输入内容输入内容输入内容输入内容输入内容输入内容输入内容输入内容</a:t>
            </a:r>
            <a:endPar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sp>
        <p:nvSpPr>
          <p:cNvPr id="15" name="îŝḻïḑè"/>
          <p:cNvSpPr txBox="1"/>
          <p:nvPr/>
        </p:nvSpPr>
        <p:spPr>
          <a:xfrm>
            <a:off x="658801" y="3772056"/>
            <a:ext cx="5336066" cy="471820"/>
          </a:xfrm>
          <a:prstGeom prst="rect">
            <a:avLst/>
          </a:prstGeom>
          <a:noFill/>
        </p:spPr>
        <p:txBody>
          <a:bodyPr wrap="square" rtlCol="0" anchor="ctr">
            <a:normAutofit/>
          </a:bodyP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输入内容</a:t>
            </a:r>
            <a:endParaRPr kumimoji="0" lang="zh-CN" altLang="en-US" sz="1800" b="1"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sp>
        <p:nvSpPr>
          <p:cNvPr id="10" name="í$lïďé"/>
          <p:cNvSpPr/>
          <p:nvPr/>
        </p:nvSpPr>
        <p:spPr>
          <a:xfrm>
            <a:off x="8493254" y="3007880"/>
            <a:ext cx="835622" cy="835622"/>
          </a:xfrm>
          <a:prstGeom prst="ellipse">
            <a:avLst/>
          </a:prstGeom>
          <a:solidFill>
            <a:srgbClr val="1A3172"/>
          </a:solidFill>
          <a:ln w="571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Arial" panose="020B0704020202090204"/>
              <a:ea typeface="微软雅黑" panose="020B0503020204020204" pitchFamily="34" charset="-122"/>
              <a:cs typeface="+mn-cs"/>
            </a:endParaRPr>
          </a:p>
        </p:txBody>
      </p:sp>
      <p:sp>
        <p:nvSpPr>
          <p:cNvPr id="11" name="íśḻíḍe"/>
          <p:cNvSpPr/>
          <p:nvPr/>
        </p:nvSpPr>
        <p:spPr>
          <a:xfrm>
            <a:off x="8713793" y="3255513"/>
            <a:ext cx="347557" cy="331463"/>
          </a:xfrm>
          <a:custGeom>
            <a:avLst/>
            <a:gdLst>
              <a:gd name="connsiteX0" fmla="*/ 315778 w 607639"/>
              <a:gd name="connsiteY0" fmla="*/ 173080 h 579502"/>
              <a:gd name="connsiteX1" fmla="*/ 315778 w 607639"/>
              <a:gd name="connsiteY1" fmla="*/ 266058 h 579502"/>
              <a:gd name="connsiteX2" fmla="*/ 303493 w 607639"/>
              <a:gd name="connsiteY2" fmla="*/ 278325 h 579502"/>
              <a:gd name="connsiteX3" fmla="*/ 210375 w 607639"/>
              <a:gd name="connsiteY3" fmla="*/ 278325 h 579502"/>
              <a:gd name="connsiteX4" fmla="*/ 303493 w 607639"/>
              <a:gd name="connsiteY4" fmla="*/ 359925 h 579502"/>
              <a:gd name="connsiteX5" fmla="*/ 397500 w 607639"/>
              <a:gd name="connsiteY5" fmla="*/ 266058 h 579502"/>
              <a:gd name="connsiteX6" fmla="*/ 315778 w 607639"/>
              <a:gd name="connsiteY6" fmla="*/ 173080 h 579502"/>
              <a:gd name="connsiteX7" fmla="*/ 249814 w 607639"/>
              <a:gd name="connsiteY7" fmla="*/ 160816 h 579502"/>
              <a:gd name="connsiteX8" fmla="*/ 198110 w 607639"/>
              <a:gd name="connsiteY8" fmla="*/ 212449 h 579502"/>
              <a:gd name="connsiteX9" fmla="*/ 249814 w 607639"/>
              <a:gd name="connsiteY9" fmla="*/ 212449 h 579502"/>
              <a:gd name="connsiteX10" fmla="*/ 303493 w 607639"/>
              <a:gd name="connsiteY10" fmla="*/ 147835 h 579502"/>
              <a:gd name="connsiteX11" fmla="*/ 421981 w 607639"/>
              <a:gd name="connsiteY11" fmla="*/ 266058 h 579502"/>
              <a:gd name="connsiteX12" fmla="*/ 303493 w 607639"/>
              <a:gd name="connsiteY12" fmla="*/ 384370 h 579502"/>
              <a:gd name="connsiteX13" fmla="*/ 185093 w 607639"/>
              <a:gd name="connsiteY13" fmla="*/ 266058 h 579502"/>
              <a:gd name="connsiteX14" fmla="*/ 197289 w 607639"/>
              <a:gd name="connsiteY14" fmla="*/ 253880 h 579502"/>
              <a:gd name="connsiteX15" fmla="*/ 291297 w 607639"/>
              <a:gd name="connsiteY15" fmla="*/ 253880 h 579502"/>
              <a:gd name="connsiteX16" fmla="*/ 291297 w 607639"/>
              <a:gd name="connsiteY16" fmla="*/ 160013 h 579502"/>
              <a:gd name="connsiteX17" fmla="*/ 303493 w 607639"/>
              <a:gd name="connsiteY17" fmla="*/ 147835 h 579502"/>
              <a:gd name="connsiteX18" fmla="*/ 262095 w 607639"/>
              <a:gd name="connsiteY18" fmla="*/ 135133 h 579502"/>
              <a:gd name="connsiteX19" fmla="*/ 274287 w 607639"/>
              <a:gd name="connsiteY19" fmla="*/ 147397 h 579502"/>
              <a:gd name="connsiteX20" fmla="*/ 274287 w 607639"/>
              <a:gd name="connsiteY20" fmla="*/ 224713 h 579502"/>
              <a:gd name="connsiteX21" fmla="*/ 262095 w 607639"/>
              <a:gd name="connsiteY21" fmla="*/ 236888 h 579502"/>
              <a:gd name="connsiteX22" fmla="*/ 184672 w 607639"/>
              <a:gd name="connsiteY22" fmla="*/ 236888 h 579502"/>
              <a:gd name="connsiteX23" fmla="*/ 172391 w 607639"/>
              <a:gd name="connsiteY23" fmla="*/ 224713 h 579502"/>
              <a:gd name="connsiteX24" fmla="*/ 262095 w 607639"/>
              <a:gd name="connsiteY24" fmla="*/ 135133 h 579502"/>
              <a:gd name="connsiteX25" fmla="*/ 58120 w 607639"/>
              <a:gd name="connsiteY25" fmla="*/ 108514 h 579502"/>
              <a:gd name="connsiteX26" fmla="*/ 58120 w 607639"/>
              <a:gd name="connsiteY26" fmla="*/ 413970 h 579502"/>
              <a:gd name="connsiteX27" fmla="*/ 549430 w 607639"/>
              <a:gd name="connsiteY27" fmla="*/ 413970 h 579502"/>
              <a:gd name="connsiteX28" fmla="*/ 549430 w 607639"/>
              <a:gd name="connsiteY28" fmla="*/ 108514 h 579502"/>
              <a:gd name="connsiteX29" fmla="*/ 27236 w 607639"/>
              <a:gd name="connsiteY29" fmla="*/ 56079 h 579502"/>
              <a:gd name="connsiteX30" fmla="*/ 27236 w 607639"/>
              <a:gd name="connsiteY30" fmla="*/ 81319 h 579502"/>
              <a:gd name="connsiteX31" fmla="*/ 580403 w 607639"/>
              <a:gd name="connsiteY31" fmla="*/ 81319 h 579502"/>
              <a:gd name="connsiteX32" fmla="*/ 580403 w 607639"/>
              <a:gd name="connsiteY32" fmla="*/ 56079 h 579502"/>
              <a:gd name="connsiteX33" fmla="*/ 303775 w 607639"/>
              <a:gd name="connsiteY33" fmla="*/ 0 h 579502"/>
              <a:gd name="connsiteX34" fmla="*/ 317393 w 607639"/>
              <a:gd name="connsiteY34" fmla="*/ 13597 h 579502"/>
              <a:gd name="connsiteX35" fmla="*/ 317393 w 607639"/>
              <a:gd name="connsiteY35" fmla="*/ 28884 h 579502"/>
              <a:gd name="connsiteX36" fmla="*/ 580403 w 607639"/>
              <a:gd name="connsiteY36" fmla="*/ 28884 h 579502"/>
              <a:gd name="connsiteX37" fmla="*/ 607639 w 607639"/>
              <a:gd name="connsiteY37" fmla="*/ 56079 h 579502"/>
              <a:gd name="connsiteX38" fmla="*/ 607639 w 607639"/>
              <a:gd name="connsiteY38" fmla="*/ 81319 h 579502"/>
              <a:gd name="connsiteX39" fmla="*/ 580403 w 607639"/>
              <a:gd name="connsiteY39" fmla="*/ 108514 h 579502"/>
              <a:gd name="connsiteX40" fmla="*/ 576665 w 607639"/>
              <a:gd name="connsiteY40" fmla="*/ 108514 h 579502"/>
              <a:gd name="connsiteX41" fmla="*/ 576665 w 607639"/>
              <a:gd name="connsiteY41" fmla="*/ 413970 h 579502"/>
              <a:gd name="connsiteX42" fmla="*/ 549430 w 607639"/>
              <a:gd name="connsiteY42" fmla="*/ 441165 h 579502"/>
              <a:gd name="connsiteX43" fmla="*/ 317393 w 607639"/>
              <a:gd name="connsiteY43" fmla="*/ 441165 h 579502"/>
              <a:gd name="connsiteX44" fmla="*/ 317393 w 607639"/>
              <a:gd name="connsiteY44" fmla="*/ 481069 h 579502"/>
              <a:gd name="connsiteX45" fmla="*/ 418236 w 607639"/>
              <a:gd name="connsiteY45" fmla="*/ 554923 h 579502"/>
              <a:gd name="connsiteX46" fmla="*/ 421173 w 607639"/>
              <a:gd name="connsiteY46" fmla="*/ 573942 h 579502"/>
              <a:gd name="connsiteX47" fmla="*/ 410225 w 607639"/>
              <a:gd name="connsiteY47" fmla="*/ 579452 h 579502"/>
              <a:gd name="connsiteX48" fmla="*/ 402215 w 607639"/>
              <a:gd name="connsiteY48" fmla="*/ 576874 h 579502"/>
              <a:gd name="connsiteX49" fmla="*/ 317393 w 607639"/>
              <a:gd name="connsiteY49" fmla="*/ 514752 h 579502"/>
              <a:gd name="connsiteX50" fmla="*/ 317393 w 607639"/>
              <a:gd name="connsiteY50" fmla="*/ 565854 h 579502"/>
              <a:gd name="connsiteX51" fmla="*/ 303775 w 607639"/>
              <a:gd name="connsiteY51" fmla="*/ 579452 h 579502"/>
              <a:gd name="connsiteX52" fmla="*/ 290157 w 607639"/>
              <a:gd name="connsiteY52" fmla="*/ 565854 h 579502"/>
              <a:gd name="connsiteX53" fmla="*/ 290157 w 607639"/>
              <a:gd name="connsiteY53" fmla="*/ 514752 h 579502"/>
              <a:gd name="connsiteX54" fmla="*/ 205424 w 607639"/>
              <a:gd name="connsiteY54" fmla="*/ 576874 h 579502"/>
              <a:gd name="connsiteX55" fmla="*/ 186377 w 607639"/>
              <a:gd name="connsiteY55" fmla="*/ 573942 h 579502"/>
              <a:gd name="connsiteX56" fmla="*/ 189314 w 607639"/>
              <a:gd name="connsiteY56" fmla="*/ 554923 h 579502"/>
              <a:gd name="connsiteX57" fmla="*/ 290157 w 607639"/>
              <a:gd name="connsiteY57" fmla="*/ 481069 h 579502"/>
              <a:gd name="connsiteX58" fmla="*/ 290157 w 607639"/>
              <a:gd name="connsiteY58" fmla="*/ 441165 h 579502"/>
              <a:gd name="connsiteX59" fmla="*/ 58120 w 607639"/>
              <a:gd name="connsiteY59" fmla="*/ 441165 h 579502"/>
              <a:gd name="connsiteX60" fmla="*/ 30885 w 607639"/>
              <a:gd name="connsiteY60" fmla="*/ 413970 h 579502"/>
              <a:gd name="connsiteX61" fmla="*/ 30885 w 607639"/>
              <a:gd name="connsiteY61" fmla="*/ 108514 h 579502"/>
              <a:gd name="connsiteX62" fmla="*/ 27236 w 607639"/>
              <a:gd name="connsiteY62" fmla="*/ 108514 h 579502"/>
              <a:gd name="connsiteX63" fmla="*/ 0 w 607639"/>
              <a:gd name="connsiteY63" fmla="*/ 81319 h 579502"/>
              <a:gd name="connsiteX64" fmla="*/ 0 w 607639"/>
              <a:gd name="connsiteY64" fmla="*/ 56079 h 579502"/>
              <a:gd name="connsiteX65" fmla="*/ 27236 w 607639"/>
              <a:gd name="connsiteY65" fmla="*/ 28884 h 579502"/>
              <a:gd name="connsiteX66" fmla="*/ 290157 w 607639"/>
              <a:gd name="connsiteY66" fmla="*/ 28884 h 579502"/>
              <a:gd name="connsiteX67" fmla="*/ 290157 w 607639"/>
              <a:gd name="connsiteY67" fmla="*/ 13597 h 579502"/>
              <a:gd name="connsiteX68" fmla="*/ 303775 w 607639"/>
              <a:gd name="connsiteY68" fmla="*/ 0 h 57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7639" h="579502">
                <a:moveTo>
                  <a:pt x="315778" y="173080"/>
                </a:moveTo>
                <a:lnTo>
                  <a:pt x="315778" y="266058"/>
                </a:lnTo>
                <a:cubicBezTo>
                  <a:pt x="315778" y="272814"/>
                  <a:pt x="310258" y="278325"/>
                  <a:pt x="303493" y="278325"/>
                </a:cubicBezTo>
                <a:lnTo>
                  <a:pt x="210375" y="278325"/>
                </a:lnTo>
                <a:cubicBezTo>
                  <a:pt x="216429" y="324281"/>
                  <a:pt x="255866" y="359925"/>
                  <a:pt x="303493" y="359925"/>
                </a:cubicBezTo>
                <a:cubicBezTo>
                  <a:pt x="355303" y="359925"/>
                  <a:pt x="397500" y="317792"/>
                  <a:pt x="397500" y="266058"/>
                </a:cubicBezTo>
                <a:cubicBezTo>
                  <a:pt x="397500" y="218502"/>
                  <a:pt x="361802" y="179124"/>
                  <a:pt x="315778" y="173080"/>
                </a:cubicBezTo>
                <a:close/>
                <a:moveTo>
                  <a:pt x="249814" y="160816"/>
                </a:moveTo>
                <a:cubicBezTo>
                  <a:pt x="223740" y="165793"/>
                  <a:pt x="203093" y="186410"/>
                  <a:pt x="198110" y="212449"/>
                </a:cubicBezTo>
                <a:lnTo>
                  <a:pt x="249814" y="212449"/>
                </a:lnTo>
                <a:close/>
                <a:moveTo>
                  <a:pt x="303493" y="147835"/>
                </a:moveTo>
                <a:cubicBezTo>
                  <a:pt x="368835" y="147835"/>
                  <a:pt x="421981" y="200902"/>
                  <a:pt x="421981" y="266058"/>
                </a:cubicBezTo>
                <a:cubicBezTo>
                  <a:pt x="421981" y="331303"/>
                  <a:pt x="368835" y="384370"/>
                  <a:pt x="303493" y="384370"/>
                </a:cubicBezTo>
                <a:cubicBezTo>
                  <a:pt x="238239" y="384370"/>
                  <a:pt x="185093" y="331303"/>
                  <a:pt x="185093" y="266058"/>
                </a:cubicBezTo>
                <a:cubicBezTo>
                  <a:pt x="185093" y="259303"/>
                  <a:pt x="190523" y="253880"/>
                  <a:pt x="197289" y="253880"/>
                </a:cubicBezTo>
                <a:lnTo>
                  <a:pt x="291297" y="253880"/>
                </a:lnTo>
                <a:lnTo>
                  <a:pt x="291297" y="160013"/>
                </a:lnTo>
                <a:cubicBezTo>
                  <a:pt x="291297" y="153257"/>
                  <a:pt x="296727" y="147835"/>
                  <a:pt x="303493" y="147835"/>
                </a:cubicBezTo>
                <a:close/>
                <a:moveTo>
                  <a:pt x="262095" y="135133"/>
                </a:moveTo>
                <a:cubicBezTo>
                  <a:pt x="268859" y="135133"/>
                  <a:pt x="274287" y="140643"/>
                  <a:pt x="274287" y="147397"/>
                </a:cubicBezTo>
                <a:lnTo>
                  <a:pt x="274287" y="224713"/>
                </a:lnTo>
                <a:cubicBezTo>
                  <a:pt x="274287" y="231467"/>
                  <a:pt x="268859" y="236888"/>
                  <a:pt x="262095" y="236888"/>
                </a:cubicBezTo>
                <a:lnTo>
                  <a:pt x="184672" y="236888"/>
                </a:lnTo>
                <a:cubicBezTo>
                  <a:pt x="177909" y="236888"/>
                  <a:pt x="172391" y="231467"/>
                  <a:pt x="172391" y="224713"/>
                </a:cubicBezTo>
                <a:cubicBezTo>
                  <a:pt x="172391" y="175302"/>
                  <a:pt x="212616" y="135133"/>
                  <a:pt x="262095" y="135133"/>
                </a:cubicBezTo>
                <a:close/>
                <a:moveTo>
                  <a:pt x="58120" y="108514"/>
                </a:moveTo>
                <a:lnTo>
                  <a:pt x="58120" y="413970"/>
                </a:lnTo>
                <a:lnTo>
                  <a:pt x="549430" y="413970"/>
                </a:lnTo>
                <a:lnTo>
                  <a:pt x="549430" y="108514"/>
                </a:lnTo>
                <a:close/>
                <a:moveTo>
                  <a:pt x="27236" y="56079"/>
                </a:moveTo>
                <a:lnTo>
                  <a:pt x="27236" y="81319"/>
                </a:lnTo>
                <a:lnTo>
                  <a:pt x="580403" y="81319"/>
                </a:lnTo>
                <a:lnTo>
                  <a:pt x="580403" y="56079"/>
                </a:lnTo>
                <a:close/>
                <a:moveTo>
                  <a:pt x="303775" y="0"/>
                </a:moveTo>
                <a:cubicBezTo>
                  <a:pt x="311341" y="0"/>
                  <a:pt x="317393" y="6132"/>
                  <a:pt x="317393" y="13597"/>
                </a:cubicBezTo>
                <a:lnTo>
                  <a:pt x="317393" y="28884"/>
                </a:lnTo>
                <a:lnTo>
                  <a:pt x="580403" y="28884"/>
                </a:lnTo>
                <a:cubicBezTo>
                  <a:pt x="595356" y="28884"/>
                  <a:pt x="607639" y="41148"/>
                  <a:pt x="607639" y="56079"/>
                </a:cubicBezTo>
                <a:lnTo>
                  <a:pt x="607639" y="81319"/>
                </a:lnTo>
                <a:cubicBezTo>
                  <a:pt x="607639" y="96338"/>
                  <a:pt x="595356" y="108514"/>
                  <a:pt x="580403" y="108514"/>
                </a:cubicBezTo>
                <a:lnTo>
                  <a:pt x="576665" y="108514"/>
                </a:lnTo>
                <a:lnTo>
                  <a:pt x="576665" y="413970"/>
                </a:lnTo>
                <a:cubicBezTo>
                  <a:pt x="576665" y="428990"/>
                  <a:pt x="564472" y="441165"/>
                  <a:pt x="549430" y="441165"/>
                </a:cubicBezTo>
                <a:lnTo>
                  <a:pt x="317393" y="441165"/>
                </a:lnTo>
                <a:lnTo>
                  <a:pt x="317393" y="481069"/>
                </a:lnTo>
                <a:lnTo>
                  <a:pt x="418236" y="554923"/>
                </a:lnTo>
                <a:cubicBezTo>
                  <a:pt x="424377" y="559366"/>
                  <a:pt x="425623" y="567898"/>
                  <a:pt x="421173" y="573942"/>
                </a:cubicBezTo>
                <a:cubicBezTo>
                  <a:pt x="418503" y="577585"/>
                  <a:pt x="414409" y="579452"/>
                  <a:pt x="410225" y="579452"/>
                </a:cubicBezTo>
                <a:cubicBezTo>
                  <a:pt x="407466" y="579452"/>
                  <a:pt x="404618" y="578652"/>
                  <a:pt x="402215" y="576874"/>
                </a:cubicBezTo>
                <a:lnTo>
                  <a:pt x="317393" y="514752"/>
                </a:lnTo>
                <a:lnTo>
                  <a:pt x="317393" y="565854"/>
                </a:lnTo>
                <a:cubicBezTo>
                  <a:pt x="317393" y="573408"/>
                  <a:pt x="311341" y="579452"/>
                  <a:pt x="303775" y="579452"/>
                </a:cubicBezTo>
                <a:cubicBezTo>
                  <a:pt x="296299" y="579452"/>
                  <a:pt x="290157" y="573408"/>
                  <a:pt x="290157" y="565854"/>
                </a:cubicBezTo>
                <a:lnTo>
                  <a:pt x="290157" y="514752"/>
                </a:lnTo>
                <a:lnTo>
                  <a:pt x="205424" y="576874"/>
                </a:lnTo>
                <a:cubicBezTo>
                  <a:pt x="199372" y="581318"/>
                  <a:pt x="190827" y="579985"/>
                  <a:pt x="186377" y="573942"/>
                </a:cubicBezTo>
                <a:cubicBezTo>
                  <a:pt x="181927" y="567898"/>
                  <a:pt x="183262" y="559366"/>
                  <a:pt x="189314" y="554923"/>
                </a:cubicBezTo>
                <a:lnTo>
                  <a:pt x="290157" y="481069"/>
                </a:lnTo>
                <a:lnTo>
                  <a:pt x="290157" y="441165"/>
                </a:lnTo>
                <a:lnTo>
                  <a:pt x="58120" y="441165"/>
                </a:lnTo>
                <a:cubicBezTo>
                  <a:pt x="43167" y="441165"/>
                  <a:pt x="30885" y="428990"/>
                  <a:pt x="30885" y="413970"/>
                </a:cubicBezTo>
                <a:lnTo>
                  <a:pt x="30885" y="108514"/>
                </a:lnTo>
                <a:lnTo>
                  <a:pt x="27236" y="108514"/>
                </a:lnTo>
                <a:cubicBezTo>
                  <a:pt x="12194" y="108514"/>
                  <a:pt x="0" y="96338"/>
                  <a:pt x="0" y="81319"/>
                </a:cubicBezTo>
                <a:lnTo>
                  <a:pt x="0" y="56079"/>
                </a:lnTo>
                <a:cubicBezTo>
                  <a:pt x="0" y="41148"/>
                  <a:pt x="12194" y="28884"/>
                  <a:pt x="27236" y="28884"/>
                </a:cubicBezTo>
                <a:lnTo>
                  <a:pt x="290157" y="28884"/>
                </a:lnTo>
                <a:lnTo>
                  <a:pt x="290157" y="13597"/>
                </a:lnTo>
                <a:cubicBezTo>
                  <a:pt x="290157" y="6132"/>
                  <a:pt x="296299" y="0"/>
                  <a:pt x="303775" y="0"/>
                </a:cubicBezTo>
                <a:close/>
              </a:path>
            </a:pathLst>
          </a:custGeom>
          <a:solidFill>
            <a:schemeClr val="bg1"/>
          </a:solidFill>
          <a:ln>
            <a:noFill/>
          </a:ln>
          <a:effectLst/>
        </p:spPr>
        <p:txBody>
          <a:bodyPr lIns="0" tIns="0" rIns="0" bIns="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8" name="îslïďé"/>
          <p:cNvSpPr txBox="1"/>
          <p:nvPr/>
        </p:nvSpPr>
        <p:spPr>
          <a:xfrm>
            <a:off x="6196677" y="3772056"/>
            <a:ext cx="5336066" cy="471820"/>
          </a:xfrm>
          <a:prstGeom prst="rect">
            <a:avLst/>
          </a:prstGeom>
          <a:noFill/>
        </p:spPr>
        <p:txBody>
          <a:bodyPr wrap="square" rtlCol="0" anchor="ctr">
            <a:normAutofit/>
          </a:bodyP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输入内容</a:t>
            </a:r>
            <a:endParaRPr kumimoji="0" lang="zh-CN" altLang="en-US" sz="1800" b="1"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cxnSp>
        <p:nvCxnSpPr>
          <p:cNvPr id="20" name="直接连接符 19"/>
          <p:cNvCxnSpPr/>
          <p:nvPr/>
        </p:nvCxnSpPr>
        <p:spPr>
          <a:xfrm>
            <a:off x="6096000" y="1497966"/>
            <a:ext cx="0" cy="5019674"/>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22" name="椭圆 21"/>
          <p:cNvSpPr/>
          <p:nvPr/>
        </p:nvSpPr>
        <p:spPr bwMode="auto">
          <a:xfrm>
            <a:off x="5826000" y="4090172"/>
            <a:ext cx="539990" cy="539990"/>
          </a:xfrm>
          <a:prstGeom prst="ellipse">
            <a:avLst/>
          </a:prstGeom>
          <a:gradFill flip="none" rotWithShape="1">
            <a:gsLst>
              <a:gs pos="0">
                <a:srgbClr val="FF9C00"/>
              </a:gs>
              <a:gs pos="96000">
                <a:srgbClr val="1A3172"/>
              </a:gs>
            </a:gsLst>
            <a:lin ang="10800000" scaled="1"/>
            <a:tileRect/>
          </a:gradFill>
          <a:ln w="38100">
            <a:noFill/>
          </a:ln>
        </p:spPr>
        <p:style>
          <a:lnRef idx="2">
            <a:schemeClr val="dk1"/>
          </a:lnRef>
          <a:fillRef idx="1">
            <a:schemeClr val="lt1"/>
          </a:fillRef>
          <a:effectRef idx="0">
            <a:schemeClr val="dk1"/>
          </a:effectRef>
          <a:fontRef idx="minor">
            <a:schemeClr val="dk1"/>
          </a:fontRef>
        </p:style>
        <p:txBody>
          <a:bodyPr wrap="none" rtlCol="0" anchor="ct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FFFFFF"/>
                </a:solidFill>
                <a:effectLst/>
                <a:uLnTx/>
                <a:uFillTx/>
                <a:latin typeface="Arial" panose="020B0704020202090204"/>
                <a:ea typeface="微软雅黑" panose="020B0503020204020204" pitchFamily="34" charset="-122"/>
                <a:cs typeface="+mn-cs"/>
              </a:rPr>
              <a:t>VS</a:t>
            </a:r>
            <a:endParaRPr kumimoji="0" lang="zh-CN" altLang="en-US" sz="1800" b="1" i="0" u="none" strike="noStrike" kern="1200" cap="none" spc="0" normalizeH="0" baseline="0" noProof="0" dirty="0">
              <a:ln>
                <a:noFill/>
              </a:ln>
              <a:solidFill>
                <a:srgbClr val="FFFFFF"/>
              </a:solidFill>
              <a:effectLst/>
              <a:uLnTx/>
              <a:uFillTx/>
              <a:latin typeface="Arial" panose="020B0704020202090204"/>
              <a:ea typeface="微软雅黑" panose="020B0503020204020204" pitchFamily="34" charset="-122"/>
              <a:cs typeface="+mn-cs"/>
            </a:endParaRPr>
          </a:p>
        </p:txBody>
      </p:sp>
      <p:sp>
        <p:nvSpPr>
          <p:cNvPr id="2" name="标题 1"/>
          <p:cNvSpPr>
            <a:spLocks noGrp="1"/>
          </p:cNvSpPr>
          <p:nvPr>
            <p:ph type="title"/>
          </p:nvPr>
        </p:nvSpPr>
        <p:spPr>
          <a:xfrm>
            <a:off x="1341437" y="247980"/>
            <a:ext cx="10850563" cy="663575"/>
          </a:xfrm>
        </p:spPr>
        <p:txBody>
          <a:bodyPr/>
          <a:lstStyle/>
          <a:p>
            <a:r>
              <a:rPr lang="zh-CN" altLang="en-US" sz="2800" dirty="0"/>
              <a:t>输入内容</a:t>
            </a:r>
            <a:endParaRPr lang="zh-CN" altLang="en-US" sz="2800" dirty="0"/>
          </a:p>
        </p:txBody>
      </p:sp>
      <p:sp>
        <p:nvSpPr>
          <p:cNvPr id="13" name="îš1iḑé"/>
          <p:cNvSpPr txBox="1"/>
          <p:nvPr/>
        </p:nvSpPr>
        <p:spPr>
          <a:xfrm>
            <a:off x="6400165" y="4428490"/>
            <a:ext cx="4789170" cy="1882140"/>
          </a:xfrm>
          <a:prstGeom prst="rect">
            <a:avLst/>
          </a:prstGeom>
          <a:noFill/>
        </p:spPr>
        <p:txBody>
          <a:bodyPr wrap="square" lIns="90000" tIns="46800" rIns="90000" bIns="46800" rtlCol="0">
            <a:noAutofit/>
          </a:bodyPr>
          <a:p>
            <a:pPr marL="0" marR="0" lvl="0" indent="0" algn="l" defTabSz="913765" rtl="0" eaLnBrk="1" fontAlgn="auto" latinLnBrk="0" hangingPunct="1">
              <a:lnSpc>
                <a:spcPct val="150000"/>
              </a:lnSpc>
              <a:spcBef>
                <a:spcPct val="0"/>
              </a:spcBef>
              <a:spcAft>
                <a:spcPts val="0"/>
              </a:spcAft>
              <a:buClrTx/>
              <a:buSzTx/>
              <a:buFontTx/>
              <a:buNone/>
              <a:defRPr/>
            </a:pPr>
            <a:r>
              <a:rPr lang="zh-CN" altLang="en-US" sz="1200" noProof="0" dirty="0">
                <a:ln>
                  <a:noFill/>
                </a:ln>
                <a:solidFill>
                  <a:srgbClr val="000000"/>
                </a:solidFill>
                <a:effectLst/>
                <a:uLnTx/>
                <a:uFillTx/>
                <a:latin typeface="Arial" panose="020B0704020202090204"/>
                <a:ea typeface="微软雅黑" panose="020B0503020204020204" pitchFamily="34" charset="-122"/>
                <a:sym typeface="+mn-ea"/>
              </a:rPr>
              <a:t>输入内容输入内容输入内容输入内容输入内容输入内容输入内容输入内容输入内容输入内容输入内容输入内容输入内容输入内容输入内容输入内容输入内容输入内容输入内容输入内容输入内容输入内容输入内容输入内容输入内容输入内容输入内容输入内容输入内容</a:t>
            </a:r>
            <a:endPar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grpSp>
        <p:nvGrpSpPr>
          <p:cNvPr id="4" name="组合 3"/>
          <p:cNvGrpSpPr/>
          <p:nvPr/>
        </p:nvGrpSpPr>
        <p:grpSpPr>
          <a:xfrm>
            <a:off x="7376160" y="25400"/>
            <a:ext cx="4373880" cy="769620"/>
            <a:chOff x="1255" y="994"/>
            <a:chExt cx="6888" cy="1212"/>
          </a:xfrm>
        </p:grpSpPr>
        <p:grpSp>
          <p:nvGrpSpPr>
            <p:cNvPr id="16" name="组合 15"/>
            <p:cNvGrpSpPr/>
            <p:nvPr/>
          </p:nvGrpSpPr>
          <p:grpSpPr>
            <a:xfrm>
              <a:off x="1255" y="994"/>
              <a:ext cx="3518" cy="1213"/>
              <a:chOff x="1255" y="994"/>
              <a:chExt cx="3518" cy="1213"/>
            </a:xfrm>
          </p:grpSpPr>
          <p:pic>
            <p:nvPicPr>
              <p:cNvPr id="23" name="图片 22" descr="审大商学蓝色描边"/>
              <p:cNvPicPr>
                <a:picLocks noChangeAspect="1"/>
              </p:cNvPicPr>
              <p:nvPr>
                <p:custDataLst>
                  <p:tags r:id="rId4"/>
                </p:custDataLst>
              </p:nvPr>
            </p:nvPicPr>
            <p:blipFill>
              <a:blip r:embed="rId5"/>
              <a:srcRect l="44080" r="50658"/>
              <a:stretch>
                <a:fillRect/>
              </a:stretch>
            </p:blipFill>
            <p:spPr>
              <a:xfrm>
                <a:off x="4417" y="1166"/>
                <a:ext cx="356" cy="921"/>
              </a:xfrm>
              <a:prstGeom prst="rect">
                <a:avLst/>
              </a:prstGeom>
            </p:spPr>
          </p:pic>
          <p:pic>
            <p:nvPicPr>
              <p:cNvPr id="25" name="图片 24" descr="6_画板 1"/>
              <p:cNvPicPr>
                <a:picLocks noChangeAspect="1"/>
              </p:cNvPicPr>
              <p:nvPr>
                <p:custDataLst>
                  <p:tags r:id="rId6"/>
                </p:custDataLst>
              </p:nvPr>
            </p:nvPicPr>
            <p:blipFill>
              <a:blip r:embed="rId7"/>
              <a:srcRect l="21679" t="39299" r="21437" b="39748"/>
              <a:stretch>
                <a:fillRect/>
              </a:stretch>
            </p:blipFill>
            <p:spPr>
              <a:xfrm>
                <a:off x="1255" y="994"/>
                <a:ext cx="3293" cy="1213"/>
              </a:xfrm>
              <a:prstGeom prst="rect">
                <a:avLst/>
              </a:prstGeom>
            </p:spPr>
          </p:pic>
        </p:grpSp>
        <p:pic>
          <p:nvPicPr>
            <p:cNvPr id="27" name="图片 26" descr="精管理善治理(1)"/>
            <p:cNvPicPr>
              <a:picLocks noChangeAspect="1"/>
            </p:cNvPicPr>
            <p:nvPr>
              <p:custDataLst>
                <p:tags r:id="rId8"/>
              </p:custDataLst>
            </p:nvPr>
          </p:nvPicPr>
          <p:blipFill>
            <a:blip r:embed="rId9"/>
            <a:srcRect b="74403"/>
            <a:stretch>
              <a:fillRect/>
            </a:stretch>
          </p:blipFill>
          <p:spPr>
            <a:xfrm>
              <a:off x="4821" y="1329"/>
              <a:ext cx="3322" cy="665"/>
            </a:xfrm>
            <a:prstGeom prst="rect">
              <a:avLst/>
            </a:prstGeom>
          </p:spPr>
        </p:pic>
      </p:grpSp>
    </p:spTree>
  </p:cSld>
  <p:clrMapOvr>
    <a:masterClrMapping/>
  </p:clrMapOvr>
  <p:transition spd="slow" advTm="3000">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77419" y="843906"/>
            <a:ext cx="10825884" cy="5667826"/>
          </a:xfrm>
          <a:prstGeom prst="rect">
            <a:avLst/>
          </a:prstGeom>
          <a:blipFill dpi="0" rotWithShape="1">
            <a:blip r:embed="rId1">
              <a:alphaModFix am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5015410" y="1465053"/>
            <a:ext cx="2149901" cy="2149901"/>
            <a:chOff x="5015408" y="1196255"/>
            <a:chExt cx="2149901" cy="2149901"/>
          </a:xfrm>
        </p:grpSpPr>
        <p:sp>
          <p:nvSpPr>
            <p:cNvPr id="10" name="菱形 9"/>
            <p:cNvSpPr/>
            <p:nvPr/>
          </p:nvSpPr>
          <p:spPr bwMode="auto">
            <a:xfrm>
              <a:off x="5015408" y="1196255"/>
              <a:ext cx="2149901" cy="2149901"/>
            </a:xfrm>
            <a:prstGeom prst="diamond">
              <a:avLst/>
            </a:prstGeom>
            <a:solidFill>
              <a:srgbClr val="1A3172"/>
            </a:solidFill>
            <a:ln w="38100">
              <a:solidFill>
                <a:srgbClr val="1A3172"/>
              </a:solidFill>
            </a:ln>
          </p:spPr>
          <p:style>
            <a:lnRef idx="2">
              <a:schemeClr val="dk1"/>
            </a:lnRef>
            <a:fillRef idx="1">
              <a:schemeClr val="lt1"/>
            </a:fillRef>
            <a:effectRef idx="0">
              <a:schemeClr val="dk1"/>
            </a:effectRef>
            <a:fontRef idx="minor">
              <a:schemeClr val="dk1"/>
            </a:fontRef>
          </p:style>
          <p:txBody>
            <a:bodyPr wrap="none" rtlCol="0" anchor="ctr">
              <a:noAutofit/>
            </a:bodyPr>
            <a:lstStyle/>
            <a:p>
              <a:pPr algn="ctr"/>
              <a:endParaRPr lang="zh-CN" altLang="en-US" sz="2400" dirty="0">
                <a:solidFill>
                  <a:schemeClr val="tx1">
                    <a:lumMod val="85000"/>
                    <a:lumOff val="15000"/>
                  </a:schemeClr>
                </a:solidFill>
                <a:latin typeface="站酷快乐体2016修订版" panose="02010600030101010101" pitchFamily="2" charset="-122"/>
                <a:ea typeface="站酷快乐体2016修订版" panose="02010600030101010101" pitchFamily="2" charset="-122"/>
                <a:cs typeface="+mn-ea"/>
                <a:sym typeface="+mn-lt"/>
              </a:endParaRPr>
            </a:p>
          </p:txBody>
        </p:sp>
        <p:sp>
          <p:nvSpPr>
            <p:cNvPr id="7" name="矩形 6"/>
            <p:cNvSpPr/>
            <p:nvPr/>
          </p:nvSpPr>
          <p:spPr>
            <a:xfrm>
              <a:off x="5357655" y="1671042"/>
              <a:ext cx="1476687" cy="1200329"/>
            </a:xfrm>
            <a:prstGeom prst="rect">
              <a:avLst/>
            </a:prstGeom>
          </p:spPr>
          <p:txBody>
            <a:bodyPr wrap="none">
              <a:spAutoFit/>
            </a:bodyPr>
            <a:lstStyle/>
            <a:p>
              <a:pPr lvl="0" algn="ctr"/>
              <a:r>
                <a:rPr lang="en-US" altLang="zh-CN" sz="7200" b="1" spc="600" dirty="0">
                  <a:solidFill>
                    <a:schemeClr val="bg1"/>
                  </a:solidFill>
                  <a:latin typeface="站酷快乐体2016修订版" panose="02010600030101010101" pitchFamily="2" charset="-122"/>
                  <a:ea typeface="站酷快乐体2016修订版" panose="02010600030101010101" pitchFamily="2" charset="-122"/>
                  <a:cs typeface="+mn-ea"/>
                  <a:sym typeface="+mn-lt"/>
                </a:rPr>
                <a:t>04</a:t>
              </a:r>
              <a:endParaRPr lang="zh-CN" altLang="en-US" sz="7200" b="1" spc="600" dirty="0">
                <a:solidFill>
                  <a:schemeClr val="bg1"/>
                </a:solidFill>
                <a:latin typeface="站酷快乐体2016修订版" panose="02010600030101010101" pitchFamily="2" charset="-122"/>
                <a:ea typeface="站酷快乐体2016修订版" panose="02010600030101010101" pitchFamily="2" charset="-122"/>
                <a:cs typeface="+mn-ea"/>
                <a:sym typeface="+mn-lt"/>
              </a:endParaRPr>
            </a:p>
          </p:txBody>
        </p:sp>
      </p:grpSp>
      <p:sp>
        <p:nvSpPr>
          <p:cNvPr id="8" name="矩形 7"/>
          <p:cNvSpPr/>
          <p:nvPr/>
        </p:nvSpPr>
        <p:spPr>
          <a:xfrm>
            <a:off x="2960980" y="3718091"/>
            <a:ext cx="6260098" cy="1337945"/>
          </a:xfrm>
          <a:prstGeom prst="rect">
            <a:avLst/>
          </a:prstGeom>
        </p:spPr>
        <p:txBody>
          <a:bodyPr wrap="square">
            <a:spAutoFit/>
          </a:bodyPr>
          <a:lstStyle/>
          <a:p>
            <a:pPr algn="ctr">
              <a:lnSpc>
                <a:spcPct val="150000"/>
              </a:lnSpc>
            </a:pPr>
            <a:r>
              <a:rPr lang="zh-CN" altLang="en-US" sz="5400" b="1" spc="600" dirty="0">
                <a:solidFill>
                  <a:schemeClr val="tx1">
                    <a:lumMod val="85000"/>
                    <a:lumOff val="15000"/>
                  </a:schemeClr>
                </a:solidFill>
                <a:latin typeface="站酷快乐体2016修订版" panose="02010600030101010101" pitchFamily="2" charset="-122"/>
                <a:ea typeface="站酷快乐体2016修订版" panose="02010600030101010101" pitchFamily="2" charset="-122"/>
              </a:rPr>
              <a:t>输入内容</a:t>
            </a:r>
            <a:endParaRPr lang="zh-CN" altLang="en-US" sz="5400" b="1" spc="600" dirty="0">
              <a:solidFill>
                <a:schemeClr val="tx1">
                  <a:lumMod val="85000"/>
                  <a:lumOff val="15000"/>
                </a:schemeClr>
              </a:solidFill>
              <a:latin typeface="站酷快乐体2016修订版" panose="02010600030101010101" pitchFamily="2" charset="-122"/>
              <a:ea typeface="站酷快乐体2016修订版" panose="02010600030101010101" pitchFamily="2" charset="-122"/>
            </a:endParaRPr>
          </a:p>
        </p:txBody>
      </p:sp>
      <p:sp>
        <p:nvSpPr>
          <p:cNvPr id="17" name="矩形 16"/>
          <p:cNvSpPr/>
          <p:nvPr/>
        </p:nvSpPr>
        <p:spPr>
          <a:xfrm>
            <a:off x="2960980" y="4910084"/>
            <a:ext cx="6281320" cy="414020"/>
          </a:xfrm>
          <a:prstGeom prst="rect">
            <a:avLst/>
          </a:prstGeom>
        </p:spPr>
        <p:txBody>
          <a:bodyPr wrap="square">
            <a:spAutoFit/>
          </a:bodyPr>
          <a:lstStyle/>
          <a:p>
            <a:pPr algn="ctr">
              <a:lnSpc>
                <a:spcPct val="15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输入内容</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796925" y="843915"/>
            <a:ext cx="4373880" cy="769620"/>
            <a:chOff x="1255" y="994"/>
            <a:chExt cx="6888" cy="1212"/>
          </a:xfrm>
        </p:grpSpPr>
        <p:grpSp>
          <p:nvGrpSpPr>
            <p:cNvPr id="9" name="组合 8"/>
            <p:cNvGrpSpPr/>
            <p:nvPr/>
          </p:nvGrpSpPr>
          <p:grpSpPr>
            <a:xfrm>
              <a:off x="1255" y="994"/>
              <a:ext cx="3518" cy="1213"/>
              <a:chOff x="1255" y="994"/>
              <a:chExt cx="3518" cy="1213"/>
            </a:xfrm>
          </p:grpSpPr>
          <p:pic>
            <p:nvPicPr>
              <p:cNvPr id="12" name="图片 11" descr="审大商学蓝色描边"/>
              <p:cNvPicPr>
                <a:picLocks noChangeAspect="1"/>
              </p:cNvPicPr>
              <p:nvPr>
                <p:custDataLst>
                  <p:tags r:id="rId2"/>
                </p:custDataLst>
              </p:nvPr>
            </p:nvPicPr>
            <p:blipFill>
              <a:blip r:embed="rId3"/>
              <a:srcRect l="44080" r="50658"/>
              <a:stretch>
                <a:fillRect/>
              </a:stretch>
            </p:blipFill>
            <p:spPr>
              <a:xfrm>
                <a:off x="4417" y="1166"/>
                <a:ext cx="356" cy="921"/>
              </a:xfrm>
              <a:prstGeom prst="rect">
                <a:avLst/>
              </a:prstGeom>
            </p:spPr>
          </p:pic>
          <p:pic>
            <p:nvPicPr>
              <p:cNvPr id="13" name="图片 12" descr="6_画板 1"/>
              <p:cNvPicPr>
                <a:picLocks noChangeAspect="1"/>
              </p:cNvPicPr>
              <p:nvPr>
                <p:custDataLst>
                  <p:tags r:id="rId4"/>
                </p:custDataLst>
              </p:nvPr>
            </p:nvPicPr>
            <p:blipFill>
              <a:blip r:embed="rId5"/>
              <a:srcRect l="21679" t="39299" r="21437" b="39748"/>
              <a:stretch>
                <a:fillRect/>
              </a:stretch>
            </p:blipFill>
            <p:spPr>
              <a:xfrm>
                <a:off x="1255" y="994"/>
                <a:ext cx="3293" cy="1213"/>
              </a:xfrm>
              <a:prstGeom prst="rect">
                <a:avLst/>
              </a:prstGeom>
            </p:spPr>
          </p:pic>
        </p:grpSp>
        <p:pic>
          <p:nvPicPr>
            <p:cNvPr id="14" name="图片 13" descr="精管理善治理(1)"/>
            <p:cNvPicPr>
              <a:picLocks noChangeAspect="1"/>
            </p:cNvPicPr>
            <p:nvPr>
              <p:custDataLst>
                <p:tags r:id="rId6"/>
              </p:custDataLst>
            </p:nvPr>
          </p:nvPicPr>
          <p:blipFill>
            <a:blip r:embed="rId7"/>
            <a:srcRect b="74403"/>
            <a:stretch>
              <a:fillRect/>
            </a:stretch>
          </p:blipFill>
          <p:spPr>
            <a:xfrm>
              <a:off x="4821" y="1329"/>
              <a:ext cx="3322" cy="665"/>
            </a:xfrm>
            <a:prstGeom prst="rect">
              <a:avLst/>
            </a:prstGeom>
          </p:spPr>
        </p:pic>
      </p:grpSp>
    </p:spTree>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heel(1)">
                                      <p:cBhvr>
                                        <p:cTn id="14" dur="2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8"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7"/>
          <p:cNvSpPr/>
          <p:nvPr/>
        </p:nvSpPr>
        <p:spPr bwMode="auto">
          <a:xfrm>
            <a:off x="4070999" y="1123950"/>
            <a:ext cx="7740507" cy="5067171"/>
          </a:xfrm>
          <a:prstGeom prst="rect">
            <a:avLst/>
          </a:prstGeom>
          <a:solidFill>
            <a:schemeClr val="bg1"/>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solidFill>
                <a:schemeClr val="dk1"/>
              </a:solidFill>
            </a:endParaRPr>
          </a:p>
        </p:txBody>
      </p:sp>
      <p:sp>
        <p:nvSpPr>
          <p:cNvPr id="4" name="trophy_159504"/>
          <p:cNvSpPr>
            <a:spLocks noChangeAspect="1"/>
          </p:cNvSpPr>
          <p:nvPr/>
        </p:nvSpPr>
        <p:spPr bwMode="auto">
          <a:xfrm>
            <a:off x="1367104" y="1539000"/>
            <a:ext cx="973589" cy="947443"/>
          </a:xfrm>
          <a:custGeom>
            <a:avLst/>
            <a:gdLst>
              <a:gd name="connsiteX0" fmla="*/ 92709 w 608527"/>
              <a:gd name="connsiteY0" fmla="*/ 383100 h 592185"/>
              <a:gd name="connsiteX1" fmla="*/ 122674 w 608527"/>
              <a:gd name="connsiteY1" fmla="*/ 392457 h 592185"/>
              <a:gd name="connsiteX2" fmla="*/ 136811 w 608527"/>
              <a:gd name="connsiteY2" fmla="*/ 395986 h 592185"/>
              <a:gd name="connsiteX3" fmla="*/ 140345 w 608527"/>
              <a:gd name="connsiteY3" fmla="*/ 410099 h 592185"/>
              <a:gd name="connsiteX4" fmla="*/ 168466 w 608527"/>
              <a:gd name="connsiteY4" fmla="*/ 460107 h 592185"/>
              <a:gd name="connsiteX5" fmla="*/ 192438 w 608527"/>
              <a:gd name="connsiteY5" fmla="*/ 466243 h 592185"/>
              <a:gd name="connsiteX6" fmla="*/ 225476 w 608527"/>
              <a:gd name="connsiteY6" fmla="*/ 459494 h 592185"/>
              <a:gd name="connsiteX7" fmla="*/ 239767 w 608527"/>
              <a:gd name="connsiteY7" fmla="*/ 455352 h 592185"/>
              <a:gd name="connsiteX8" fmla="*/ 246682 w 608527"/>
              <a:gd name="connsiteY8" fmla="*/ 462408 h 592185"/>
              <a:gd name="connsiteX9" fmla="*/ 120830 w 608527"/>
              <a:gd name="connsiteY9" fmla="*/ 588043 h 592185"/>
              <a:gd name="connsiteX10" fmla="*/ 110841 w 608527"/>
              <a:gd name="connsiteY10" fmla="*/ 592185 h 592185"/>
              <a:gd name="connsiteX11" fmla="*/ 107768 w 608527"/>
              <a:gd name="connsiteY11" fmla="*/ 591725 h 592185"/>
              <a:gd name="connsiteX12" fmla="*/ 97472 w 608527"/>
              <a:gd name="connsiteY12" fmla="*/ 582828 h 592185"/>
              <a:gd name="connsiteX13" fmla="*/ 73347 w 608527"/>
              <a:gd name="connsiteY13" fmla="*/ 516098 h 592185"/>
              <a:gd name="connsiteX14" fmla="*/ 9729 w 608527"/>
              <a:gd name="connsiteY14" fmla="*/ 494929 h 592185"/>
              <a:gd name="connsiteX15" fmla="*/ 356 w 608527"/>
              <a:gd name="connsiteY15" fmla="*/ 484805 h 592185"/>
              <a:gd name="connsiteX16" fmla="*/ 4197 w 608527"/>
              <a:gd name="connsiteY16" fmla="*/ 471459 h 592185"/>
              <a:gd name="connsiteX17" fmla="*/ 512302 w 608527"/>
              <a:gd name="connsiteY17" fmla="*/ 379571 h 592185"/>
              <a:gd name="connsiteX18" fmla="*/ 604331 w 608527"/>
              <a:gd name="connsiteY18" fmla="*/ 471458 h 592185"/>
              <a:gd name="connsiteX19" fmla="*/ 608172 w 608527"/>
              <a:gd name="connsiteY19" fmla="*/ 484804 h 592185"/>
              <a:gd name="connsiteX20" fmla="*/ 598800 w 608527"/>
              <a:gd name="connsiteY20" fmla="*/ 494929 h 592185"/>
              <a:gd name="connsiteX21" fmla="*/ 535194 w 608527"/>
              <a:gd name="connsiteY21" fmla="*/ 516098 h 592185"/>
              <a:gd name="connsiteX22" fmla="*/ 511073 w 608527"/>
              <a:gd name="connsiteY22" fmla="*/ 582828 h 592185"/>
              <a:gd name="connsiteX23" fmla="*/ 500780 w 608527"/>
              <a:gd name="connsiteY23" fmla="*/ 591725 h 592185"/>
              <a:gd name="connsiteX24" fmla="*/ 497707 w 608527"/>
              <a:gd name="connsiteY24" fmla="*/ 592185 h 592185"/>
              <a:gd name="connsiteX25" fmla="*/ 487721 w 608527"/>
              <a:gd name="connsiteY25" fmla="*/ 588043 h 592185"/>
              <a:gd name="connsiteX26" fmla="*/ 356976 w 608527"/>
              <a:gd name="connsiteY26" fmla="*/ 457499 h 592185"/>
              <a:gd name="connsiteX27" fmla="*/ 359281 w 608527"/>
              <a:gd name="connsiteY27" fmla="*/ 455351 h 592185"/>
              <a:gd name="connsiteX28" fmla="*/ 373569 w 608527"/>
              <a:gd name="connsiteY28" fmla="*/ 459493 h 592185"/>
              <a:gd name="connsiteX29" fmla="*/ 406601 w 608527"/>
              <a:gd name="connsiteY29" fmla="*/ 466243 h 592185"/>
              <a:gd name="connsiteX30" fmla="*/ 430721 w 608527"/>
              <a:gd name="connsiteY30" fmla="*/ 460107 h 592185"/>
              <a:gd name="connsiteX31" fmla="*/ 458683 w 608527"/>
              <a:gd name="connsiteY31" fmla="*/ 410098 h 592185"/>
              <a:gd name="connsiteX32" fmla="*/ 462217 w 608527"/>
              <a:gd name="connsiteY32" fmla="*/ 395985 h 592185"/>
              <a:gd name="connsiteX33" fmla="*/ 476352 w 608527"/>
              <a:gd name="connsiteY33" fmla="*/ 392457 h 592185"/>
              <a:gd name="connsiteX34" fmla="*/ 512302 w 608527"/>
              <a:gd name="connsiteY34" fmla="*/ 379571 h 592185"/>
              <a:gd name="connsiteX35" fmla="*/ 299571 w 608527"/>
              <a:gd name="connsiteY35" fmla="*/ 169992 h 592185"/>
              <a:gd name="connsiteX36" fmla="*/ 363115 w 608527"/>
              <a:gd name="connsiteY36" fmla="*/ 233431 h 592185"/>
              <a:gd name="connsiteX37" fmla="*/ 299571 w 608527"/>
              <a:gd name="connsiteY37" fmla="*/ 296870 h 592185"/>
              <a:gd name="connsiteX38" fmla="*/ 236027 w 608527"/>
              <a:gd name="connsiteY38" fmla="*/ 233431 h 592185"/>
              <a:gd name="connsiteX39" fmla="*/ 299571 w 608527"/>
              <a:gd name="connsiteY39" fmla="*/ 169992 h 592185"/>
              <a:gd name="connsiteX40" fmla="*/ 299495 w 608527"/>
              <a:gd name="connsiteY40" fmla="*/ 141609 h 592185"/>
              <a:gd name="connsiteX41" fmla="*/ 207613 w 608527"/>
              <a:gd name="connsiteY41" fmla="*/ 233507 h 592185"/>
              <a:gd name="connsiteX42" fmla="*/ 299495 w 608527"/>
              <a:gd name="connsiteY42" fmla="*/ 325251 h 592185"/>
              <a:gd name="connsiteX43" fmla="*/ 391530 w 608527"/>
              <a:gd name="connsiteY43" fmla="*/ 233507 h 592185"/>
              <a:gd name="connsiteX44" fmla="*/ 299495 w 608527"/>
              <a:gd name="connsiteY44" fmla="*/ 141609 h 592185"/>
              <a:gd name="connsiteX45" fmla="*/ 299495 w 608527"/>
              <a:gd name="connsiteY45" fmla="*/ 115374 h 592185"/>
              <a:gd name="connsiteX46" fmla="*/ 417804 w 608527"/>
              <a:gd name="connsiteY46" fmla="*/ 233507 h 592185"/>
              <a:gd name="connsiteX47" fmla="*/ 299495 w 608527"/>
              <a:gd name="connsiteY47" fmla="*/ 351486 h 592185"/>
              <a:gd name="connsiteX48" fmla="*/ 181339 w 608527"/>
              <a:gd name="connsiteY48" fmla="*/ 233507 h 592185"/>
              <a:gd name="connsiteX49" fmla="*/ 299495 w 608527"/>
              <a:gd name="connsiteY49" fmla="*/ 115374 h 592185"/>
              <a:gd name="connsiteX50" fmla="*/ 299529 w 608527"/>
              <a:gd name="connsiteY50" fmla="*/ 87143 h 592185"/>
              <a:gd name="connsiteX51" fmla="*/ 152944 w 608527"/>
              <a:gd name="connsiteY51" fmla="*/ 233507 h 592185"/>
              <a:gd name="connsiteX52" fmla="*/ 299529 w 608527"/>
              <a:gd name="connsiteY52" fmla="*/ 379871 h 592185"/>
              <a:gd name="connsiteX53" fmla="*/ 446114 w 608527"/>
              <a:gd name="connsiteY53" fmla="*/ 233507 h 592185"/>
              <a:gd name="connsiteX54" fmla="*/ 299529 w 608527"/>
              <a:gd name="connsiteY54" fmla="*/ 87143 h 592185"/>
              <a:gd name="connsiteX55" fmla="*/ 299529 w 608527"/>
              <a:gd name="connsiteY55" fmla="*/ 0 h 592185"/>
              <a:gd name="connsiteX56" fmla="*/ 351618 w 608527"/>
              <a:gd name="connsiteY56" fmla="*/ 39276 h 592185"/>
              <a:gd name="connsiteX57" fmla="*/ 357764 w 608527"/>
              <a:gd name="connsiteY57" fmla="*/ 40043 h 592185"/>
              <a:gd name="connsiteX58" fmla="*/ 406625 w 608527"/>
              <a:gd name="connsiteY58" fmla="*/ 28997 h 592185"/>
              <a:gd name="connsiteX59" fmla="*/ 416459 w 608527"/>
              <a:gd name="connsiteY59" fmla="*/ 31298 h 592185"/>
              <a:gd name="connsiteX60" fmla="*/ 441965 w 608527"/>
              <a:gd name="connsiteY60" fmla="*/ 91286 h 592185"/>
              <a:gd name="connsiteX61" fmla="*/ 502044 w 608527"/>
              <a:gd name="connsiteY61" fmla="*/ 116754 h 592185"/>
              <a:gd name="connsiteX62" fmla="*/ 494054 w 608527"/>
              <a:gd name="connsiteY62" fmla="*/ 181344 h 592185"/>
              <a:gd name="connsiteX63" fmla="*/ 533389 w 608527"/>
              <a:gd name="connsiteY63" fmla="*/ 233507 h 592185"/>
              <a:gd name="connsiteX64" fmla="*/ 494054 w 608527"/>
              <a:gd name="connsiteY64" fmla="*/ 285517 h 592185"/>
              <a:gd name="connsiteX65" fmla="*/ 502044 w 608527"/>
              <a:gd name="connsiteY65" fmla="*/ 350261 h 592185"/>
              <a:gd name="connsiteX66" fmla="*/ 441965 w 608527"/>
              <a:gd name="connsiteY66" fmla="*/ 375575 h 592185"/>
              <a:gd name="connsiteX67" fmla="*/ 416459 w 608527"/>
              <a:gd name="connsiteY67" fmla="*/ 435563 h 592185"/>
              <a:gd name="connsiteX68" fmla="*/ 406625 w 608527"/>
              <a:gd name="connsiteY68" fmla="*/ 438018 h 592185"/>
              <a:gd name="connsiteX69" fmla="*/ 357764 w 608527"/>
              <a:gd name="connsiteY69" fmla="*/ 426971 h 592185"/>
              <a:gd name="connsiteX70" fmla="*/ 351618 w 608527"/>
              <a:gd name="connsiteY70" fmla="*/ 427585 h 592185"/>
              <a:gd name="connsiteX71" fmla="*/ 299529 w 608527"/>
              <a:gd name="connsiteY71" fmla="*/ 466861 h 592185"/>
              <a:gd name="connsiteX72" fmla="*/ 247441 w 608527"/>
              <a:gd name="connsiteY72" fmla="*/ 427585 h 592185"/>
              <a:gd name="connsiteX73" fmla="*/ 241448 w 608527"/>
              <a:gd name="connsiteY73" fmla="*/ 426971 h 592185"/>
              <a:gd name="connsiteX74" fmla="*/ 192433 w 608527"/>
              <a:gd name="connsiteY74" fmla="*/ 438018 h 592185"/>
              <a:gd name="connsiteX75" fmla="*/ 182599 w 608527"/>
              <a:gd name="connsiteY75" fmla="*/ 435563 h 592185"/>
              <a:gd name="connsiteX76" fmla="*/ 157247 w 608527"/>
              <a:gd name="connsiteY76" fmla="*/ 375575 h 592185"/>
              <a:gd name="connsiteX77" fmla="*/ 97168 w 608527"/>
              <a:gd name="connsiteY77" fmla="*/ 350107 h 592185"/>
              <a:gd name="connsiteX78" fmla="*/ 105005 w 608527"/>
              <a:gd name="connsiteY78" fmla="*/ 285517 h 592185"/>
              <a:gd name="connsiteX79" fmla="*/ 65823 w 608527"/>
              <a:gd name="connsiteY79" fmla="*/ 233507 h 592185"/>
              <a:gd name="connsiteX80" fmla="*/ 105005 w 608527"/>
              <a:gd name="connsiteY80" fmla="*/ 181344 h 592185"/>
              <a:gd name="connsiteX81" fmla="*/ 97168 w 608527"/>
              <a:gd name="connsiteY81" fmla="*/ 116754 h 592185"/>
              <a:gd name="connsiteX82" fmla="*/ 157247 w 608527"/>
              <a:gd name="connsiteY82" fmla="*/ 91286 h 592185"/>
              <a:gd name="connsiteX83" fmla="*/ 182599 w 608527"/>
              <a:gd name="connsiteY83" fmla="*/ 31298 h 592185"/>
              <a:gd name="connsiteX84" fmla="*/ 192433 w 608527"/>
              <a:gd name="connsiteY84" fmla="*/ 28997 h 592185"/>
              <a:gd name="connsiteX85" fmla="*/ 241448 w 608527"/>
              <a:gd name="connsiteY85" fmla="*/ 40043 h 592185"/>
              <a:gd name="connsiteX86" fmla="*/ 247441 w 608527"/>
              <a:gd name="connsiteY86" fmla="*/ 39276 h 592185"/>
              <a:gd name="connsiteX87" fmla="*/ 299529 w 608527"/>
              <a:gd name="connsiteY87" fmla="*/ 0 h 59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608527" h="592185">
                <a:moveTo>
                  <a:pt x="92709" y="383100"/>
                </a:moveTo>
                <a:cubicBezTo>
                  <a:pt x="102697" y="388162"/>
                  <a:pt x="113607" y="390463"/>
                  <a:pt x="122674" y="392457"/>
                </a:cubicBezTo>
                <a:cubicBezTo>
                  <a:pt x="127130" y="393378"/>
                  <a:pt x="133584" y="394758"/>
                  <a:pt x="136811" y="395986"/>
                </a:cubicBezTo>
                <a:cubicBezTo>
                  <a:pt x="138040" y="399207"/>
                  <a:pt x="139423" y="405650"/>
                  <a:pt x="140345" y="410099"/>
                </a:cubicBezTo>
                <a:cubicBezTo>
                  <a:pt x="143880" y="426359"/>
                  <a:pt x="148643" y="448755"/>
                  <a:pt x="168466" y="460107"/>
                </a:cubicBezTo>
                <a:cubicBezTo>
                  <a:pt x="175535" y="464249"/>
                  <a:pt x="183525" y="466243"/>
                  <a:pt x="192438" y="466243"/>
                </a:cubicBezTo>
                <a:cubicBezTo>
                  <a:pt x="204270" y="466243"/>
                  <a:pt x="215488" y="462715"/>
                  <a:pt x="225476" y="459494"/>
                </a:cubicBezTo>
                <a:cubicBezTo>
                  <a:pt x="230086" y="457960"/>
                  <a:pt x="236233" y="455965"/>
                  <a:pt x="239767" y="455352"/>
                </a:cubicBezTo>
                <a:cubicBezTo>
                  <a:pt x="241765" y="457039"/>
                  <a:pt x="244377" y="459800"/>
                  <a:pt x="246682" y="462408"/>
                </a:cubicBezTo>
                <a:lnTo>
                  <a:pt x="120830" y="588043"/>
                </a:lnTo>
                <a:cubicBezTo>
                  <a:pt x="118217" y="590651"/>
                  <a:pt x="114529" y="592185"/>
                  <a:pt x="110841" y="592185"/>
                </a:cubicBezTo>
                <a:cubicBezTo>
                  <a:pt x="109766" y="592185"/>
                  <a:pt x="108844" y="592032"/>
                  <a:pt x="107768" y="591725"/>
                </a:cubicBezTo>
                <a:cubicBezTo>
                  <a:pt x="103004" y="590804"/>
                  <a:pt x="99163" y="587276"/>
                  <a:pt x="97472" y="582828"/>
                </a:cubicBezTo>
                <a:lnTo>
                  <a:pt x="73347" y="516098"/>
                </a:lnTo>
                <a:lnTo>
                  <a:pt x="9729" y="494929"/>
                </a:lnTo>
                <a:cubicBezTo>
                  <a:pt x="5119" y="493395"/>
                  <a:pt x="1585" y="489560"/>
                  <a:pt x="356" y="484805"/>
                </a:cubicBezTo>
                <a:cubicBezTo>
                  <a:pt x="-720" y="480049"/>
                  <a:pt x="663" y="474987"/>
                  <a:pt x="4197" y="471459"/>
                </a:cubicBezTo>
                <a:close/>
                <a:moveTo>
                  <a:pt x="512302" y="379571"/>
                </a:moveTo>
                <a:lnTo>
                  <a:pt x="604331" y="471458"/>
                </a:lnTo>
                <a:cubicBezTo>
                  <a:pt x="607864" y="474987"/>
                  <a:pt x="609247" y="480049"/>
                  <a:pt x="608172" y="484804"/>
                </a:cubicBezTo>
                <a:cubicBezTo>
                  <a:pt x="606942" y="489560"/>
                  <a:pt x="603409" y="493395"/>
                  <a:pt x="598800" y="494929"/>
                </a:cubicBezTo>
                <a:lnTo>
                  <a:pt x="535194" y="516098"/>
                </a:lnTo>
                <a:lnTo>
                  <a:pt x="511073" y="582828"/>
                </a:lnTo>
                <a:cubicBezTo>
                  <a:pt x="509383" y="587276"/>
                  <a:pt x="505542" y="590804"/>
                  <a:pt x="500780" y="591725"/>
                </a:cubicBezTo>
                <a:cubicBezTo>
                  <a:pt x="499704" y="592032"/>
                  <a:pt x="498782" y="592185"/>
                  <a:pt x="497707" y="592185"/>
                </a:cubicBezTo>
                <a:cubicBezTo>
                  <a:pt x="494020" y="592185"/>
                  <a:pt x="490332" y="590651"/>
                  <a:pt x="487721" y="588043"/>
                </a:cubicBezTo>
                <a:lnTo>
                  <a:pt x="356976" y="457499"/>
                </a:lnTo>
                <a:cubicBezTo>
                  <a:pt x="357898" y="456732"/>
                  <a:pt x="358666" y="455965"/>
                  <a:pt x="359281" y="455351"/>
                </a:cubicBezTo>
                <a:cubicBezTo>
                  <a:pt x="362814" y="455965"/>
                  <a:pt x="368960" y="457959"/>
                  <a:pt x="373569" y="459493"/>
                </a:cubicBezTo>
                <a:cubicBezTo>
                  <a:pt x="383555" y="462714"/>
                  <a:pt x="394924" y="466243"/>
                  <a:pt x="406601" y="466243"/>
                </a:cubicBezTo>
                <a:cubicBezTo>
                  <a:pt x="415511" y="466243"/>
                  <a:pt x="423654" y="464248"/>
                  <a:pt x="430721" y="460107"/>
                </a:cubicBezTo>
                <a:cubicBezTo>
                  <a:pt x="450541" y="448755"/>
                  <a:pt x="455303" y="426358"/>
                  <a:pt x="458683" y="410098"/>
                </a:cubicBezTo>
                <a:cubicBezTo>
                  <a:pt x="459605" y="405649"/>
                  <a:pt x="460988" y="399206"/>
                  <a:pt x="462217" y="395985"/>
                </a:cubicBezTo>
                <a:cubicBezTo>
                  <a:pt x="465597" y="394758"/>
                  <a:pt x="471896" y="393377"/>
                  <a:pt x="476352" y="392457"/>
                </a:cubicBezTo>
                <a:cubicBezTo>
                  <a:pt x="487260" y="390156"/>
                  <a:pt x="500933" y="387088"/>
                  <a:pt x="512302" y="379571"/>
                </a:cubicBezTo>
                <a:close/>
                <a:moveTo>
                  <a:pt x="299571" y="169992"/>
                </a:moveTo>
                <a:cubicBezTo>
                  <a:pt x="334665" y="169992"/>
                  <a:pt x="363115" y="198395"/>
                  <a:pt x="363115" y="233431"/>
                </a:cubicBezTo>
                <a:cubicBezTo>
                  <a:pt x="363115" y="268467"/>
                  <a:pt x="334665" y="296870"/>
                  <a:pt x="299571" y="296870"/>
                </a:cubicBezTo>
                <a:cubicBezTo>
                  <a:pt x="264477" y="296870"/>
                  <a:pt x="236027" y="268467"/>
                  <a:pt x="236027" y="233431"/>
                </a:cubicBezTo>
                <a:cubicBezTo>
                  <a:pt x="236027" y="198395"/>
                  <a:pt x="264477" y="169992"/>
                  <a:pt x="299571" y="169992"/>
                </a:cubicBezTo>
                <a:close/>
                <a:moveTo>
                  <a:pt x="299495" y="141609"/>
                </a:moveTo>
                <a:cubicBezTo>
                  <a:pt x="248791" y="141609"/>
                  <a:pt x="207613" y="182878"/>
                  <a:pt x="207613" y="233507"/>
                </a:cubicBezTo>
                <a:cubicBezTo>
                  <a:pt x="207613" y="284135"/>
                  <a:pt x="248791" y="325251"/>
                  <a:pt x="299495" y="325251"/>
                </a:cubicBezTo>
                <a:cubicBezTo>
                  <a:pt x="350199" y="325251"/>
                  <a:pt x="391530" y="284135"/>
                  <a:pt x="391530" y="233507"/>
                </a:cubicBezTo>
                <a:cubicBezTo>
                  <a:pt x="391530" y="182878"/>
                  <a:pt x="350199" y="141609"/>
                  <a:pt x="299495" y="141609"/>
                </a:cubicBezTo>
                <a:close/>
                <a:moveTo>
                  <a:pt x="299495" y="115374"/>
                </a:moveTo>
                <a:cubicBezTo>
                  <a:pt x="364642" y="115374"/>
                  <a:pt x="417804" y="168304"/>
                  <a:pt x="417804" y="233507"/>
                </a:cubicBezTo>
                <a:cubicBezTo>
                  <a:pt x="417804" y="298556"/>
                  <a:pt x="364642" y="351486"/>
                  <a:pt x="299495" y="351486"/>
                </a:cubicBezTo>
                <a:cubicBezTo>
                  <a:pt x="234348" y="351486"/>
                  <a:pt x="181339" y="298556"/>
                  <a:pt x="181339" y="233507"/>
                </a:cubicBezTo>
                <a:cubicBezTo>
                  <a:pt x="181339" y="168304"/>
                  <a:pt x="234348" y="115374"/>
                  <a:pt x="299495" y="115374"/>
                </a:cubicBezTo>
                <a:close/>
                <a:moveTo>
                  <a:pt x="299529" y="87143"/>
                </a:moveTo>
                <a:cubicBezTo>
                  <a:pt x="218708" y="87143"/>
                  <a:pt x="152944" y="152808"/>
                  <a:pt x="152944" y="233507"/>
                </a:cubicBezTo>
                <a:cubicBezTo>
                  <a:pt x="152944" y="314207"/>
                  <a:pt x="218708" y="379871"/>
                  <a:pt x="299529" y="379871"/>
                </a:cubicBezTo>
                <a:cubicBezTo>
                  <a:pt x="380351" y="379871"/>
                  <a:pt x="446114" y="314207"/>
                  <a:pt x="446114" y="233507"/>
                </a:cubicBezTo>
                <a:cubicBezTo>
                  <a:pt x="446114" y="152808"/>
                  <a:pt x="380351" y="87143"/>
                  <a:pt x="299529" y="87143"/>
                </a:cubicBezTo>
                <a:close/>
                <a:moveTo>
                  <a:pt x="299529" y="0"/>
                </a:moveTo>
                <a:cubicBezTo>
                  <a:pt x="319043" y="0"/>
                  <a:pt x="333794" y="34520"/>
                  <a:pt x="351618" y="39276"/>
                </a:cubicBezTo>
                <a:cubicBezTo>
                  <a:pt x="353615" y="39736"/>
                  <a:pt x="355612" y="40043"/>
                  <a:pt x="357764" y="40043"/>
                </a:cubicBezTo>
                <a:cubicBezTo>
                  <a:pt x="372514" y="40043"/>
                  <a:pt x="392028" y="28997"/>
                  <a:pt x="406625" y="28997"/>
                </a:cubicBezTo>
                <a:cubicBezTo>
                  <a:pt x="410313" y="28997"/>
                  <a:pt x="413540" y="29610"/>
                  <a:pt x="416459" y="31298"/>
                </a:cubicBezTo>
                <a:cubicBezTo>
                  <a:pt x="432900" y="40810"/>
                  <a:pt x="428444" y="77938"/>
                  <a:pt x="441965" y="91286"/>
                </a:cubicBezTo>
                <a:cubicBezTo>
                  <a:pt x="455333" y="104633"/>
                  <a:pt x="492517" y="100184"/>
                  <a:pt x="502044" y="116754"/>
                </a:cubicBezTo>
                <a:cubicBezTo>
                  <a:pt x="511417" y="133016"/>
                  <a:pt x="489137" y="162780"/>
                  <a:pt x="494054" y="181344"/>
                </a:cubicBezTo>
                <a:cubicBezTo>
                  <a:pt x="498817" y="199294"/>
                  <a:pt x="533389" y="214023"/>
                  <a:pt x="533389" y="233507"/>
                </a:cubicBezTo>
                <a:cubicBezTo>
                  <a:pt x="533389" y="252838"/>
                  <a:pt x="498817" y="267567"/>
                  <a:pt x="494054" y="285517"/>
                </a:cubicBezTo>
                <a:cubicBezTo>
                  <a:pt x="489137" y="304081"/>
                  <a:pt x="511417" y="333998"/>
                  <a:pt x="502044" y="350261"/>
                </a:cubicBezTo>
                <a:cubicBezTo>
                  <a:pt x="492517" y="366677"/>
                  <a:pt x="455333" y="362228"/>
                  <a:pt x="441965" y="375575"/>
                </a:cubicBezTo>
                <a:cubicBezTo>
                  <a:pt x="428444" y="388923"/>
                  <a:pt x="432900" y="426051"/>
                  <a:pt x="416459" y="435563"/>
                </a:cubicBezTo>
                <a:cubicBezTo>
                  <a:pt x="413540" y="437251"/>
                  <a:pt x="410313" y="438018"/>
                  <a:pt x="406625" y="438018"/>
                </a:cubicBezTo>
                <a:cubicBezTo>
                  <a:pt x="392028" y="438018"/>
                  <a:pt x="372514" y="426971"/>
                  <a:pt x="357764" y="426971"/>
                </a:cubicBezTo>
                <a:cubicBezTo>
                  <a:pt x="355612" y="426971"/>
                  <a:pt x="353615" y="427125"/>
                  <a:pt x="351618" y="427585"/>
                </a:cubicBezTo>
                <a:cubicBezTo>
                  <a:pt x="333794" y="432495"/>
                  <a:pt x="319043" y="466861"/>
                  <a:pt x="299529" y="466861"/>
                </a:cubicBezTo>
                <a:cubicBezTo>
                  <a:pt x="280015" y="466861"/>
                  <a:pt x="265418" y="432495"/>
                  <a:pt x="247441" y="427585"/>
                </a:cubicBezTo>
                <a:cubicBezTo>
                  <a:pt x="245597" y="427125"/>
                  <a:pt x="243446" y="426971"/>
                  <a:pt x="241448" y="426971"/>
                </a:cubicBezTo>
                <a:cubicBezTo>
                  <a:pt x="226544" y="426971"/>
                  <a:pt x="207184" y="438018"/>
                  <a:pt x="192433" y="438018"/>
                </a:cubicBezTo>
                <a:cubicBezTo>
                  <a:pt x="188899" y="438018"/>
                  <a:pt x="185519" y="437251"/>
                  <a:pt x="182599" y="435563"/>
                </a:cubicBezTo>
                <a:cubicBezTo>
                  <a:pt x="166158" y="426051"/>
                  <a:pt x="170614" y="388923"/>
                  <a:pt x="157247" y="375575"/>
                </a:cubicBezTo>
                <a:cubicBezTo>
                  <a:pt x="143879" y="362228"/>
                  <a:pt x="106695" y="366677"/>
                  <a:pt x="97168" y="350107"/>
                </a:cubicBezTo>
                <a:cubicBezTo>
                  <a:pt x="87642" y="333998"/>
                  <a:pt x="110075" y="304081"/>
                  <a:pt x="105005" y="285517"/>
                </a:cubicBezTo>
                <a:cubicBezTo>
                  <a:pt x="100241" y="267567"/>
                  <a:pt x="65823" y="252838"/>
                  <a:pt x="65823" y="233507"/>
                </a:cubicBezTo>
                <a:cubicBezTo>
                  <a:pt x="65823" y="214023"/>
                  <a:pt x="100241" y="199294"/>
                  <a:pt x="105005" y="181344"/>
                </a:cubicBezTo>
                <a:cubicBezTo>
                  <a:pt x="110075" y="162780"/>
                  <a:pt x="87642" y="133016"/>
                  <a:pt x="97168" y="116754"/>
                </a:cubicBezTo>
                <a:cubicBezTo>
                  <a:pt x="106695" y="100184"/>
                  <a:pt x="143879" y="104633"/>
                  <a:pt x="157247" y="91286"/>
                </a:cubicBezTo>
                <a:cubicBezTo>
                  <a:pt x="170614" y="77938"/>
                  <a:pt x="166158" y="40810"/>
                  <a:pt x="182599" y="31298"/>
                </a:cubicBezTo>
                <a:cubicBezTo>
                  <a:pt x="185519" y="29610"/>
                  <a:pt x="188899" y="28997"/>
                  <a:pt x="192433" y="28997"/>
                </a:cubicBezTo>
                <a:cubicBezTo>
                  <a:pt x="207184" y="28997"/>
                  <a:pt x="226544" y="40043"/>
                  <a:pt x="241448" y="40043"/>
                </a:cubicBezTo>
                <a:cubicBezTo>
                  <a:pt x="243599" y="40043"/>
                  <a:pt x="245597" y="39736"/>
                  <a:pt x="247441" y="39276"/>
                </a:cubicBezTo>
                <a:cubicBezTo>
                  <a:pt x="265418" y="34520"/>
                  <a:pt x="280169" y="0"/>
                  <a:pt x="299529" y="0"/>
                </a:cubicBezTo>
                <a:close/>
              </a:path>
            </a:pathLst>
          </a:custGeom>
          <a:solidFill>
            <a:srgbClr val="1A3172"/>
          </a:solidFill>
          <a:ln>
            <a:noFill/>
          </a:ln>
        </p:spPr>
        <p:txBody>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5" name="矩形: 圆角 4"/>
          <p:cNvSpPr/>
          <p:nvPr/>
        </p:nvSpPr>
        <p:spPr>
          <a:xfrm>
            <a:off x="1217846" y="2619000"/>
            <a:ext cx="1272103" cy="408623"/>
          </a:xfrm>
          <a:prstGeom prst="roundRect">
            <a:avLst>
              <a:gd name="adj" fmla="val 9674"/>
            </a:avLst>
          </a:prstGeom>
          <a:solidFill>
            <a:schemeClr val="bg1">
              <a:lumMod val="75000"/>
            </a:schemeClr>
          </a:solidFill>
        </p:spPr>
        <p:txBody>
          <a:bodyPr wrap="none">
            <a:normAutofit/>
          </a:bodyPr>
          <a:lstStyle/>
          <a:p>
            <a:pPr marL="0" marR="0" lvl="0" indent="0" algn="ctr" defTabSz="913765" rtl="0" eaLnBrk="1" fontAlgn="auto" latinLnBrk="0" hangingPunct="1">
              <a:lnSpc>
                <a:spcPct val="100000"/>
              </a:lnSpc>
              <a:spcBef>
                <a:spcPts val="0"/>
              </a:spcBef>
              <a:spcAft>
                <a:spcPts val="0"/>
              </a:spcAft>
              <a:buClrTx/>
              <a:buSzTx/>
              <a:buFontTx/>
              <a:buNone/>
              <a:defRPr/>
            </a:pPr>
            <a:r>
              <a:rPr lang="zh-CN" altLang="en-US" dirty="0">
                <a:solidFill>
                  <a:srgbClr val="000000"/>
                </a:solidFill>
                <a:cs typeface="+mn-ea"/>
                <a:sym typeface="+mn-lt"/>
              </a:rPr>
              <a:t>输入内容</a:t>
            </a:r>
            <a:endParaRPr lang="zh-CN" altLang="en-US" dirty="0">
              <a:solidFill>
                <a:srgbClr val="000000"/>
              </a:solidFill>
              <a:cs typeface="+mn-ea"/>
              <a:sym typeface="+mn-lt"/>
            </a:endParaRPr>
          </a:p>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cxnSp>
        <p:nvCxnSpPr>
          <p:cNvPr id="7" name="直接连接符 6"/>
          <p:cNvCxnSpPr/>
          <p:nvPr/>
        </p:nvCxnSpPr>
        <p:spPr>
          <a:xfrm>
            <a:off x="3036000" y="1123950"/>
            <a:ext cx="0" cy="230505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8" name="椭圆 7"/>
          <p:cNvSpPr/>
          <p:nvPr/>
        </p:nvSpPr>
        <p:spPr bwMode="auto">
          <a:xfrm>
            <a:off x="3619548" y="1336146"/>
            <a:ext cx="316452" cy="316450"/>
          </a:xfrm>
          <a:prstGeom prst="ellipse">
            <a:avLst/>
          </a:prstGeom>
          <a:solidFill>
            <a:srgbClr val="1A3172"/>
          </a:solidFill>
          <a:ln w="38100">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FFFFFF"/>
                </a:solidFill>
                <a:effectLst/>
                <a:uLnTx/>
                <a:uFillTx/>
                <a:latin typeface="Arial" panose="020B0704020202090204"/>
                <a:ea typeface="微软雅黑" panose="020B0503020204020204" pitchFamily="34" charset="-122"/>
                <a:cs typeface="+mn-cs"/>
              </a:rPr>
              <a:t>1</a:t>
            </a:r>
            <a:endParaRPr kumimoji="0" lang="zh-CN" altLang="en-US" sz="1800" b="1" i="0" u="none" strike="noStrike" kern="1200" cap="none" spc="0" normalizeH="0" baseline="0" noProof="0" dirty="0">
              <a:ln>
                <a:noFill/>
              </a:ln>
              <a:solidFill>
                <a:srgbClr val="FFFFFF"/>
              </a:solidFill>
              <a:effectLst/>
              <a:uLnTx/>
              <a:uFillTx/>
              <a:latin typeface="Arial" panose="020B0704020202090204"/>
              <a:ea typeface="微软雅黑" panose="020B0503020204020204" pitchFamily="34" charset="-122"/>
              <a:cs typeface="+mn-cs"/>
            </a:endParaRPr>
          </a:p>
        </p:txBody>
      </p:sp>
      <p:sp>
        <p:nvSpPr>
          <p:cNvPr id="9" name="矩形 8"/>
          <p:cNvSpPr/>
          <p:nvPr/>
        </p:nvSpPr>
        <p:spPr bwMode="auto">
          <a:xfrm>
            <a:off x="3936001" y="1123950"/>
            <a:ext cx="7584484" cy="74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171450" lvl="0" indent="-171450">
              <a:lnSpc>
                <a:spcPct val="150000"/>
              </a:lnSpc>
              <a:buFont typeface="Arial" panose="020B0704020202090204" pitchFamily="34" charset="0"/>
              <a:buChar char="•"/>
              <a:tabLst>
                <a:tab pos="227965" algn="l"/>
              </a:tabLst>
              <a:defRPr/>
            </a:pPr>
            <a:r>
              <a:rPr lang="zh-CN" altLang="en-US" sz="1200" dirty="0">
                <a:solidFill>
                  <a:srgbClr val="000000"/>
                </a:solidFill>
                <a:cs typeface="+mn-ea"/>
                <a:sym typeface="+mn-lt"/>
              </a:rPr>
              <a:t>输入内容</a:t>
            </a:r>
            <a:endParaRPr lang="zh-CN" altLang="en-US" sz="1200" dirty="0">
              <a:solidFill>
                <a:srgbClr val="000000"/>
              </a:solidFill>
              <a:cs typeface="+mn-ea"/>
              <a:sym typeface="+mn-lt"/>
            </a:endParaRPr>
          </a:p>
          <a:p>
            <a:pPr marL="171450" lvl="0" indent="-171450">
              <a:lnSpc>
                <a:spcPct val="150000"/>
              </a:lnSpc>
              <a:buFont typeface="Arial" panose="020B0704020202090204" pitchFamily="34" charset="0"/>
              <a:buChar char="•"/>
              <a:tabLst>
                <a:tab pos="227965" algn="l"/>
              </a:tabLst>
              <a:defRPr/>
            </a:pPr>
            <a:r>
              <a:rPr lang="zh-CN" altLang="en-US" sz="1200" dirty="0">
                <a:solidFill>
                  <a:srgbClr val="000000"/>
                </a:solidFill>
                <a:cs typeface="+mn-ea"/>
                <a:sym typeface="+mn-lt"/>
              </a:rPr>
              <a:t>输入内容</a:t>
            </a:r>
            <a:endParaRPr lang="en-US" altLang="zh-CN" sz="1200" dirty="0">
              <a:solidFill>
                <a:srgbClr val="000000"/>
              </a:solidFill>
              <a:cs typeface="+mn-ea"/>
              <a:sym typeface="+mn-lt"/>
            </a:endParaRPr>
          </a:p>
        </p:txBody>
      </p:sp>
      <p:cxnSp>
        <p:nvCxnSpPr>
          <p:cNvPr id="14" name="直接连接符 13"/>
          <p:cNvCxnSpPr/>
          <p:nvPr/>
        </p:nvCxnSpPr>
        <p:spPr>
          <a:xfrm>
            <a:off x="4071000" y="1873548"/>
            <a:ext cx="7449485"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19" name="椭圆 18"/>
          <p:cNvSpPr/>
          <p:nvPr/>
        </p:nvSpPr>
        <p:spPr bwMode="auto">
          <a:xfrm>
            <a:off x="3619548" y="2094503"/>
            <a:ext cx="316452" cy="316450"/>
          </a:xfrm>
          <a:prstGeom prst="ellipse">
            <a:avLst/>
          </a:prstGeom>
          <a:solidFill>
            <a:srgbClr val="1A3172"/>
          </a:solidFill>
          <a:ln w="38100">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FFFFFF"/>
                </a:solidFill>
                <a:effectLst/>
                <a:uLnTx/>
                <a:uFillTx/>
                <a:latin typeface="Arial" panose="020B0704020202090204"/>
                <a:ea typeface="微软雅黑" panose="020B0503020204020204" pitchFamily="34" charset="-122"/>
                <a:cs typeface="+mn-cs"/>
              </a:rPr>
              <a:t>2</a:t>
            </a:r>
            <a:endParaRPr kumimoji="0" lang="zh-CN" altLang="en-US" sz="1800" b="1" i="0" u="none" strike="noStrike" kern="1200" cap="none" spc="0" normalizeH="0" baseline="0" noProof="0" dirty="0">
              <a:ln>
                <a:noFill/>
              </a:ln>
              <a:solidFill>
                <a:srgbClr val="FFFFFF"/>
              </a:solidFill>
              <a:effectLst/>
              <a:uLnTx/>
              <a:uFillTx/>
              <a:latin typeface="Arial" panose="020B0704020202090204"/>
              <a:ea typeface="微软雅黑" panose="020B0503020204020204" pitchFamily="34" charset="-122"/>
              <a:cs typeface="+mn-cs"/>
            </a:endParaRPr>
          </a:p>
        </p:txBody>
      </p:sp>
      <p:sp>
        <p:nvSpPr>
          <p:cNvPr id="20" name="矩形 19"/>
          <p:cNvSpPr/>
          <p:nvPr/>
        </p:nvSpPr>
        <p:spPr bwMode="auto">
          <a:xfrm>
            <a:off x="3936001" y="1882307"/>
            <a:ext cx="7584484" cy="74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171450" lvl="0" indent="-171450">
              <a:lnSpc>
                <a:spcPct val="150000"/>
              </a:lnSpc>
              <a:buFont typeface="Arial" panose="020B0704020202090204" pitchFamily="34" charset="0"/>
              <a:buChar char="•"/>
              <a:tabLst>
                <a:tab pos="227965" algn="l"/>
              </a:tabLst>
              <a:defRPr/>
            </a:pPr>
            <a:r>
              <a:rPr lang="zh-CN" altLang="en-US" sz="1200" dirty="0">
                <a:solidFill>
                  <a:srgbClr val="000000"/>
                </a:solidFill>
                <a:cs typeface="+mn-ea"/>
                <a:sym typeface="+mn-lt"/>
              </a:rPr>
              <a:t>输入内容</a:t>
            </a:r>
            <a:endParaRPr lang="zh-CN" altLang="en-US" sz="1200" dirty="0">
              <a:solidFill>
                <a:srgbClr val="000000"/>
              </a:solidFill>
              <a:cs typeface="+mn-ea"/>
              <a:sym typeface="+mn-lt"/>
            </a:endParaRPr>
          </a:p>
          <a:p>
            <a:pPr marL="171450" lvl="0" indent="-171450">
              <a:lnSpc>
                <a:spcPct val="150000"/>
              </a:lnSpc>
              <a:buFont typeface="Arial" panose="020B0704020202090204" pitchFamily="34" charset="0"/>
              <a:buChar char="•"/>
              <a:tabLst>
                <a:tab pos="227965" algn="l"/>
              </a:tabLst>
              <a:defRPr/>
            </a:pPr>
            <a:r>
              <a:rPr lang="zh-CN" altLang="en-US" sz="1200" dirty="0">
                <a:solidFill>
                  <a:srgbClr val="000000"/>
                </a:solidFill>
                <a:cs typeface="+mn-ea"/>
                <a:sym typeface="+mn-lt"/>
              </a:rPr>
              <a:t>输入内容</a:t>
            </a:r>
            <a:endParaRPr lang="en-US" altLang="zh-CN" sz="1200" dirty="0">
              <a:solidFill>
                <a:srgbClr val="000000"/>
              </a:solidFill>
              <a:cs typeface="+mn-ea"/>
              <a:sym typeface="+mn-lt"/>
            </a:endParaRPr>
          </a:p>
        </p:txBody>
      </p:sp>
      <p:cxnSp>
        <p:nvCxnSpPr>
          <p:cNvPr id="21" name="直接连接符 20"/>
          <p:cNvCxnSpPr/>
          <p:nvPr/>
        </p:nvCxnSpPr>
        <p:spPr>
          <a:xfrm>
            <a:off x="4071000" y="2631905"/>
            <a:ext cx="7449485"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22" name="椭圆 21"/>
          <p:cNvSpPr/>
          <p:nvPr/>
        </p:nvSpPr>
        <p:spPr bwMode="auto">
          <a:xfrm>
            <a:off x="3619548" y="2852860"/>
            <a:ext cx="316452" cy="316450"/>
          </a:xfrm>
          <a:prstGeom prst="ellipse">
            <a:avLst/>
          </a:prstGeom>
          <a:solidFill>
            <a:srgbClr val="1A3172"/>
          </a:solidFill>
          <a:ln w="38100">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FFFFFF"/>
                </a:solidFill>
                <a:effectLst/>
                <a:uLnTx/>
                <a:uFillTx/>
                <a:latin typeface="Arial" panose="020B0704020202090204"/>
                <a:ea typeface="微软雅黑" panose="020B0503020204020204" pitchFamily="34" charset="-122"/>
                <a:cs typeface="+mn-cs"/>
              </a:rPr>
              <a:t>3</a:t>
            </a:r>
            <a:endParaRPr kumimoji="0" lang="zh-CN" altLang="en-US" sz="1800" b="1" i="0" u="none" strike="noStrike" kern="1200" cap="none" spc="0" normalizeH="0" baseline="0" noProof="0" dirty="0">
              <a:ln>
                <a:noFill/>
              </a:ln>
              <a:solidFill>
                <a:srgbClr val="FFFFFF"/>
              </a:solidFill>
              <a:effectLst/>
              <a:uLnTx/>
              <a:uFillTx/>
              <a:latin typeface="Arial" panose="020B0704020202090204"/>
              <a:ea typeface="微软雅黑" panose="020B0503020204020204" pitchFamily="34" charset="-122"/>
              <a:cs typeface="+mn-cs"/>
            </a:endParaRPr>
          </a:p>
        </p:txBody>
      </p:sp>
      <p:sp>
        <p:nvSpPr>
          <p:cNvPr id="23" name="矩形 22"/>
          <p:cNvSpPr/>
          <p:nvPr/>
        </p:nvSpPr>
        <p:spPr bwMode="auto">
          <a:xfrm>
            <a:off x="3936001" y="2640664"/>
            <a:ext cx="7584484" cy="74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171450" lvl="0" indent="-171450">
              <a:lnSpc>
                <a:spcPct val="150000"/>
              </a:lnSpc>
              <a:buFont typeface="Arial" panose="020B0704020202090204" pitchFamily="34" charset="0"/>
              <a:buChar char="•"/>
              <a:tabLst>
                <a:tab pos="227965" algn="l"/>
              </a:tabLst>
              <a:defRPr/>
            </a:pPr>
            <a:r>
              <a:rPr lang="zh-CN" altLang="en-US" sz="1200" dirty="0">
                <a:solidFill>
                  <a:srgbClr val="000000"/>
                </a:solidFill>
                <a:cs typeface="+mn-ea"/>
                <a:sym typeface="+mn-lt"/>
              </a:rPr>
              <a:t>输入内容</a:t>
            </a:r>
            <a:endParaRPr lang="zh-CN" altLang="en-US" sz="1200" dirty="0">
              <a:solidFill>
                <a:srgbClr val="000000"/>
              </a:solidFill>
              <a:cs typeface="+mn-ea"/>
              <a:sym typeface="+mn-lt"/>
            </a:endParaRPr>
          </a:p>
          <a:p>
            <a:pPr marL="171450" lvl="0" indent="-171450">
              <a:lnSpc>
                <a:spcPct val="150000"/>
              </a:lnSpc>
              <a:buFont typeface="Arial" panose="020B0704020202090204" pitchFamily="34" charset="0"/>
              <a:buChar char="•"/>
              <a:tabLst>
                <a:tab pos="227965" algn="l"/>
              </a:tabLst>
              <a:defRPr/>
            </a:pPr>
            <a:r>
              <a:rPr lang="zh-CN" altLang="en-US" sz="1200" dirty="0">
                <a:solidFill>
                  <a:srgbClr val="000000"/>
                </a:solidFill>
                <a:cs typeface="+mn-ea"/>
                <a:sym typeface="+mn-lt"/>
              </a:rPr>
              <a:t>输入内容</a:t>
            </a:r>
            <a:endParaRPr lang="en-US" altLang="zh-CN" sz="1200" dirty="0">
              <a:solidFill>
                <a:srgbClr val="000000"/>
              </a:solidFill>
              <a:cs typeface="+mn-ea"/>
              <a:sym typeface="+mn-lt"/>
            </a:endParaRPr>
          </a:p>
        </p:txBody>
      </p:sp>
      <p:cxnSp>
        <p:nvCxnSpPr>
          <p:cNvPr id="24" name="直接连接符 23"/>
          <p:cNvCxnSpPr/>
          <p:nvPr/>
        </p:nvCxnSpPr>
        <p:spPr>
          <a:xfrm>
            <a:off x="4071000" y="3390262"/>
            <a:ext cx="7449485"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40" name="trophy_159504"/>
          <p:cNvSpPr>
            <a:spLocks noChangeAspect="1"/>
          </p:cNvSpPr>
          <p:nvPr/>
        </p:nvSpPr>
        <p:spPr bwMode="auto">
          <a:xfrm>
            <a:off x="1480876" y="4288048"/>
            <a:ext cx="746045" cy="973589"/>
          </a:xfrm>
          <a:custGeom>
            <a:avLst/>
            <a:gdLst>
              <a:gd name="connsiteX0" fmla="*/ 454392 w 463299"/>
              <a:gd name="connsiteY0" fmla="*/ 223559 h 604605"/>
              <a:gd name="connsiteX1" fmla="*/ 463228 w 463299"/>
              <a:gd name="connsiteY1" fmla="*/ 245267 h 604605"/>
              <a:gd name="connsiteX2" fmla="*/ 451811 w 463299"/>
              <a:gd name="connsiteY2" fmla="*/ 388606 h 604605"/>
              <a:gd name="connsiteX3" fmla="*/ 450421 w 463299"/>
              <a:gd name="connsiteY3" fmla="*/ 403376 h 604605"/>
              <a:gd name="connsiteX4" fmla="*/ 441188 w 463299"/>
              <a:gd name="connsiteY4" fmla="*/ 448182 h 604605"/>
              <a:gd name="connsiteX5" fmla="*/ 431657 w 463299"/>
              <a:gd name="connsiteY5" fmla="*/ 462555 h 604605"/>
              <a:gd name="connsiteX6" fmla="*/ 386287 w 463299"/>
              <a:gd name="connsiteY6" fmla="*/ 510731 h 604605"/>
              <a:gd name="connsiteX7" fmla="*/ 339725 w 463299"/>
              <a:gd name="connsiteY7" fmla="*/ 560196 h 604605"/>
              <a:gd name="connsiteX8" fmla="*/ 324535 w 463299"/>
              <a:gd name="connsiteY8" fmla="*/ 583094 h 604605"/>
              <a:gd name="connsiteX9" fmla="*/ 315302 w 463299"/>
              <a:gd name="connsiteY9" fmla="*/ 604605 h 604605"/>
              <a:gd name="connsiteX10" fmla="*/ 245410 w 463299"/>
              <a:gd name="connsiteY10" fmla="*/ 604605 h 604605"/>
              <a:gd name="connsiteX11" fmla="*/ 246502 w 463299"/>
              <a:gd name="connsiteY11" fmla="*/ 601036 h 604605"/>
              <a:gd name="connsiteX12" fmla="*/ 274697 w 463299"/>
              <a:gd name="connsiteY12" fmla="*/ 520347 h 604605"/>
              <a:gd name="connsiteX13" fmla="*/ 281647 w 463299"/>
              <a:gd name="connsiteY13" fmla="*/ 505180 h 604605"/>
              <a:gd name="connsiteX14" fmla="*/ 343200 w 463299"/>
              <a:gd name="connsiteY14" fmla="*/ 431033 h 604605"/>
              <a:gd name="connsiteX15" fmla="*/ 365736 w 463299"/>
              <a:gd name="connsiteY15" fmla="*/ 406350 h 604605"/>
              <a:gd name="connsiteX16" fmla="*/ 399193 w 463299"/>
              <a:gd name="connsiteY16" fmla="*/ 372151 h 604605"/>
              <a:gd name="connsiteX17" fmla="*/ 417957 w 463299"/>
              <a:gd name="connsiteY17" fmla="*/ 371754 h 604605"/>
              <a:gd name="connsiteX18" fmla="*/ 411404 w 463299"/>
              <a:gd name="connsiteY18" fmla="*/ 413685 h 604605"/>
              <a:gd name="connsiteX19" fmla="*/ 380926 w 463299"/>
              <a:gd name="connsiteY19" fmla="*/ 464240 h 604605"/>
              <a:gd name="connsiteX20" fmla="*/ 375167 w 463299"/>
              <a:gd name="connsiteY20" fmla="*/ 473162 h 604605"/>
              <a:gd name="connsiteX21" fmla="*/ 420637 w 463299"/>
              <a:gd name="connsiteY21" fmla="*/ 411703 h 604605"/>
              <a:gd name="connsiteX22" fmla="*/ 426792 w 463299"/>
              <a:gd name="connsiteY22" fmla="*/ 366401 h 604605"/>
              <a:gd name="connsiteX23" fmla="*/ 401079 w 463299"/>
              <a:gd name="connsiteY23" fmla="*/ 362337 h 604605"/>
              <a:gd name="connsiteX24" fmla="*/ 399292 w 463299"/>
              <a:gd name="connsiteY24" fmla="*/ 362734 h 604605"/>
              <a:gd name="connsiteX25" fmla="*/ 399689 w 463299"/>
              <a:gd name="connsiteY25" fmla="*/ 361049 h 604605"/>
              <a:gd name="connsiteX26" fmla="*/ 426395 w 463299"/>
              <a:gd name="connsiteY26" fmla="*/ 252206 h 604605"/>
              <a:gd name="connsiteX27" fmla="*/ 430565 w 463299"/>
              <a:gd name="connsiteY27" fmla="*/ 241302 h 604605"/>
              <a:gd name="connsiteX28" fmla="*/ 454392 w 463299"/>
              <a:gd name="connsiteY28" fmla="*/ 223559 h 604605"/>
              <a:gd name="connsiteX29" fmla="*/ 8810 w 463299"/>
              <a:gd name="connsiteY29" fmla="*/ 223559 h 604605"/>
              <a:gd name="connsiteX30" fmla="*/ 32739 w 463299"/>
              <a:gd name="connsiteY30" fmla="*/ 241302 h 604605"/>
              <a:gd name="connsiteX31" fmla="*/ 36910 w 463299"/>
              <a:gd name="connsiteY31" fmla="*/ 252206 h 604605"/>
              <a:gd name="connsiteX32" fmla="*/ 63520 w 463299"/>
              <a:gd name="connsiteY32" fmla="*/ 361049 h 604605"/>
              <a:gd name="connsiteX33" fmla="*/ 64016 w 463299"/>
              <a:gd name="connsiteY33" fmla="*/ 362734 h 604605"/>
              <a:gd name="connsiteX34" fmla="*/ 62229 w 463299"/>
              <a:gd name="connsiteY34" fmla="*/ 362337 h 604605"/>
              <a:gd name="connsiteX35" fmla="*/ 36413 w 463299"/>
              <a:gd name="connsiteY35" fmla="*/ 366401 h 604605"/>
              <a:gd name="connsiteX36" fmla="*/ 42668 w 463299"/>
              <a:gd name="connsiteY36" fmla="*/ 411703 h 604605"/>
              <a:gd name="connsiteX37" fmla="*/ 88144 w 463299"/>
              <a:gd name="connsiteY37" fmla="*/ 473162 h 604605"/>
              <a:gd name="connsiteX38" fmla="*/ 82385 w 463299"/>
              <a:gd name="connsiteY38" fmla="*/ 464240 h 604605"/>
              <a:gd name="connsiteX39" fmla="*/ 51903 w 463299"/>
              <a:gd name="connsiteY39" fmla="*/ 413685 h 604605"/>
              <a:gd name="connsiteX40" fmla="*/ 45250 w 463299"/>
              <a:gd name="connsiteY40" fmla="*/ 371754 h 604605"/>
              <a:gd name="connsiteX41" fmla="*/ 64016 w 463299"/>
              <a:gd name="connsiteY41" fmla="*/ 372151 h 604605"/>
              <a:gd name="connsiteX42" fmla="*/ 97477 w 463299"/>
              <a:gd name="connsiteY42" fmla="*/ 406350 h 604605"/>
              <a:gd name="connsiteX43" fmla="*/ 120017 w 463299"/>
              <a:gd name="connsiteY43" fmla="*/ 431033 h 604605"/>
              <a:gd name="connsiteX44" fmla="*/ 181578 w 463299"/>
              <a:gd name="connsiteY44" fmla="*/ 505180 h 604605"/>
              <a:gd name="connsiteX45" fmla="*/ 188627 w 463299"/>
              <a:gd name="connsiteY45" fmla="*/ 520347 h 604605"/>
              <a:gd name="connsiteX46" fmla="*/ 216826 w 463299"/>
              <a:gd name="connsiteY46" fmla="*/ 601036 h 604605"/>
              <a:gd name="connsiteX47" fmla="*/ 217819 w 463299"/>
              <a:gd name="connsiteY47" fmla="*/ 604605 h 604605"/>
              <a:gd name="connsiteX48" fmla="*/ 148017 w 463299"/>
              <a:gd name="connsiteY48" fmla="*/ 604605 h 604605"/>
              <a:gd name="connsiteX49" fmla="*/ 138684 w 463299"/>
              <a:gd name="connsiteY49" fmla="*/ 583094 h 604605"/>
              <a:gd name="connsiteX50" fmla="*/ 123591 w 463299"/>
              <a:gd name="connsiteY50" fmla="*/ 560196 h 604605"/>
              <a:gd name="connsiteX51" fmla="*/ 76924 w 463299"/>
              <a:gd name="connsiteY51" fmla="*/ 510731 h 604605"/>
              <a:gd name="connsiteX52" fmla="*/ 31647 w 463299"/>
              <a:gd name="connsiteY52" fmla="*/ 462555 h 604605"/>
              <a:gd name="connsiteX53" fmla="*/ 22016 w 463299"/>
              <a:gd name="connsiteY53" fmla="*/ 448182 h 604605"/>
              <a:gd name="connsiteX54" fmla="*/ 12782 w 463299"/>
              <a:gd name="connsiteY54" fmla="*/ 403277 h 604605"/>
              <a:gd name="connsiteX55" fmla="*/ 11392 w 463299"/>
              <a:gd name="connsiteY55" fmla="*/ 388507 h 604605"/>
              <a:gd name="connsiteX56" fmla="*/ 72 w 463299"/>
              <a:gd name="connsiteY56" fmla="*/ 245267 h 604605"/>
              <a:gd name="connsiteX57" fmla="*/ 8810 w 463299"/>
              <a:gd name="connsiteY57" fmla="*/ 223559 h 604605"/>
              <a:gd name="connsiteX58" fmla="*/ 355234 w 463299"/>
              <a:gd name="connsiteY58" fmla="*/ 208098 h 604605"/>
              <a:gd name="connsiteX59" fmla="*/ 362182 w 463299"/>
              <a:gd name="connsiteY59" fmla="*/ 210375 h 604605"/>
              <a:gd name="connsiteX60" fmla="*/ 387990 w 463299"/>
              <a:gd name="connsiteY60" fmla="*/ 228397 h 604605"/>
              <a:gd name="connsiteX61" fmla="*/ 391067 w 463299"/>
              <a:gd name="connsiteY61" fmla="*/ 245429 h 604605"/>
              <a:gd name="connsiteX62" fmla="*/ 380942 w 463299"/>
              <a:gd name="connsiteY62" fmla="*/ 250578 h 604605"/>
              <a:gd name="connsiteX63" fmla="*/ 373994 w 463299"/>
              <a:gd name="connsiteY63" fmla="*/ 248400 h 604605"/>
              <a:gd name="connsiteX64" fmla="*/ 348186 w 463299"/>
              <a:gd name="connsiteY64" fmla="*/ 230378 h 604605"/>
              <a:gd name="connsiteX65" fmla="*/ 345109 w 463299"/>
              <a:gd name="connsiteY65" fmla="*/ 213346 h 604605"/>
              <a:gd name="connsiteX66" fmla="*/ 355234 w 463299"/>
              <a:gd name="connsiteY66" fmla="*/ 208098 h 604605"/>
              <a:gd name="connsiteX67" fmla="*/ 108105 w 463299"/>
              <a:gd name="connsiteY67" fmla="*/ 208098 h 604605"/>
              <a:gd name="connsiteX68" fmla="*/ 118123 w 463299"/>
              <a:gd name="connsiteY68" fmla="*/ 213346 h 604605"/>
              <a:gd name="connsiteX69" fmla="*/ 115147 w 463299"/>
              <a:gd name="connsiteY69" fmla="*/ 230378 h 604605"/>
              <a:gd name="connsiteX70" fmla="*/ 89360 w 463299"/>
              <a:gd name="connsiteY70" fmla="*/ 248400 h 604605"/>
              <a:gd name="connsiteX71" fmla="*/ 82318 w 463299"/>
              <a:gd name="connsiteY71" fmla="*/ 250578 h 604605"/>
              <a:gd name="connsiteX72" fmla="*/ 72300 w 463299"/>
              <a:gd name="connsiteY72" fmla="*/ 245429 h 604605"/>
              <a:gd name="connsiteX73" fmla="*/ 75276 w 463299"/>
              <a:gd name="connsiteY73" fmla="*/ 228397 h 604605"/>
              <a:gd name="connsiteX74" fmla="*/ 101063 w 463299"/>
              <a:gd name="connsiteY74" fmla="*/ 210375 h 604605"/>
              <a:gd name="connsiteX75" fmla="*/ 108105 w 463299"/>
              <a:gd name="connsiteY75" fmla="*/ 208098 h 604605"/>
              <a:gd name="connsiteX76" fmla="*/ 255572 w 463299"/>
              <a:gd name="connsiteY76" fmla="*/ 194126 h 604605"/>
              <a:gd name="connsiteX77" fmla="*/ 234020 w 463299"/>
              <a:gd name="connsiteY77" fmla="*/ 333140 h 604605"/>
              <a:gd name="connsiteX78" fmla="*/ 229451 w 463299"/>
              <a:gd name="connsiteY78" fmla="*/ 333140 h 604605"/>
              <a:gd name="connsiteX79" fmla="*/ 207799 w 463299"/>
              <a:gd name="connsiteY79" fmla="*/ 194225 h 604605"/>
              <a:gd name="connsiteX80" fmla="*/ 230245 w 463299"/>
              <a:gd name="connsiteY80" fmla="*/ 198486 h 604605"/>
              <a:gd name="connsiteX81" fmla="*/ 232927 w 463299"/>
              <a:gd name="connsiteY81" fmla="*/ 198486 h 604605"/>
              <a:gd name="connsiteX82" fmla="*/ 200548 w 463299"/>
              <a:gd name="connsiteY82" fmla="*/ 178337 h 604605"/>
              <a:gd name="connsiteX83" fmla="*/ 194295 w 463299"/>
              <a:gd name="connsiteY83" fmla="*/ 180220 h 604605"/>
              <a:gd name="connsiteX84" fmla="*/ 192211 w 463299"/>
              <a:gd name="connsiteY84" fmla="*/ 186366 h 604605"/>
              <a:gd name="connsiteX85" fmla="*/ 216429 w 463299"/>
              <a:gd name="connsiteY85" fmla="*/ 341305 h 604605"/>
              <a:gd name="connsiteX86" fmla="*/ 223377 w 463299"/>
              <a:gd name="connsiteY86" fmla="*/ 347252 h 604605"/>
              <a:gd name="connsiteX87" fmla="*/ 240051 w 463299"/>
              <a:gd name="connsiteY87" fmla="*/ 347252 h 604605"/>
              <a:gd name="connsiteX88" fmla="*/ 246999 w 463299"/>
              <a:gd name="connsiteY88" fmla="*/ 341305 h 604605"/>
              <a:gd name="connsiteX89" fmla="*/ 271018 w 463299"/>
              <a:gd name="connsiteY89" fmla="*/ 186366 h 604605"/>
              <a:gd name="connsiteX90" fmla="*/ 269033 w 463299"/>
              <a:gd name="connsiteY90" fmla="*/ 180220 h 604605"/>
              <a:gd name="connsiteX91" fmla="*/ 262780 w 463299"/>
              <a:gd name="connsiteY91" fmla="*/ 178337 h 604605"/>
              <a:gd name="connsiteX92" fmla="*/ 231714 w 463299"/>
              <a:gd name="connsiteY92" fmla="*/ 184384 h 604605"/>
              <a:gd name="connsiteX93" fmla="*/ 380942 w 463299"/>
              <a:gd name="connsiteY93" fmla="*/ 85455 h 604605"/>
              <a:gd name="connsiteX94" fmla="*/ 391067 w 463299"/>
              <a:gd name="connsiteY94" fmla="*/ 90613 h 604605"/>
              <a:gd name="connsiteX95" fmla="*/ 387990 w 463299"/>
              <a:gd name="connsiteY95" fmla="*/ 107673 h 604605"/>
              <a:gd name="connsiteX96" fmla="*/ 362182 w 463299"/>
              <a:gd name="connsiteY96" fmla="*/ 125725 h 604605"/>
              <a:gd name="connsiteX97" fmla="*/ 355234 w 463299"/>
              <a:gd name="connsiteY97" fmla="*/ 128006 h 604605"/>
              <a:gd name="connsiteX98" fmla="*/ 345109 w 463299"/>
              <a:gd name="connsiteY98" fmla="*/ 122749 h 604605"/>
              <a:gd name="connsiteX99" fmla="*/ 348186 w 463299"/>
              <a:gd name="connsiteY99" fmla="*/ 105689 h 604605"/>
              <a:gd name="connsiteX100" fmla="*/ 373994 w 463299"/>
              <a:gd name="connsiteY100" fmla="*/ 87637 h 604605"/>
              <a:gd name="connsiteX101" fmla="*/ 380942 w 463299"/>
              <a:gd name="connsiteY101" fmla="*/ 85455 h 604605"/>
              <a:gd name="connsiteX102" fmla="*/ 82318 w 463299"/>
              <a:gd name="connsiteY102" fmla="*/ 85455 h 604605"/>
              <a:gd name="connsiteX103" fmla="*/ 89360 w 463299"/>
              <a:gd name="connsiteY103" fmla="*/ 87637 h 604605"/>
              <a:gd name="connsiteX104" fmla="*/ 115147 w 463299"/>
              <a:gd name="connsiteY104" fmla="*/ 105689 h 604605"/>
              <a:gd name="connsiteX105" fmla="*/ 118123 w 463299"/>
              <a:gd name="connsiteY105" fmla="*/ 122749 h 604605"/>
              <a:gd name="connsiteX106" fmla="*/ 108105 w 463299"/>
              <a:gd name="connsiteY106" fmla="*/ 128006 h 604605"/>
              <a:gd name="connsiteX107" fmla="*/ 101063 w 463299"/>
              <a:gd name="connsiteY107" fmla="*/ 125725 h 604605"/>
              <a:gd name="connsiteX108" fmla="*/ 75276 w 463299"/>
              <a:gd name="connsiteY108" fmla="*/ 107673 h 604605"/>
              <a:gd name="connsiteX109" fmla="*/ 72300 w 463299"/>
              <a:gd name="connsiteY109" fmla="*/ 90613 h 604605"/>
              <a:gd name="connsiteX110" fmla="*/ 82318 w 463299"/>
              <a:gd name="connsiteY110" fmla="*/ 85455 h 604605"/>
              <a:gd name="connsiteX111" fmla="*/ 231615 w 463299"/>
              <a:gd name="connsiteY111" fmla="*/ 65132 h 604605"/>
              <a:gd name="connsiteX112" fmla="*/ 339403 w 463299"/>
              <a:gd name="connsiteY112" fmla="*/ 172786 h 604605"/>
              <a:gd name="connsiteX113" fmla="*/ 304168 w 463299"/>
              <a:gd name="connsiteY113" fmla="*/ 268643 h 604605"/>
              <a:gd name="connsiteX114" fmla="*/ 272110 w 463299"/>
              <a:gd name="connsiteY114" fmla="*/ 353002 h 604605"/>
              <a:gd name="connsiteX115" fmla="*/ 271812 w 463299"/>
              <a:gd name="connsiteY115" fmla="*/ 354984 h 604605"/>
              <a:gd name="connsiteX116" fmla="*/ 275881 w 463299"/>
              <a:gd name="connsiteY116" fmla="*/ 363113 h 604605"/>
              <a:gd name="connsiteX117" fmla="*/ 218811 w 463299"/>
              <a:gd name="connsiteY117" fmla="*/ 371836 h 604605"/>
              <a:gd name="connsiteX118" fmla="*/ 281737 w 463299"/>
              <a:gd name="connsiteY118" fmla="*/ 383236 h 604605"/>
              <a:gd name="connsiteX119" fmla="*/ 231323 w 463299"/>
              <a:gd name="connsiteY119" fmla="*/ 394444 h 604605"/>
              <a:gd name="connsiteX120" fmla="*/ 231123 w 463299"/>
              <a:gd name="connsiteY120" fmla="*/ 394448 h 604605"/>
              <a:gd name="connsiteX121" fmla="*/ 230408 w 463299"/>
              <a:gd name="connsiteY121" fmla="*/ 394432 h 604605"/>
              <a:gd name="connsiteX122" fmla="*/ 221987 w 463299"/>
              <a:gd name="connsiteY122" fmla="*/ 394636 h 604605"/>
              <a:gd name="connsiteX123" fmla="*/ 231123 w 463299"/>
              <a:gd name="connsiteY123" fmla="*/ 394448 h 604605"/>
              <a:gd name="connsiteX124" fmla="*/ 248934 w 463299"/>
              <a:gd name="connsiteY124" fmla="*/ 394859 h 604605"/>
              <a:gd name="connsiteX125" fmla="*/ 275881 w 463299"/>
              <a:gd name="connsiteY125" fmla="*/ 403855 h 604605"/>
              <a:gd name="connsiteX126" fmla="*/ 265857 w 463299"/>
              <a:gd name="connsiteY126" fmla="*/ 413867 h 604605"/>
              <a:gd name="connsiteX127" fmla="*/ 197472 w 463299"/>
              <a:gd name="connsiteY127" fmla="*/ 413867 h 604605"/>
              <a:gd name="connsiteX128" fmla="*/ 187348 w 463299"/>
              <a:gd name="connsiteY128" fmla="*/ 403855 h 604605"/>
              <a:gd name="connsiteX129" fmla="*/ 193204 w 463299"/>
              <a:gd name="connsiteY129" fmla="*/ 394636 h 604605"/>
              <a:gd name="connsiteX130" fmla="*/ 181591 w 463299"/>
              <a:gd name="connsiteY130" fmla="*/ 383236 h 604605"/>
              <a:gd name="connsiteX131" fmla="*/ 192509 w 463299"/>
              <a:gd name="connsiteY131" fmla="*/ 371836 h 604605"/>
              <a:gd name="connsiteX132" fmla="*/ 187348 w 463299"/>
              <a:gd name="connsiteY132" fmla="*/ 363113 h 604605"/>
              <a:gd name="connsiteX133" fmla="*/ 191417 w 463299"/>
              <a:gd name="connsiteY133" fmla="*/ 354984 h 604605"/>
              <a:gd name="connsiteX134" fmla="*/ 191219 w 463299"/>
              <a:gd name="connsiteY134" fmla="*/ 353002 h 604605"/>
              <a:gd name="connsiteX135" fmla="*/ 159259 w 463299"/>
              <a:gd name="connsiteY135" fmla="*/ 268842 h 604605"/>
              <a:gd name="connsiteX136" fmla="*/ 123826 w 463299"/>
              <a:gd name="connsiteY136" fmla="*/ 172786 h 604605"/>
              <a:gd name="connsiteX137" fmla="*/ 231615 w 463299"/>
              <a:gd name="connsiteY137" fmla="*/ 65132 h 604605"/>
              <a:gd name="connsiteX138" fmla="*/ 231601 w 463299"/>
              <a:gd name="connsiteY138" fmla="*/ 0 h 604605"/>
              <a:gd name="connsiteX139" fmla="*/ 243929 w 463299"/>
              <a:gd name="connsiteY139" fmla="*/ 12293 h 604605"/>
              <a:gd name="connsiteX140" fmla="*/ 243929 w 463299"/>
              <a:gd name="connsiteY140" fmla="*/ 39855 h 604605"/>
              <a:gd name="connsiteX141" fmla="*/ 231601 w 463299"/>
              <a:gd name="connsiteY141" fmla="*/ 52148 h 604605"/>
              <a:gd name="connsiteX142" fmla="*/ 219372 w 463299"/>
              <a:gd name="connsiteY142" fmla="*/ 39855 h 604605"/>
              <a:gd name="connsiteX143" fmla="*/ 219372 w 463299"/>
              <a:gd name="connsiteY143" fmla="*/ 12293 h 604605"/>
              <a:gd name="connsiteX144" fmla="*/ 231601 w 463299"/>
              <a:gd name="connsiteY144" fmla="*/ 0 h 60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3299" h="604605">
                <a:moveTo>
                  <a:pt x="454392" y="223559"/>
                </a:moveTo>
                <a:cubicBezTo>
                  <a:pt x="458065" y="224550"/>
                  <a:pt x="464022" y="228713"/>
                  <a:pt x="463228" y="245267"/>
                </a:cubicBezTo>
                <a:lnTo>
                  <a:pt x="451811" y="388606"/>
                </a:lnTo>
                <a:cubicBezTo>
                  <a:pt x="451314" y="393265"/>
                  <a:pt x="450818" y="398122"/>
                  <a:pt x="450421" y="403376"/>
                </a:cubicBezTo>
                <a:cubicBezTo>
                  <a:pt x="449130" y="419236"/>
                  <a:pt x="447740" y="435592"/>
                  <a:pt x="441188" y="448182"/>
                </a:cubicBezTo>
                <a:cubicBezTo>
                  <a:pt x="438507" y="453435"/>
                  <a:pt x="435430" y="458094"/>
                  <a:pt x="431657" y="462555"/>
                </a:cubicBezTo>
                <a:cubicBezTo>
                  <a:pt x="424906" y="470684"/>
                  <a:pt x="406142" y="490113"/>
                  <a:pt x="386287" y="510731"/>
                </a:cubicBezTo>
                <a:cubicBezTo>
                  <a:pt x="367027" y="530755"/>
                  <a:pt x="346972" y="551572"/>
                  <a:pt x="339725" y="560196"/>
                </a:cubicBezTo>
                <a:cubicBezTo>
                  <a:pt x="333967" y="567036"/>
                  <a:pt x="329003" y="574470"/>
                  <a:pt x="324535" y="583094"/>
                </a:cubicBezTo>
                <a:cubicBezTo>
                  <a:pt x="320961" y="590033"/>
                  <a:pt x="317983" y="597270"/>
                  <a:pt x="315302" y="604605"/>
                </a:cubicBezTo>
                <a:lnTo>
                  <a:pt x="245410" y="604605"/>
                </a:lnTo>
                <a:lnTo>
                  <a:pt x="246502" y="601036"/>
                </a:lnTo>
                <a:cubicBezTo>
                  <a:pt x="254841" y="572587"/>
                  <a:pt x="264074" y="546120"/>
                  <a:pt x="274697" y="520347"/>
                </a:cubicBezTo>
                <a:cubicBezTo>
                  <a:pt x="276782" y="515192"/>
                  <a:pt x="279165" y="510037"/>
                  <a:pt x="281647" y="505180"/>
                </a:cubicBezTo>
                <a:cubicBezTo>
                  <a:pt x="298326" y="473063"/>
                  <a:pt x="321160" y="451651"/>
                  <a:pt x="343200" y="431033"/>
                </a:cubicBezTo>
                <a:cubicBezTo>
                  <a:pt x="349454" y="425184"/>
                  <a:pt x="357397" y="416064"/>
                  <a:pt x="365736" y="406350"/>
                </a:cubicBezTo>
                <a:cubicBezTo>
                  <a:pt x="378047" y="392274"/>
                  <a:pt x="390754" y="377702"/>
                  <a:pt x="399193" y="372151"/>
                </a:cubicBezTo>
                <a:cubicBezTo>
                  <a:pt x="406937" y="367095"/>
                  <a:pt x="413291" y="366996"/>
                  <a:pt x="417957" y="371754"/>
                </a:cubicBezTo>
                <a:cubicBezTo>
                  <a:pt x="424807" y="378693"/>
                  <a:pt x="422821" y="391580"/>
                  <a:pt x="411404" y="413685"/>
                </a:cubicBezTo>
                <a:cubicBezTo>
                  <a:pt x="403760" y="428455"/>
                  <a:pt x="392641" y="445803"/>
                  <a:pt x="380926" y="464240"/>
                </a:cubicBezTo>
                <a:cubicBezTo>
                  <a:pt x="379039" y="467214"/>
                  <a:pt x="377054" y="470188"/>
                  <a:pt x="375167" y="473162"/>
                </a:cubicBezTo>
                <a:cubicBezTo>
                  <a:pt x="395917" y="450462"/>
                  <a:pt x="411206" y="429843"/>
                  <a:pt x="420637" y="411703"/>
                </a:cubicBezTo>
                <a:cubicBezTo>
                  <a:pt x="431459" y="390886"/>
                  <a:pt x="433643" y="374827"/>
                  <a:pt x="426792" y="366401"/>
                </a:cubicBezTo>
                <a:cubicBezTo>
                  <a:pt x="422027" y="360553"/>
                  <a:pt x="412893" y="359066"/>
                  <a:pt x="401079" y="362337"/>
                </a:cubicBezTo>
                <a:lnTo>
                  <a:pt x="399292" y="362734"/>
                </a:lnTo>
                <a:lnTo>
                  <a:pt x="399689" y="361049"/>
                </a:lnTo>
                <a:cubicBezTo>
                  <a:pt x="399888" y="360057"/>
                  <a:pt x="421729" y="269355"/>
                  <a:pt x="426395" y="252206"/>
                </a:cubicBezTo>
                <a:cubicBezTo>
                  <a:pt x="427388" y="248340"/>
                  <a:pt x="428778" y="244673"/>
                  <a:pt x="430565" y="241302"/>
                </a:cubicBezTo>
                <a:cubicBezTo>
                  <a:pt x="436919" y="229011"/>
                  <a:pt x="446946" y="221576"/>
                  <a:pt x="454392" y="223559"/>
                </a:cubicBezTo>
                <a:close/>
                <a:moveTo>
                  <a:pt x="8810" y="223559"/>
                </a:moveTo>
                <a:cubicBezTo>
                  <a:pt x="16257" y="221576"/>
                  <a:pt x="26385" y="229011"/>
                  <a:pt x="32739" y="241302"/>
                </a:cubicBezTo>
                <a:cubicBezTo>
                  <a:pt x="34427" y="244673"/>
                  <a:pt x="35917" y="248340"/>
                  <a:pt x="36910" y="252206"/>
                </a:cubicBezTo>
                <a:cubicBezTo>
                  <a:pt x="41477" y="269355"/>
                  <a:pt x="63321" y="360057"/>
                  <a:pt x="63520" y="361049"/>
                </a:cubicBezTo>
                <a:lnTo>
                  <a:pt x="64016" y="362734"/>
                </a:lnTo>
                <a:lnTo>
                  <a:pt x="62229" y="362337"/>
                </a:lnTo>
                <a:cubicBezTo>
                  <a:pt x="50413" y="359066"/>
                  <a:pt x="41278" y="360553"/>
                  <a:pt x="36413" y="366401"/>
                </a:cubicBezTo>
                <a:cubicBezTo>
                  <a:pt x="29661" y="374827"/>
                  <a:pt x="31846" y="390886"/>
                  <a:pt x="42668" y="411703"/>
                </a:cubicBezTo>
                <a:cubicBezTo>
                  <a:pt x="52002" y="429843"/>
                  <a:pt x="67293" y="450462"/>
                  <a:pt x="88144" y="473162"/>
                </a:cubicBezTo>
                <a:cubicBezTo>
                  <a:pt x="86158" y="470188"/>
                  <a:pt x="84272" y="467214"/>
                  <a:pt x="82385" y="464240"/>
                </a:cubicBezTo>
                <a:cubicBezTo>
                  <a:pt x="70669" y="445803"/>
                  <a:pt x="59548" y="428455"/>
                  <a:pt x="51903" y="413685"/>
                </a:cubicBezTo>
                <a:cubicBezTo>
                  <a:pt x="40484" y="391580"/>
                  <a:pt x="38399" y="378693"/>
                  <a:pt x="45250" y="371754"/>
                </a:cubicBezTo>
                <a:cubicBezTo>
                  <a:pt x="50016" y="366996"/>
                  <a:pt x="56371" y="367095"/>
                  <a:pt x="64016" y="372151"/>
                </a:cubicBezTo>
                <a:cubicBezTo>
                  <a:pt x="72555" y="377702"/>
                  <a:pt x="85265" y="392274"/>
                  <a:pt x="97477" y="406350"/>
                </a:cubicBezTo>
                <a:cubicBezTo>
                  <a:pt x="105917" y="416064"/>
                  <a:pt x="113861" y="425184"/>
                  <a:pt x="120017" y="431033"/>
                </a:cubicBezTo>
                <a:cubicBezTo>
                  <a:pt x="142159" y="451651"/>
                  <a:pt x="164996" y="473063"/>
                  <a:pt x="181578" y="505180"/>
                </a:cubicBezTo>
                <a:cubicBezTo>
                  <a:pt x="184159" y="510037"/>
                  <a:pt x="186542" y="515192"/>
                  <a:pt x="188627" y="520347"/>
                </a:cubicBezTo>
                <a:cubicBezTo>
                  <a:pt x="199152" y="546120"/>
                  <a:pt x="208386" y="572488"/>
                  <a:pt x="216826" y="601036"/>
                </a:cubicBezTo>
                <a:lnTo>
                  <a:pt x="217819" y="604605"/>
                </a:lnTo>
                <a:lnTo>
                  <a:pt x="148017" y="604605"/>
                </a:lnTo>
                <a:cubicBezTo>
                  <a:pt x="145336" y="597270"/>
                  <a:pt x="142258" y="590033"/>
                  <a:pt x="138684" y="583094"/>
                </a:cubicBezTo>
                <a:cubicBezTo>
                  <a:pt x="134215" y="574470"/>
                  <a:pt x="129251" y="567036"/>
                  <a:pt x="123591" y="560196"/>
                </a:cubicBezTo>
                <a:cubicBezTo>
                  <a:pt x="116244" y="551572"/>
                  <a:pt x="96286" y="530755"/>
                  <a:pt x="76924" y="510731"/>
                </a:cubicBezTo>
                <a:cubicBezTo>
                  <a:pt x="57066" y="490113"/>
                  <a:pt x="38399" y="470684"/>
                  <a:pt x="31647" y="462555"/>
                </a:cubicBezTo>
                <a:cubicBezTo>
                  <a:pt x="27874" y="458094"/>
                  <a:pt x="24697" y="453336"/>
                  <a:pt x="22016" y="448182"/>
                </a:cubicBezTo>
                <a:cubicBezTo>
                  <a:pt x="15562" y="435592"/>
                  <a:pt x="14172" y="419236"/>
                  <a:pt x="12782" y="403277"/>
                </a:cubicBezTo>
                <a:cubicBezTo>
                  <a:pt x="12385" y="398122"/>
                  <a:pt x="11987" y="393265"/>
                  <a:pt x="11392" y="388507"/>
                </a:cubicBezTo>
                <a:lnTo>
                  <a:pt x="72" y="245267"/>
                </a:lnTo>
                <a:cubicBezTo>
                  <a:pt x="-722" y="228713"/>
                  <a:pt x="5236" y="224550"/>
                  <a:pt x="8810" y="223559"/>
                </a:cubicBezTo>
                <a:close/>
                <a:moveTo>
                  <a:pt x="355234" y="208098"/>
                </a:moveTo>
                <a:cubicBezTo>
                  <a:pt x="357715" y="208098"/>
                  <a:pt x="360197" y="208890"/>
                  <a:pt x="362182" y="210375"/>
                </a:cubicBezTo>
                <a:lnTo>
                  <a:pt x="387990" y="228397"/>
                </a:lnTo>
                <a:cubicBezTo>
                  <a:pt x="393548" y="232259"/>
                  <a:pt x="394938" y="239884"/>
                  <a:pt x="391067" y="245429"/>
                </a:cubicBezTo>
                <a:cubicBezTo>
                  <a:pt x="388784" y="248697"/>
                  <a:pt x="385012" y="250578"/>
                  <a:pt x="380942" y="250578"/>
                </a:cubicBezTo>
                <a:cubicBezTo>
                  <a:pt x="378461" y="250578"/>
                  <a:pt x="375979" y="249885"/>
                  <a:pt x="373994" y="248400"/>
                </a:cubicBezTo>
                <a:lnTo>
                  <a:pt x="348186" y="230378"/>
                </a:lnTo>
                <a:cubicBezTo>
                  <a:pt x="342628" y="226516"/>
                  <a:pt x="341238" y="218891"/>
                  <a:pt x="345109" y="213346"/>
                </a:cubicBezTo>
                <a:cubicBezTo>
                  <a:pt x="347392" y="210078"/>
                  <a:pt x="351164" y="208098"/>
                  <a:pt x="355234" y="208098"/>
                </a:cubicBezTo>
                <a:close/>
                <a:moveTo>
                  <a:pt x="108105" y="208098"/>
                </a:moveTo>
                <a:cubicBezTo>
                  <a:pt x="112073" y="208098"/>
                  <a:pt x="115842" y="210078"/>
                  <a:pt x="118123" y="213346"/>
                </a:cubicBezTo>
                <a:cubicBezTo>
                  <a:pt x="121991" y="218891"/>
                  <a:pt x="120702" y="226516"/>
                  <a:pt x="115147" y="230378"/>
                </a:cubicBezTo>
                <a:lnTo>
                  <a:pt x="89360" y="248400"/>
                </a:lnTo>
                <a:cubicBezTo>
                  <a:pt x="87277" y="249885"/>
                  <a:pt x="84896" y="250578"/>
                  <a:pt x="82318" y="250578"/>
                </a:cubicBezTo>
                <a:cubicBezTo>
                  <a:pt x="78350" y="250578"/>
                  <a:pt x="74581" y="248697"/>
                  <a:pt x="72300" y="245429"/>
                </a:cubicBezTo>
                <a:cubicBezTo>
                  <a:pt x="68432" y="239884"/>
                  <a:pt x="69821" y="232259"/>
                  <a:pt x="75276" y="228397"/>
                </a:cubicBezTo>
                <a:lnTo>
                  <a:pt x="101063" y="210375"/>
                </a:lnTo>
                <a:cubicBezTo>
                  <a:pt x="103146" y="208890"/>
                  <a:pt x="105626" y="208098"/>
                  <a:pt x="108105" y="208098"/>
                </a:cubicBezTo>
                <a:close/>
                <a:moveTo>
                  <a:pt x="255572" y="194126"/>
                </a:moveTo>
                <a:lnTo>
                  <a:pt x="234020" y="333140"/>
                </a:lnTo>
                <a:lnTo>
                  <a:pt x="229451" y="333140"/>
                </a:lnTo>
                <a:lnTo>
                  <a:pt x="207799" y="194225"/>
                </a:lnTo>
                <a:lnTo>
                  <a:pt x="230245" y="198486"/>
                </a:lnTo>
                <a:cubicBezTo>
                  <a:pt x="231139" y="198684"/>
                  <a:pt x="232033" y="198684"/>
                  <a:pt x="232927" y="198486"/>
                </a:cubicBezTo>
                <a:close/>
                <a:moveTo>
                  <a:pt x="200548" y="178337"/>
                </a:moveTo>
                <a:cubicBezTo>
                  <a:pt x="198266" y="177941"/>
                  <a:pt x="195983" y="178634"/>
                  <a:pt x="194295" y="180220"/>
                </a:cubicBezTo>
                <a:cubicBezTo>
                  <a:pt x="192608" y="181807"/>
                  <a:pt x="191913" y="184087"/>
                  <a:pt x="192211" y="186366"/>
                </a:cubicBezTo>
                <a:lnTo>
                  <a:pt x="216429" y="341305"/>
                </a:lnTo>
                <a:cubicBezTo>
                  <a:pt x="216925" y="344774"/>
                  <a:pt x="219903" y="347252"/>
                  <a:pt x="223377" y="347252"/>
                </a:cubicBezTo>
                <a:lnTo>
                  <a:pt x="240051" y="347252"/>
                </a:lnTo>
                <a:cubicBezTo>
                  <a:pt x="243525" y="347252"/>
                  <a:pt x="246502" y="344774"/>
                  <a:pt x="246999" y="341305"/>
                </a:cubicBezTo>
                <a:lnTo>
                  <a:pt x="271018" y="186366"/>
                </a:lnTo>
                <a:cubicBezTo>
                  <a:pt x="271415" y="184087"/>
                  <a:pt x="270621" y="181807"/>
                  <a:pt x="269033" y="180220"/>
                </a:cubicBezTo>
                <a:cubicBezTo>
                  <a:pt x="267345" y="178634"/>
                  <a:pt x="265063" y="177941"/>
                  <a:pt x="262780" y="178337"/>
                </a:cubicBezTo>
                <a:lnTo>
                  <a:pt x="231714" y="184384"/>
                </a:lnTo>
                <a:close/>
                <a:moveTo>
                  <a:pt x="380942" y="85455"/>
                </a:moveTo>
                <a:cubicBezTo>
                  <a:pt x="385012" y="85455"/>
                  <a:pt x="388685" y="87340"/>
                  <a:pt x="391067" y="90613"/>
                </a:cubicBezTo>
                <a:cubicBezTo>
                  <a:pt x="394938" y="96167"/>
                  <a:pt x="393548" y="103804"/>
                  <a:pt x="387990" y="107673"/>
                </a:cubicBezTo>
                <a:lnTo>
                  <a:pt x="362182" y="125725"/>
                </a:lnTo>
                <a:cubicBezTo>
                  <a:pt x="360098" y="127213"/>
                  <a:pt x="357715" y="128006"/>
                  <a:pt x="355234" y="128006"/>
                </a:cubicBezTo>
                <a:cubicBezTo>
                  <a:pt x="351164" y="128006"/>
                  <a:pt x="347392" y="126022"/>
                  <a:pt x="345109" y="122749"/>
                </a:cubicBezTo>
                <a:cubicBezTo>
                  <a:pt x="341238" y="117195"/>
                  <a:pt x="342628" y="109557"/>
                  <a:pt x="348186" y="105689"/>
                </a:cubicBezTo>
                <a:lnTo>
                  <a:pt x="373994" y="87637"/>
                </a:lnTo>
                <a:cubicBezTo>
                  <a:pt x="375979" y="86149"/>
                  <a:pt x="378461" y="85455"/>
                  <a:pt x="380942" y="85455"/>
                </a:cubicBezTo>
                <a:close/>
                <a:moveTo>
                  <a:pt x="82318" y="85455"/>
                </a:moveTo>
                <a:cubicBezTo>
                  <a:pt x="84896" y="85455"/>
                  <a:pt x="87277" y="86149"/>
                  <a:pt x="89360" y="87637"/>
                </a:cubicBezTo>
                <a:lnTo>
                  <a:pt x="115147" y="105689"/>
                </a:lnTo>
                <a:cubicBezTo>
                  <a:pt x="120702" y="109557"/>
                  <a:pt x="121991" y="117195"/>
                  <a:pt x="118123" y="122749"/>
                </a:cubicBezTo>
                <a:cubicBezTo>
                  <a:pt x="115842" y="126022"/>
                  <a:pt x="112073" y="128006"/>
                  <a:pt x="108105" y="128006"/>
                </a:cubicBezTo>
                <a:cubicBezTo>
                  <a:pt x="105626" y="128006"/>
                  <a:pt x="103146" y="127213"/>
                  <a:pt x="101063" y="125725"/>
                </a:cubicBezTo>
                <a:lnTo>
                  <a:pt x="75276" y="107673"/>
                </a:lnTo>
                <a:cubicBezTo>
                  <a:pt x="69821" y="103804"/>
                  <a:pt x="68432" y="96167"/>
                  <a:pt x="72300" y="90613"/>
                </a:cubicBezTo>
                <a:cubicBezTo>
                  <a:pt x="74581" y="87340"/>
                  <a:pt x="78350" y="85455"/>
                  <a:pt x="82318" y="85455"/>
                </a:cubicBezTo>
                <a:close/>
                <a:moveTo>
                  <a:pt x="231615" y="65132"/>
                </a:moveTo>
                <a:cubicBezTo>
                  <a:pt x="291067" y="65132"/>
                  <a:pt x="339403" y="113408"/>
                  <a:pt x="339403" y="172786"/>
                </a:cubicBezTo>
                <a:cubicBezTo>
                  <a:pt x="339403" y="211743"/>
                  <a:pt x="321537" y="240689"/>
                  <a:pt x="304168" y="268643"/>
                </a:cubicBezTo>
                <a:cubicBezTo>
                  <a:pt x="287692" y="295210"/>
                  <a:pt x="272110" y="320190"/>
                  <a:pt x="272110" y="353002"/>
                </a:cubicBezTo>
                <a:cubicBezTo>
                  <a:pt x="272110" y="353696"/>
                  <a:pt x="272010" y="354390"/>
                  <a:pt x="271812" y="354984"/>
                </a:cubicBezTo>
                <a:cubicBezTo>
                  <a:pt x="274293" y="356868"/>
                  <a:pt x="275881" y="359743"/>
                  <a:pt x="275881" y="363113"/>
                </a:cubicBezTo>
                <a:cubicBezTo>
                  <a:pt x="275881" y="372035"/>
                  <a:pt x="218811" y="371836"/>
                  <a:pt x="218811" y="371836"/>
                </a:cubicBezTo>
                <a:cubicBezTo>
                  <a:pt x="218811" y="371836"/>
                  <a:pt x="281737" y="372035"/>
                  <a:pt x="281737" y="383236"/>
                </a:cubicBezTo>
                <a:cubicBezTo>
                  <a:pt x="281737" y="391712"/>
                  <a:pt x="248128" y="393886"/>
                  <a:pt x="231323" y="394444"/>
                </a:cubicBezTo>
                <a:lnTo>
                  <a:pt x="231123" y="394448"/>
                </a:lnTo>
                <a:lnTo>
                  <a:pt x="230408" y="394432"/>
                </a:lnTo>
                <a:cubicBezTo>
                  <a:pt x="225355" y="394481"/>
                  <a:pt x="221987" y="394636"/>
                  <a:pt x="221987" y="394636"/>
                </a:cubicBezTo>
                <a:lnTo>
                  <a:pt x="231123" y="394448"/>
                </a:lnTo>
                <a:lnTo>
                  <a:pt x="248934" y="394859"/>
                </a:lnTo>
                <a:cubicBezTo>
                  <a:pt x="262407" y="395702"/>
                  <a:pt x="275881" y="398006"/>
                  <a:pt x="275881" y="403855"/>
                </a:cubicBezTo>
                <a:cubicBezTo>
                  <a:pt x="275881" y="409406"/>
                  <a:pt x="271415" y="413867"/>
                  <a:pt x="265857" y="413867"/>
                </a:cubicBezTo>
                <a:lnTo>
                  <a:pt x="197472" y="413867"/>
                </a:lnTo>
                <a:cubicBezTo>
                  <a:pt x="191913" y="413867"/>
                  <a:pt x="187348" y="409406"/>
                  <a:pt x="187348" y="403855"/>
                </a:cubicBezTo>
                <a:cubicBezTo>
                  <a:pt x="187348" y="399791"/>
                  <a:pt x="193204" y="398601"/>
                  <a:pt x="193204" y="394636"/>
                </a:cubicBezTo>
                <a:cubicBezTo>
                  <a:pt x="193204" y="390770"/>
                  <a:pt x="181591" y="389580"/>
                  <a:pt x="181591" y="383236"/>
                </a:cubicBezTo>
                <a:cubicBezTo>
                  <a:pt x="181591" y="377090"/>
                  <a:pt x="192410" y="375207"/>
                  <a:pt x="192509" y="371836"/>
                </a:cubicBezTo>
                <a:cubicBezTo>
                  <a:pt x="192707" y="368466"/>
                  <a:pt x="187348" y="366880"/>
                  <a:pt x="187348" y="363113"/>
                </a:cubicBezTo>
                <a:cubicBezTo>
                  <a:pt x="187348" y="359743"/>
                  <a:pt x="188936" y="356868"/>
                  <a:pt x="191417" y="354984"/>
                </a:cubicBezTo>
                <a:cubicBezTo>
                  <a:pt x="191318" y="354390"/>
                  <a:pt x="191219" y="353696"/>
                  <a:pt x="191219" y="353002"/>
                </a:cubicBezTo>
                <a:cubicBezTo>
                  <a:pt x="191219" y="320488"/>
                  <a:pt x="175636" y="295408"/>
                  <a:pt x="159259" y="268842"/>
                </a:cubicBezTo>
                <a:cubicBezTo>
                  <a:pt x="141791" y="240788"/>
                  <a:pt x="123826" y="211843"/>
                  <a:pt x="123826" y="172786"/>
                </a:cubicBezTo>
                <a:cubicBezTo>
                  <a:pt x="123826" y="113408"/>
                  <a:pt x="172162" y="65132"/>
                  <a:pt x="231615" y="65132"/>
                </a:cubicBezTo>
                <a:close/>
                <a:moveTo>
                  <a:pt x="231601" y="0"/>
                </a:moveTo>
                <a:cubicBezTo>
                  <a:pt x="238361" y="0"/>
                  <a:pt x="243929" y="5453"/>
                  <a:pt x="243929" y="12293"/>
                </a:cubicBezTo>
                <a:lnTo>
                  <a:pt x="243929" y="39855"/>
                </a:lnTo>
                <a:cubicBezTo>
                  <a:pt x="243929" y="46695"/>
                  <a:pt x="238361" y="52148"/>
                  <a:pt x="231601" y="52148"/>
                </a:cubicBezTo>
                <a:cubicBezTo>
                  <a:pt x="224840" y="52148"/>
                  <a:pt x="219372" y="46695"/>
                  <a:pt x="219372" y="39855"/>
                </a:cubicBezTo>
                <a:lnTo>
                  <a:pt x="219372" y="12293"/>
                </a:lnTo>
                <a:cubicBezTo>
                  <a:pt x="219372" y="5453"/>
                  <a:pt x="224840" y="0"/>
                  <a:pt x="231601" y="0"/>
                </a:cubicBezTo>
                <a:close/>
              </a:path>
            </a:pathLst>
          </a:custGeom>
          <a:solidFill>
            <a:srgbClr val="1A3172"/>
          </a:solidFill>
          <a:ln>
            <a:noFill/>
          </a:ln>
        </p:spPr>
        <p:txBody>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27" name="矩形: 圆角 26"/>
          <p:cNvSpPr/>
          <p:nvPr/>
        </p:nvSpPr>
        <p:spPr>
          <a:xfrm>
            <a:off x="1217846" y="5381121"/>
            <a:ext cx="1272103" cy="408623"/>
          </a:xfrm>
          <a:prstGeom prst="roundRect">
            <a:avLst>
              <a:gd name="adj" fmla="val 9674"/>
            </a:avLst>
          </a:prstGeom>
          <a:solidFill>
            <a:schemeClr val="bg1">
              <a:lumMod val="75000"/>
            </a:schemeClr>
          </a:solidFill>
        </p:spPr>
        <p:txBody>
          <a:bodyPr wrap="none">
            <a:normAutofit/>
          </a:bodyPr>
          <a:lstStyle/>
          <a:p>
            <a:pPr marL="0" marR="0" lvl="0" indent="0" algn="ctr" defTabSz="913765" rtl="0" eaLnBrk="1" fontAlgn="auto" latinLnBrk="0" hangingPunct="1">
              <a:lnSpc>
                <a:spcPct val="100000"/>
              </a:lnSpc>
              <a:spcBef>
                <a:spcPts val="0"/>
              </a:spcBef>
              <a:spcAft>
                <a:spcPts val="0"/>
              </a:spcAft>
              <a:buClrTx/>
              <a:buSzTx/>
              <a:buFontTx/>
              <a:buNone/>
              <a:defRPr/>
            </a:pPr>
            <a:r>
              <a:rPr lang="zh-CN" altLang="en-US" dirty="0">
                <a:solidFill>
                  <a:srgbClr val="000000"/>
                </a:solidFill>
                <a:cs typeface="+mn-ea"/>
                <a:sym typeface="+mn-lt"/>
              </a:rPr>
              <a:t>输入内容</a:t>
            </a:r>
            <a:endParaRPr lang="zh-CN" altLang="en-US" dirty="0">
              <a:solidFill>
                <a:srgbClr val="000000"/>
              </a:solidFill>
              <a:cs typeface="+mn-ea"/>
              <a:sym typeface="+mn-lt"/>
            </a:endParaRPr>
          </a:p>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cxnSp>
        <p:nvCxnSpPr>
          <p:cNvPr id="28" name="直接连接符 27"/>
          <p:cNvCxnSpPr/>
          <p:nvPr/>
        </p:nvCxnSpPr>
        <p:spPr>
          <a:xfrm>
            <a:off x="3036000" y="3886071"/>
            <a:ext cx="0" cy="230505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29" name="椭圆 28"/>
          <p:cNvSpPr/>
          <p:nvPr/>
        </p:nvSpPr>
        <p:spPr bwMode="auto">
          <a:xfrm>
            <a:off x="3619548" y="4098267"/>
            <a:ext cx="316452" cy="316450"/>
          </a:xfrm>
          <a:prstGeom prst="ellipse">
            <a:avLst/>
          </a:prstGeom>
          <a:solidFill>
            <a:srgbClr val="1A3172"/>
          </a:solidFill>
          <a:ln w="38100">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FFFFFF"/>
                </a:solidFill>
                <a:effectLst/>
                <a:uLnTx/>
                <a:uFillTx/>
                <a:latin typeface="Arial" panose="020B0704020202090204"/>
                <a:ea typeface="微软雅黑" panose="020B0503020204020204" pitchFamily="34" charset="-122"/>
                <a:cs typeface="+mn-cs"/>
              </a:rPr>
              <a:t>1</a:t>
            </a:r>
            <a:endParaRPr kumimoji="0" lang="zh-CN" altLang="en-US" sz="1800" b="1" i="0" u="none" strike="noStrike" kern="1200" cap="none" spc="0" normalizeH="0" baseline="0" noProof="0" dirty="0">
              <a:ln>
                <a:noFill/>
              </a:ln>
              <a:solidFill>
                <a:srgbClr val="FFFFFF"/>
              </a:solidFill>
              <a:effectLst/>
              <a:uLnTx/>
              <a:uFillTx/>
              <a:latin typeface="Arial" panose="020B0704020202090204"/>
              <a:ea typeface="微软雅黑" panose="020B0503020204020204" pitchFamily="34" charset="-122"/>
              <a:cs typeface="+mn-cs"/>
            </a:endParaRPr>
          </a:p>
        </p:txBody>
      </p:sp>
      <p:sp>
        <p:nvSpPr>
          <p:cNvPr id="30" name="矩形 29"/>
          <p:cNvSpPr/>
          <p:nvPr/>
        </p:nvSpPr>
        <p:spPr bwMode="auto">
          <a:xfrm>
            <a:off x="3936001" y="3886071"/>
            <a:ext cx="7584484" cy="74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171450" lvl="0" indent="-171450">
              <a:lnSpc>
                <a:spcPct val="150000"/>
              </a:lnSpc>
              <a:buFont typeface="Arial" panose="020B0704020202090204" pitchFamily="34" charset="0"/>
              <a:buChar char="•"/>
              <a:tabLst>
                <a:tab pos="227965" algn="l"/>
              </a:tabLst>
              <a:defRPr/>
            </a:pPr>
            <a:r>
              <a:rPr lang="zh-CN" altLang="en-US" sz="1200" dirty="0">
                <a:solidFill>
                  <a:srgbClr val="000000"/>
                </a:solidFill>
                <a:cs typeface="+mn-ea"/>
                <a:sym typeface="+mn-lt"/>
              </a:rPr>
              <a:t>输入内容</a:t>
            </a:r>
            <a:endParaRPr lang="zh-CN" altLang="en-US" sz="1200" dirty="0">
              <a:solidFill>
                <a:srgbClr val="000000"/>
              </a:solidFill>
              <a:cs typeface="+mn-ea"/>
              <a:sym typeface="+mn-lt"/>
            </a:endParaRPr>
          </a:p>
          <a:p>
            <a:pPr marL="171450" lvl="0" indent="-171450">
              <a:lnSpc>
                <a:spcPct val="150000"/>
              </a:lnSpc>
              <a:buFont typeface="Arial" panose="020B0704020202090204" pitchFamily="34" charset="0"/>
              <a:buChar char="•"/>
              <a:tabLst>
                <a:tab pos="227965" algn="l"/>
              </a:tabLst>
              <a:defRPr/>
            </a:pPr>
            <a:r>
              <a:rPr lang="zh-CN" altLang="en-US" sz="1200" dirty="0">
                <a:solidFill>
                  <a:srgbClr val="000000"/>
                </a:solidFill>
                <a:cs typeface="+mn-ea"/>
                <a:sym typeface="+mn-lt"/>
              </a:rPr>
              <a:t>输入内容</a:t>
            </a:r>
            <a:endParaRPr lang="en-US" altLang="zh-CN" sz="1200" dirty="0">
              <a:solidFill>
                <a:srgbClr val="000000"/>
              </a:solidFill>
              <a:cs typeface="+mn-ea"/>
              <a:sym typeface="+mn-lt"/>
            </a:endParaRPr>
          </a:p>
        </p:txBody>
      </p:sp>
      <p:cxnSp>
        <p:nvCxnSpPr>
          <p:cNvPr id="31" name="直接连接符 30"/>
          <p:cNvCxnSpPr/>
          <p:nvPr/>
        </p:nvCxnSpPr>
        <p:spPr>
          <a:xfrm>
            <a:off x="4071000" y="4635669"/>
            <a:ext cx="7449485"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32" name="椭圆 31"/>
          <p:cNvSpPr/>
          <p:nvPr/>
        </p:nvSpPr>
        <p:spPr bwMode="auto">
          <a:xfrm>
            <a:off x="3619548" y="4856624"/>
            <a:ext cx="316452" cy="316450"/>
          </a:xfrm>
          <a:prstGeom prst="ellipse">
            <a:avLst/>
          </a:prstGeom>
          <a:solidFill>
            <a:srgbClr val="1A3172"/>
          </a:solidFill>
          <a:ln w="38100">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FFFFFF"/>
                </a:solidFill>
                <a:effectLst/>
                <a:uLnTx/>
                <a:uFillTx/>
                <a:latin typeface="Arial" panose="020B0704020202090204"/>
                <a:ea typeface="微软雅黑" panose="020B0503020204020204" pitchFamily="34" charset="-122"/>
                <a:cs typeface="+mn-cs"/>
              </a:rPr>
              <a:t>2</a:t>
            </a:r>
            <a:endParaRPr kumimoji="0" lang="zh-CN" altLang="en-US" sz="1800" b="1" i="0" u="none" strike="noStrike" kern="1200" cap="none" spc="0" normalizeH="0" baseline="0" noProof="0" dirty="0">
              <a:ln>
                <a:noFill/>
              </a:ln>
              <a:solidFill>
                <a:srgbClr val="FFFFFF"/>
              </a:solidFill>
              <a:effectLst/>
              <a:uLnTx/>
              <a:uFillTx/>
              <a:latin typeface="Arial" panose="020B0704020202090204"/>
              <a:ea typeface="微软雅黑" panose="020B0503020204020204" pitchFamily="34" charset="-122"/>
              <a:cs typeface="+mn-cs"/>
            </a:endParaRPr>
          </a:p>
        </p:txBody>
      </p:sp>
      <p:sp>
        <p:nvSpPr>
          <p:cNvPr id="33" name="矩形 32"/>
          <p:cNvSpPr/>
          <p:nvPr/>
        </p:nvSpPr>
        <p:spPr bwMode="auto">
          <a:xfrm>
            <a:off x="3936001" y="4644428"/>
            <a:ext cx="7584484" cy="74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171450" lvl="0" indent="-171450">
              <a:lnSpc>
                <a:spcPct val="150000"/>
              </a:lnSpc>
              <a:buFont typeface="Arial" panose="020B0704020202090204" pitchFamily="34" charset="0"/>
              <a:buChar char="•"/>
              <a:tabLst>
                <a:tab pos="227965" algn="l"/>
              </a:tabLst>
              <a:defRPr/>
            </a:pPr>
            <a:r>
              <a:rPr lang="zh-CN" altLang="en-US" sz="1200" dirty="0">
                <a:solidFill>
                  <a:srgbClr val="000000"/>
                </a:solidFill>
                <a:cs typeface="+mn-ea"/>
                <a:sym typeface="+mn-lt"/>
              </a:rPr>
              <a:t>输入内容</a:t>
            </a:r>
            <a:endParaRPr lang="zh-CN" altLang="en-US" sz="1200" dirty="0">
              <a:solidFill>
                <a:srgbClr val="000000"/>
              </a:solidFill>
              <a:cs typeface="+mn-ea"/>
              <a:sym typeface="+mn-lt"/>
            </a:endParaRPr>
          </a:p>
          <a:p>
            <a:pPr marL="171450" lvl="0" indent="-171450">
              <a:lnSpc>
                <a:spcPct val="150000"/>
              </a:lnSpc>
              <a:buFont typeface="Arial" panose="020B0704020202090204" pitchFamily="34" charset="0"/>
              <a:buChar char="•"/>
              <a:tabLst>
                <a:tab pos="227965" algn="l"/>
              </a:tabLst>
              <a:defRPr/>
            </a:pPr>
            <a:r>
              <a:rPr lang="zh-CN" altLang="en-US" sz="1200" dirty="0">
                <a:solidFill>
                  <a:srgbClr val="000000"/>
                </a:solidFill>
                <a:cs typeface="+mn-ea"/>
                <a:sym typeface="+mn-lt"/>
              </a:rPr>
              <a:t>输入内容</a:t>
            </a:r>
            <a:endParaRPr lang="en-US" altLang="zh-CN" sz="1200" dirty="0">
              <a:solidFill>
                <a:srgbClr val="000000"/>
              </a:solidFill>
              <a:cs typeface="+mn-ea"/>
              <a:sym typeface="+mn-lt"/>
            </a:endParaRPr>
          </a:p>
        </p:txBody>
      </p:sp>
      <p:cxnSp>
        <p:nvCxnSpPr>
          <p:cNvPr id="34" name="直接连接符 33"/>
          <p:cNvCxnSpPr/>
          <p:nvPr/>
        </p:nvCxnSpPr>
        <p:spPr>
          <a:xfrm>
            <a:off x="4071000" y="5394026"/>
            <a:ext cx="7449485"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35" name="椭圆 34"/>
          <p:cNvSpPr/>
          <p:nvPr/>
        </p:nvSpPr>
        <p:spPr bwMode="auto">
          <a:xfrm>
            <a:off x="3619548" y="5614981"/>
            <a:ext cx="316452" cy="316450"/>
          </a:xfrm>
          <a:prstGeom prst="ellipse">
            <a:avLst/>
          </a:prstGeom>
          <a:solidFill>
            <a:srgbClr val="1A3172"/>
          </a:solidFill>
          <a:ln w="38100">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FFFFFF"/>
                </a:solidFill>
                <a:effectLst/>
                <a:uLnTx/>
                <a:uFillTx/>
                <a:latin typeface="Arial" panose="020B0704020202090204"/>
                <a:ea typeface="微软雅黑" panose="020B0503020204020204" pitchFamily="34" charset="-122"/>
                <a:cs typeface="+mn-cs"/>
              </a:rPr>
              <a:t>3</a:t>
            </a:r>
            <a:endParaRPr kumimoji="0" lang="zh-CN" altLang="en-US" sz="1800" b="1" i="0" u="none" strike="noStrike" kern="1200" cap="none" spc="0" normalizeH="0" baseline="0" noProof="0" dirty="0">
              <a:ln>
                <a:noFill/>
              </a:ln>
              <a:solidFill>
                <a:srgbClr val="FFFFFF"/>
              </a:solidFill>
              <a:effectLst/>
              <a:uLnTx/>
              <a:uFillTx/>
              <a:latin typeface="Arial" panose="020B0704020202090204"/>
              <a:ea typeface="微软雅黑" panose="020B0503020204020204" pitchFamily="34" charset="-122"/>
              <a:cs typeface="+mn-cs"/>
            </a:endParaRPr>
          </a:p>
        </p:txBody>
      </p:sp>
      <p:sp>
        <p:nvSpPr>
          <p:cNvPr id="36" name="矩形 35"/>
          <p:cNvSpPr/>
          <p:nvPr/>
        </p:nvSpPr>
        <p:spPr bwMode="auto">
          <a:xfrm>
            <a:off x="3936001" y="5402785"/>
            <a:ext cx="7584484" cy="74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171450" lvl="0" indent="-171450">
              <a:lnSpc>
                <a:spcPct val="150000"/>
              </a:lnSpc>
              <a:buFont typeface="Arial" panose="020B0704020202090204" pitchFamily="34" charset="0"/>
              <a:buChar char="•"/>
              <a:tabLst>
                <a:tab pos="227965" algn="l"/>
              </a:tabLst>
              <a:defRPr/>
            </a:pPr>
            <a:r>
              <a:rPr lang="zh-CN" altLang="en-US" sz="1200" dirty="0">
                <a:solidFill>
                  <a:srgbClr val="000000"/>
                </a:solidFill>
                <a:cs typeface="+mn-ea"/>
                <a:sym typeface="+mn-lt"/>
              </a:rPr>
              <a:t>输入内容</a:t>
            </a:r>
            <a:endParaRPr lang="zh-CN" altLang="en-US" sz="1200" dirty="0">
              <a:solidFill>
                <a:srgbClr val="000000"/>
              </a:solidFill>
              <a:cs typeface="+mn-ea"/>
              <a:sym typeface="+mn-lt"/>
            </a:endParaRPr>
          </a:p>
          <a:p>
            <a:pPr marL="171450" lvl="0" indent="-171450">
              <a:lnSpc>
                <a:spcPct val="150000"/>
              </a:lnSpc>
              <a:buFont typeface="Arial" panose="020B0704020202090204" pitchFamily="34" charset="0"/>
              <a:buChar char="•"/>
              <a:tabLst>
                <a:tab pos="227965" algn="l"/>
              </a:tabLst>
              <a:defRPr/>
            </a:pPr>
            <a:r>
              <a:rPr lang="zh-CN" altLang="en-US" sz="1200" dirty="0">
                <a:solidFill>
                  <a:srgbClr val="000000"/>
                </a:solidFill>
                <a:cs typeface="+mn-ea"/>
                <a:sym typeface="+mn-lt"/>
              </a:rPr>
              <a:t>输入内容</a:t>
            </a:r>
            <a:endParaRPr lang="en-US" altLang="zh-CN" sz="1200" dirty="0">
              <a:solidFill>
                <a:srgbClr val="000000"/>
              </a:solidFill>
              <a:cs typeface="+mn-ea"/>
              <a:sym typeface="+mn-lt"/>
            </a:endParaRPr>
          </a:p>
        </p:txBody>
      </p:sp>
      <p:cxnSp>
        <p:nvCxnSpPr>
          <p:cNvPr id="37" name="直接连接符 36"/>
          <p:cNvCxnSpPr/>
          <p:nvPr/>
        </p:nvCxnSpPr>
        <p:spPr>
          <a:xfrm>
            <a:off x="4071000" y="6152383"/>
            <a:ext cx="7449485"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a:xfrm>
            <a:off x="1290637" y="235280"/>
            <a:ext cx="10850563" cy="663575"/>
          </a:xfrm>
        </p:spPr>
        <p:txBody>
          <a:bodyPr/>
          <a:lstStyle/>
          <a:p>
            <a:r>
              <a:rPr lang="zh-CN" altLang="en-US" sz="2800" dirty="0">
                <a:solidFill>
                  <a:srgbClr val="000000"/>
                </a:solidFill>
                <a:cs typeface="+mn-ea"/>
                <a:sym typeface="+mn-lt"/>
              </a:rPr>
              <a:t>输入内容</a:t>
            </a:r>
            <a:endParaRPr lang="zh-CN" altLang="en-US" sz="2800" dirty="0"/>
          </a:p>
        </p:txBody>
      </p:sp>
      <p:grpSp>
        <p:nvGrpSpPr>
          <p:cNvPr id="11" name="组合 10"/>
          <p:cNvGrpSpPr/>
          <p:nvPr/>
        </p:nvGrpSpPr>
        <p:grpSpPr>
          <a:xfrm>
            <a:off x="7376160" y="25400"/>
            <a:ext cx="4373880" cy="769620"/>
            <a:chOff x="1255" y="994"/>
            <a:chExt cx="6888" cy="1212"/>
          </a:xfrm>
        </p:grpSpPr>
        <p:grpSp>
          <p:nvGrpSpPr>
            <p:cNvPr id="12" name="组合 11"/>
            <p:cNvGrpSpPr/>
            <p:nvPr/>
          </p:nvGrpSpPr>
          <p:grpSpPr>
            <a:xfrm>
              <a:off x="1255" y="994"/>
              <a:ext cx="3518" cy="1213"/>
              <a:chOff x="1255" y="994"/>
              <a:chExt cx="3518" cy="1213"/>
            </a:xfrm>
          </p:grpSpPr>
          <p:pic>
            <p:nvPicPr>
              <p:cNvPr id="13" name="图片 12" descr="审大商学蓝色描边"/>
              <p:cNvPicPr>
                <a:picLocks noChangeAspect="1"/>
              </p:cNvPicPr>
              <p:nvPr>
                <p:custDataLst>
                  <p:tags r:id="rId1"/>
                </p:custDataLst>
              </p:nvPr>
            </p:nvPicPr>
            <p:blipFill>
              <a:blip r:embed="rId2"/>
              <a:srcRect l="44080" r="50658"/>
              <a:stretch>
                <a:fillRect/>
              </a:stretch>
            </p:blipFill>
            <p:spPr>
              <a:xfrm>
                <a:off x="4417" y="1166"/>
                <a:ext cx="356" cy="921"/>
              </a:xfrm>
              <a:prstGeom prst="rect">
                <a:avLst/>
              </a:prstGeom>
            </p:spPr>
          </p:pic>
          <p:pic>
            <p:nvPicPr>
              <p:cNvPr id="25" name="图片 24" descr="6_画板 1"/>
              <p:cNvPicPr>
                <a:picLocks noChangeAspect="1"/>
              </p:cNvPicPr>
              <p:nvPr>
                <p:custDataLst>
                  <p:tags r:id="rId3"/>
                </p:custDataLst>
              </p:nvPr>
            </p:nvPicPr>
            <p:blipFill>
              <a:blip r:embed="rId4"/>
              <a:srcRect l="21679" t="39299" r="21437" b="39748"/>
              <a:stretch>
                <a:fillRect/>
              </a:stretch>
            </p:blipFill>
            <p:spPr>
              <a:xfrm>
                <a:off x="1255" y="994"/>
                <a:ext cx="3293" cy="1213"/>
              </a:xfrm>
              <a:prstGeom prst="rect">
                <a:avLst/>
              </a:prstGeom>
            </p:spPr>
          </p:pic>
        </p:grpSp>
        <p:pic>
          <p:nvPicPr>
            <p:cNvPr id="15" name="图片 14" descr="精管理善治理(1)"/>
            <p:cNvPicPr>
              <a:picLocks noChangeAspect="1"/>
            </p:cNvPicPr>
            <p:nvPr>
              <p:custDataLst>
                <p:tags r:id="rId5"/>
              </p:custDataLst>
            </p:nvPr>
          </p:nvPicPr>
          <p:blipFill>
            <a:blip r:embed="rId6"/>
            <a:srcRect b="74403"/>
            <a:stretch>
              <a:fillRect/>
            </a:stretch>
          </p:blipFill>
          <p:spPr>
            <a:xfrm>
              <a:off x="4821" y="1329"/>
              <a:ext cx="3322" cy="665"/>
            </a:xfrm>
            <a:prstGeom prst="rect">
              <a:avLst/>
            </a:prstGeom>
          </p:spPr>
        </p:pic>
      </p:grpSp>
    </p:spTree>
  </p:cSld>
  <p:clrMapOvr>
    <a:masterClrMapping/>
  </p:clrMapOvr>
  <p:transition spd="slow" advTm="3000">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ŝḻïḑè"/>
          <p:cNvSpPr/>
          <p:nvPr/>
        </p:nvSpPr>
        <p:spPr bwMode="auto">
          <a:xfrm rot="10800000">
            <a:off x="5284347" y="2458113"/>
            <a:ext cx="926174" cy="1056339"/>
          </a:xfrm>
          <a:custGeom>
            <a:avLst/>
            <a:gdLst>
              <a:gd name="T0" fmla="*/ 336 w 423"/>
              <a:gd name="T1" fmla="*/ 0 h 483"/>
              <a:gd name="T2" fmla="*/ 313 w 423"/>
              <a:gd name="T3" fmla="*/ 42 h 483"/>
              <a:gd name="T4" fmla="*/ 262 w 423"/>
              <a:gd name="T5" fmla="*/ 62 h 483"/>
              <a:gd name="T6" fmla="*/ 210 w 423"/>
              <a:gd name="T7" fmla="*/ 42 h 483"/>
              <a:gd name="T8" fmla="*/ 187 w 423"/>
              <a:gd name="T9" fmla="*/ 0 h 483"/>
              <a:gd name="T10" fmla="*/ 63 w 423"/>
              <a:gd name="T11" fmla="*/ 0 h 483"/>
              <a:gd name="T12" fmla="*/ 63 w 423"/>
              <a:gd name="T13" fmla="*/ 190 h 483"/>
              <a:gd name="T14" fmla="*/ 55 w 423"/>
              <a:gd name="T15" fmla="*/ 190 h 483"/>
              <a:gd name="T16" fmla="*/ 0 w 423"/>
              <a:gd name="T17" fmla="*/ 250 h 483"/>
              <a:gd name="T18" fmla="*/ 55 w 423"/>
              <a:gd name="T19" fmla="*/ 309 h 483"/>
              <a:gd name="T20" fmla="*/ 63 w 423"/>
              <a:gd name="T21" fmla="*/ 310 h 483"/>
              <a:gd name="T22" fmla="*/ 63 w 423"/>
              <a:gd name="T23" fmla="*/ 483 h 483"/>
              <a:gd name="T24" fmla="*/ 216 w 423"/>
              <a:gd name="T25" fmla="*/ 483 h 483"/>
              <a:gd name="T26" fmla="*/ 319 w 423"/>
              <a:gd name="T27" fmla="*/ 195 h 483"/>
              <a:gd name="T28" fmla="*/ 356 w 423"/>
              <a:gd name="T29" fmla="*/ 127 h 483"/>
              <a:gd name="T30" fmla="*/ 423 w 423"/>
              <a:gd name="T31" fmla="*/ 0 h 483"/>
              <a:gd name="T32" fmla="*/ 336 w 423"/>
              <a:gd name="T33"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3" h="483">
                <a:moveTo>
                  <a:pt x="336" y="0"/>
                </a:moveTo>
                <a:cubicBezTo>
                  <a:pt x="334" y="16"/>
                  <a:pt x="326" y="31"/>
                  <a:pt x="313" y="42"/>
                </a:cubicBezTo>
                <a:cubicBezTo>
                  <a:pt x="299" y="55"/>
                  <a:pt x="281" y="62"/>
                  <a:pt x="262" y="62"/>
                </a:cubicBezTo>
                <a:cubicBezTo>
                  <a:pt x="242" y="62"/>
                  <a:pt x="224" y="55"/>
                  <a:pt x="210" y="42"/>
                </a:cubicBezTo>
                <a:cubicBezTo>
                  <a:pt x="198" y="31"/>
                  <a:pt x="190" y="16"/>
                  <a:pt x="187" y="0"/>
                </a:cubicBezTo>
                <a:cubicBezTo>
                  <a:pt x="63" y="0"/>
                  <a:pt x="63" y="0"/>
                  <a:pt x="63" y="0"/>
                </a:cubicBezTo>
                <a:cubicBezTo>
                  <a:pt x="63" y="190"/>
                  <a:pt x="63" y="190"/>
                  <a:pt x="63" y="190"/>
                </a:cubicBezTo>
                <a:cubicBezTo>
                  <a:pt x="55" y="190"/>
                  <a:pt x="55" y="190"/>
                  <a:pt x="55" y="190"/>
                </a:cubicBezTo>
                <a:cubicBezTo>
                  <a:pt x="24" y="193"/>
                  <a:pt x="0" y="219"/>
                  <a:pt x="0" y="250"/>
                </a:cubicBezTo>
                <a:cubicBezTo>
                  <a:pt x="0" y="281"/>
                  <a:pt x="24" y="307"/>
                  <a:pt x="55" y="309"/>
                </a:cubicBezTo>
                <a:cubicBezTo>
                  <a:pt x="63" y="310"/>
                  <a:pt x="63" y="310"/>
                  <a:pt x="63" y="310"/>
                </a:cubicBezTo>
                <a:cubicBezTo>
                  <a:pt x="63" y="483"/>
                  <a:pt x="63" y="483"/>
                  <a:pt x="63" y="483"/>
                </a:cubicBezTo>
                <a:cubicBezTo>
                  <a:pt x="216" y="483"/>
                  <a:pt x="216" y="483"/>
                  <a:pt x="216" y="483"/>
                </a:cubicBezTo>
                <a:cubicBezTo>
                  <a:pt x="231" y="419"/>
                  <a:pt x="260" y="321"/>
                  <a:pt x="319" y="195"/>
                </a:cubicBezTo>
                <a:cubicBezTo>
                  <a:pt x="328" y="175"/>
                  <a:pt x="341" y="153"/>
                  <a:pt x="356" y="127"/>
                </a:cubicBezTo>
                <a:cubicBezTo>
                  <a:pt x="378" y="90"/>
                  <a:pt x="404" y="45"/>
                  <a:pt x="423" y="0"/>
                </a:cubicBezTo>
                <a:lnTo>
                  <a:pt x="336" y="0"/>
                </a:lnTo>
                <a:close/>
              </a:path>
            </a:pathLst>
          </a:custGeom>
          <a:solidFill>
            <a:schemeClr val="accent1"/>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4" name="iSľíḑè"/>
          <p:cNvSpPr txBox="1"/>
          <p:nvPr/>
        </p:nvSpPr>
        <p:spPr>
          <a:xfrm>
            <a:off x="5628867" y="2950727"/>
            <a:ext cx="347800" cy="291181"/>
          </a:xfrm>
          <a:prstGeom prst="rect">
            <a:avLst/>
          </a:prstGeom>
          <a:noFill/>
        </p:spPr>
        <p:txBody>
          <a:bodyPr wrap="none">
            <a:normAutofit fontScale="75000" lnSpcReduction="20000"/>
          </a:bodyP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id-ID" sz="1800" b="1" i="0" u="none" strike="noStrike" kern="1200" cap="none" spc="0" normalizeH="0" baseline="0" noProof="0">
                <a:ln>
                  <a:noFill/>
                </a:ln>
                <a:solidFill>
                  <a:srgbClr val="FFFFFF"/>
                </a:solidFill>
                <a:effectLst/>
                <a:uLnTx/>
                <a:uFillTx/>
                <a:latin typeface="Arial" panose="020B0704020202090204"/>
                <a:ea typeface="微软雅黑" panose="020B0503020204020204" pitchFamily="34" charset="-122"/>
                <a:cs typeface="+mn-cs"/>
              </a:rPr>
              <a:t>01</a:t>
            </a:r>
            <a:endParaRPr kumimoji="0" lang="id-ID" sz="1800" b="1" i="0" u="none" strike="noStrike" kern="1200" cap="none" spc="0" normalizeH="0" baseline="0" noProof="0">
              <a:ln>
                <a:noFill/>
              </a:ln>
              <a:solidFill>
                <a:srgbClr val="FFFFFF"/>
              </a:solidFill>
              <a:effectLst/>
              <a:uLnTx/>
              <a:uFillTx/>
              <a:latin typeface="Arial" panose="020B0704020202090204"/>
              <a:ea typeface="微软雅黑" panose="020B0503020204020204" pitchFamily="34" charset="-122"/>
              <a:cs typeface="+mn-cs"/>
            </a:endParaRPr>
          </a:p>
        </p:txBody>
      </p:sp>
      <p:sp>
        <p:nvSpPr>
          <p:cNvPr id="5" name="î$ḻïḓé"/>
          <p:cNvSpPr/>
          <p:nvPr/>
        </p:nvSpPr>
        <p:spPr bwMode="auto">
          <a:xfrm rot="10800000">
            <a:off x="6109142" y="2458114"/>
            <a:ext cx="798511" cy="1191509"/>
          </a:xfrm>
          <a:custGeom>
            <a:avLst/>
            <a:gdLst>
              <a:gd name="T0" fmla="*/ 365 w 365"/>
              <a:gd name="T1" fmla="*/ 387 h 545"/>
              <a:gd name="T2" fmla="*/ 323 w 365"/>
              <a:gd name="T3" fmla="*/ 363 h 545"/>
              <a:gd name="T4" fmla="*/ 303 w 365"/>
              <a:gd name="T5" fmla="*/ 312 h 545"/>
              <a:gd name="T6" fmla="*/ 323 w 365"/>
              <a:gd name="T7" fmla="*/ 260 h 545"/>
              <a:gd name="T8" fmla="*/ 365 w 365"/>
              <a:gd name="T9" fmla="*/ 237 h 545"/>
              <a:gd name="T10" fmla="*/ 365 w 365"/>
              <a:gd name="T11" fmla="*/ 62 h 545"/>
              <a:gd name="T12" fmla="*/ 231 w 365"/>
              <a:gd name="T13" fmla="*/ 62 h 545"/>
              <a:gd name="T14" fmla="*/ 230 w 365"/>
              <a:gd name="T15" fmla="*/ 55 h 545"/>
              <a:gd name="T16" fmla="*/ 170 w 365"/>
              <a:gd name="T17" fmla="*/ 0 h 545"/>
              <a:gd name="T18" fmla="*/ 111 w 365"/>
              <a:gd name="T19" fmla="*/ 55 h 545"/>
              <a:gd name="T20" fmla="*/ 110 w 365"/>
              <a:gd name="T21" fmla="*/ 62 h 545"/>
              <a:gd name="T22" fmla="*/ 0 w 365"/>
              <a:gd name="T23" fmla="*/ 62 h 545"/>
              <a:gd name="T24" fmla="*/ 66 w 365"/>
              <a:gd name="T25" fmla="*/ 189 h 545"/>
              <a:gd name="T26" fmla="*/ 103 w 365"/>
              <a:gd name="T27" fmla="*/ 257 h 545"/>
              <a:gd name="T28" fmla="*/ 206 w 365"/>
              <a:gd name="T29" fmla="*/ 545 h 545"/>
              <a:gd name="T30" fmla="*/ 365 w 365"/>
              <a:gd name="T31" fmla="*/ 545 h 545"/>
              <a:gd name="T32" fmla="*/ 365 w 365"/>
              <a:gd name="T33" fmla="*/ 387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5" h="545">
                <a:moveTo>
                  <a:pt x="365" y="387"/>
                </a:moveTo>
                <a:cubicBezTo>
                  <a:pt x="349" y="384"/>
                  <a:pt x="335" y="376"/>
                  <a:pt x="323" y="363"/>
                </a:cubicBezTo>
                <a:cubicBezTo>
                  <a:pt x="310" y="349"/>
                  <a:pt x="303" y="331"/>
                  <a:pt x="303" y="312"/>
                </a:cubicBezTo>
                <a:cubicBezTo>
                  <a:pt x="303" y="293"/>
                  <a:pt x="310" y="274"/>
                  <a:pt x="323" y="260"/>
                </a:cubicBezTo>
                <a:cubicBezTo>
                  <a:pt x="335" y="248"/>
                  <a:pt x="349" y="240"/>
                  <a:pt x="365" y="237"/>
                </a:cubicBezTo>
                <a:cubicBezTo>
                  <a:pt x="365" y="62"/>
                  <a:pt x="365" y="62"/>
                  <a:pt x="365" y="62"/>
                </a:cubicBezTo>
                <a:cubicBezTo>
                  <a:pt x="231" y="62"/>
                  <a:pt x="231" y="62"/>
                  <a:pt x="231" y="62"/>
                </a:cubicBezTo>
                <a:cubicBezTo>
                  <a:pt x="230" y="55"/>
                  <a:pt x="230" y="55"/>
                  <a:pt x="230" y="55"/>
                </a:cubicBezTo>
                <a:cubicBezTo>
                  <a:pt x="228" y="24"/>
                  <a:pt x="201" y="0"/>
                  <a:pt x="170" y="0"/>
                </a:cubicBezTo>
                <a:cubicBezTo>
                  <a:pt x="140" y="0"/>
                  <a:pt x="113" y="24"/>
                  <a:pt x="111" y="55"/>
                </a:cubicBezTo>
                <a:cubicBezTo>
                  <a:pt x="110" y="62"/>
                  <a:pt x="110" y="62"/>
                  <a:pt x="110" y="62"/>
                </a:cubicBezTo>
                <a:cubicBezTo>
                  <a:pt x="0" y="62"/>
                  <a:pt x="0" y="62"/>
                  <a:pt x="0" y="62"/>
                </a:cubicBezTo>
                <a:cubicBezTo>
                  <a:pt x="19" y="107"/>
                  <a:pt x="45" y="152"/>
                  <a:pt x="66" y="189"/>
                </a:cubicBezTo>
                <a:cubicBezTo>
                  <a:pt x="81" y="215"/>
                  <a:pt x="94" y="237"/>
                  <a:pt x="103" y="257"/>
                </a:cubicBezTo>
                <a:cubicBezTo>
                  <a:pt x="162" y="383"/>
                  <a:pt x="192" y="481"/>
                  <a:pt x="206" y="545"/>
                </a:cubicBezTo>
                <a:cubicBezTo>
                  <a:pt x="365" y="545"/>
                  <a:pt x="365" y="545"/>
                  <a:pt x="365" y="545"/>
                </a:cubicBezTo>
                <a:lnTo>
                  <a:pt x="365" y="387"/>
                </a:lnTo>
                <a:close/>
              </a:path>
            </a:pathLst>
          </a:custGeom>
          <a:solidFill>
            <a:schemeClr val="accent2"/>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6" name="ïš1ïďe"/>
          <p:cNvSpPr txBox="1"/>
          <p:nvPr/>
        </p:nvSpPr>
        <p:spPr>
          <a:xfrm>
            <a:off x="6275777" y="2950729"/>
            <a:ext cx="347800" cy="291181"/>
          </a:xfrm>
          <a:prstGeom prst="rect">
            <a:avLst/>
          </a:prstGeom>
          <a:noFill/>
        </p:spPr>
        <p:txBody>
          <a:bodyPr wrap="none">
            <a:normAutofit fontScale="75000" lnSpcReduction="20000"/>
          </a:bodyP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id-ID" sz="1800" b="1" i="0" u="none" strike="noStrike" kern="1200" cap="none" spc="0" normalizeH="0" baseline="0" noProof="0">
                <a:ln>
                  <a:noFill/>
                </a:ln>
                <a:solidFill>
                  <a:srgbClr val="FFFFFF"/>
                </a:solidFill>
                <a:effectLst/>
                <a:uLnTx/>
                <a:uFillTx/>
                <a:latin typeface="Arial" panose="020B0704020202090204"/>
                <a:ea typeface="微软雅黑" panose="020B0503020204020204" pitchFamily="34" charset="-122"/>
                <a:cs typeface="+mn-cs"/>
              </a:rPr>
              <a:t>02</a:t>
            </a:r>
            <a:endParaRPr kumimoji="0" lang="id-ID" sz="1800" b="1" i="0" u="none" strike="noStrike" kern="1200" cap="none" spc="0" normalizeH="0" baseline="0" noProof="0">
              <a:ln>
                <a:noFill/>
              </a:ln>
              <a:solidFill>
                <a:srgbClr val="FFFFFF"/>
              </a:solidFill>
              <a:effectLst/>
              <a:uLnTx/>
              <a:uFillTx/>
              <a:latin typeface="Arial" panose="020B0704020202090204"/>
              <a:ea typeface="微软雅黑" panose="020B0503020204020204" pitchFamily="34" charset="-122"/>
              <a:cs typeface="+mn-cs"/>
            </a:endParaRPr>
          </a:p>
        </p:txBody>
      </p:sp>
      <p:sp>
        <p:nvSpPr>
          <p:cNvPr id="7" name="îśḻidê"/>
          <p:cNvSpPr/>
          <p:nvPr/>
        </p:nvSpPr>
        <p:spPr bwMode="auto">
          <a:xfrm rot="10800000">
            <a:off x="5228026" y="3413074"/>
            <a:ext cx="843569" cy="1204025"/>
          </a:xfrm>
          <a:custGeom>
            <a:avLst/>
            <a:gdLst>
              <a:gd name="T0" fmla="*/ 0 w 386"/>
              <a:gd name="T1" fmla="*/ 164 h 551"/>
              <a:gd name="T2" fmla="*/ 42 w 386"/>
              <a:gd name="T3" fmla="*/ 187 h 551"/>
              <a:gd name="T4" fmla="*/ 62 w 386"/>
              <a:gd name="T5" fmla="*/ 239 h 551"/>
              <a:gd name="T6" fmla="*/ 42 w 386"/>
              <a:gd name="T7" fmla="*/ 291 h 551"/>
              <a:gd name="T8" fmla="*/ 0 w 386"/>
              <a:gd name="T9" fmla="*/ 314 h 551"/>
              <a:gd name="T10" fmla="*/ 0 w 386"/>
              <a:gd name="T11" fmla="*/ 488 h 551"/>
              <a:gd name="T12" fmla="*/ 139 w 386"/>
              <a:gd name="T13" fmla="*/ 488 h 551"/>
              <a:gd name="T14" fmla="*/ 139 w 386"/>
              <a:gd name="T15" fmla="*/ 496 h 551"/>
              <a:gd name="T16" fmla="*/ 199 w 386"/>
              <a:gd name="T17" fmla="*/ 551 h 551"/>
              <a:gd name="T18" fmla="*/ 258 w 386"/>
              <a:gd name="T19" fmla="*/ 496 h 551"/>
              <a:gd name="T20" fmla="*/ 259 w 386"/>
              <a:gd name="T21" fmla="*/ 488 h 551"/>
              <a:gd name="T22" fmla="*/ 366 w 386"/>
              <a:gd name="T23" fmla="*/ 488 h 551"/>
              <a:gd name="T24" fmla="*/ 386 w 386"/>
              <a:gd name="T25" fmla="*/ 397 h 551"/>
              <a:gd name="T26" fmla="*/ 0 w 386"/>
              <a:gd name="T27" fmla="*/ 0 h 551"/>
              <a:gd name="T28" fmla="*/ 0 w 386"/>
              <a:gd name="T29" fmla="*/ 164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6" h="551">
                <a:moveTo>
                  <a:pt x="0" y="164"/>
                </a:moveTo>
                <a:cubicBezTo>
                  <a:pt x="16" y="167"/>
                  <a:pt x="31" y="175"/>
                  <a:pt x="42" y="187"/>
                </a:cubicBezTo>
                <a:cubicBezTo>
                  <a:pt x="55" y="201"/>
                  <a:pt x="62" y="220"/>
                  <a:pt x="62" y="239"/>
                </a:cubicBezTo>
                <a:cubicBezTo>
                  <a:pt x="62" y="258"/>
                  <a:pt x="55" y="276"/>
                  <a:pt x="42" y="291"/>
                </a:cubicBezTo>
                <a:cubicBezTo>
                  <a:pt x="31" y="303"/>
                  <a:pt x="16" y="311"/>
                  <a:pt x="0" y="314"/>
                </a:cubicBezTo>
                <a:cubicBezTo>
                  <a:pt x="0" y="488"/>
                  <a:pt x="0" y="488"/>
                  <a:pt x="0" y="488"/>
                </a:cubicBezTo>
                <a:cubicBezTo>
                  <a:pt x="139" y="488"/>
                  <a:pt x="139" y="488"/>
                  <a:pt x="139" y="488"/>
                </a:cubicBezTo>
                <a:cubicBezTo>
                  <a:pt x="139" y="496"/>
                  <a:pt x="139" y="496"/>
                  <a:pt x="139" y="496"/>
                </a:cubicBezTo>
                <a:cubicBezTo>
                  <a:pt x="142" y="527"/>
                  <a:pt x="168" y="551"/>
                  <a:pt x="199" y="551"/>
                </a:cubicBezTo>
                <a:cubicBezTo>
                  <a:pt x="230" y="551"/>
                  <a:pt x="256" y="527"/>
                  <a:pt x="258" y="496"/>
                </a:cubicBezTo>
                <a:cubicBezTo>
                  <a:pt x="259" y="488"/>
                  <a:pt x="259" y="488"/>
                  <a:pt x="259" y="488"/>
                </a:cubicBezTo>
                <a:cubicBezTo>
                  <a:pt x="366" y="488"/>
                  <a:pt x="366" y="488"/>
                  <a:pt x="366" y="488"/>
                </a:cubicBezTo>
                <a:cubicBezTo>
                  <a:pt x="378" y="457"/>
                  <a:pt x="386" y="426"/>
                  <a:pt x="386" y="397"/>
                </a:cubicBezTo>
                <a:cubicBezTo>
                  <a:pt x="386" y="182"/>
                  <a:pt x="214" y="6"/>
                  <a:pt x="0" y="0"/>
                </a:cubicBezTo>
                <a:lnTo>
                  <a:pt x="0" y="164"/>
                </a:lnTo>
                <a:close/>
              </a:path>
            </a:pathLst>
          </a:custGeom>
          <a:solidFill>
            <a:schemeClr val="accent3"/>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8" name="ïslíḑe"/>
          <p:cNvSpPr txBox="1"/>
          <p:nvPr/>
        </p:nvSpPr>
        <p:spPr>
          <a:xfrm>
            <a:off x="5421666" y="3842179"/>
            <a:ext cx="347800" cy="291181"/>
          </a:xfrm>
          <a:prstGeom prst="rect">
            <a:avLst/>
          </a:prstGeom>
          <a:noFill/>
        </p:spPr>
        <p:txBody>
          <a:bodyPr wrap="none">
            <a:normAutofit fontScale="75000" lnSpcReduction="20000"/>
          </a:bodyP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id-ID" sz="1800" b="1" i="0" u="none" strike="noStrike" kern="1200" cap="none" spc="0" normalizeH="0" baseline="0" noProof="0">
                <a:ln>
                  <a:noFill/>
                </a:ln>
                <a:solidFill>
                  <a:srgbClr val="FFFFFF"/>
                </a:solidFill>
                <a:effectLst/>
                <a:uLnTx/>
                <a:uFillTx/>
                <a:latin typeface="Arial" panose="020B0704020202090204"/>
                <a:ea typeface="微软雅黑" panose="020B0503020204020204" pitchFamily="34" charset="-122"/>
                <a:cs typeface="+mn-cs"/>
              </a:rPr>
              <a:t>04</a:t>
            </a:r>
            <a:endParaRPr kumimoji="0" lang="id-ID" sz="1800" b="1" i="0" u="none" strike="noStrike" kern="1200" cap="none" spc="0" normalizeH="0" baseline="0" noProof="0">
              <a:ln>
                <a:noFill/>
              </a:ln>
              <a:solidFill>
                <a:srgbClr val="FFFFFF"/>
              </a:solidFill>
              <a:effectLst/>
              <a:uLnTx/>
              <a:uFillTx/>
              <a:latin typeface="Arial" panose="020B0704020202090204"/>
              <a:ea typeface="微软雅黑" panose="020B0503020204020204" pitchFamily="34" charset="-122"/>
              <a:cs typeface="+mn-cs"/>
            </a:endParaRPr>
          </a:p>
        </p:txBody>
      </p:sp>
      <p:sp>
        <p:nvSpPr>
          <p:cNvPr id="9" name="íş1ídê"/>
          <p:cNvSpPr/>
          <p:nvPr/>
        </p:nvSpPr>
        <p:spPr bwMode="auto">
          <a:xfrm rot="10800000">
            <a:off x="5971468" y="3549495"/>
            <a:ext cx="993759" cy="1067603"/>
          </a:xfrm>
          <a:custGeom>
            <a:avLst/>
            <a:gdLst>
              <a:gd name="T0" fmla="*/ 122 w 454"/>
              <a:gd name="T1" fmla="*/ 489 h 489"/>
              <a:gd name="T2" fmla="*/ 145 w 454"/>
              <a:gd name="T3" fmla="*/ 447 h 489"/>
              <a:gd name="T4" fmla="*/ 196 w 454"/>
              <a:gd name="T5" fmla="*/ 426 h 489"/>
              <a:gd name="T6" fmla="*/ 248 w 454"/>
              <a:gd name="T7" fmla="*/ 447 h 489"/>
              <a:gd name="T8" fmla="*/ 271 w 454"/>
              <a:gd name="T9" fmla="*/ 489 h 489"/>
              <a:gd name="T10" fmla="*/ 391 w 454"/>
              <a:gd name="T11" fmla="*/ 489 h 489"/>
              <a:gd name="T12" fmla="*/ 391 w 454"/>
              <a:gd name="T13" fmla="*/ 299 h 489"/>
              <a:gd name="T14" fmla="*/ 399 w 454"/>
              <a:gd name="T15" fmla="*/ 298 h 489"/>
              <a:gd name="T16" fmla="*/ 454 w 454"/>
              <a:gd name="T17" fmla="*/ 239 h 489"/>
              <a:gd name="T18" fmla="*/ 399 w 454"/>
              <a:gd name="T19" fmla="*/ 179 h 489"/>
              <a:gd name="T20" fmla="*/ 391 w 454"/>
              <a:gd name="T21" fmla="*/ 179 h 489"/>
              <a:gd name="T22" fmla="*/ 391 w 454"/>
              <a:gd name="T23" fmla="*/ 0 h 489"/>
              <a:gd name="T24" fmla="*/ 0 w 454"/>
              <a:gd name="T25" fmla="*/ 397 h 489"/>
              <a:gd name="T26" fmla="*/ 19 w 454"/>
              <a:gd name="T27" fmla="*/ 489 h 489"/>
              <a:gd name="T28" fmla="*/ 122 w 454"/>
              <a:gd name="T29" fmla="*/ 489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4" h="489">
                <a:moveTo>
                  <a:pt x="122" y="489"/>
                </a:moveTo>
                <a:cubicBezTo>
                  <a:pt x="125" y="473"/>
                  <a:pt x="133" y="458"/>
                  <a:pt x="145" y="447"/>
                </a:cubicBezTo>
                <a:cubicBezTo>
                  <a:pt x="159" y="434"/>
                  <a:pt x="177" y="426"/>
                  <a:pt x="196" y="426"/>
                </a:cubicBezTo>
                <a:cubicBezTo>
                  <a:pt x="216" y="426"/>
                  <a:pt x="234" y="434"/>
                  <a:pt x="248" y="447"/>
                </a:cubicBezTo>
                <a:cubicBezTo>
                  <a:pt x="260" y="458"/>
                  <a:pt x="268" y="473"/>
                  <a:pt x="271" y="489"/>
                </a:cubicBezTo>
                <a:cubicBezTo>
                  <a:pt x="391" y="489"/>
                  <a:pt x="391" y="489"/>
                  <a:pt x="391" y="489"/>
                </a:cubicBezTo>
                <a:cubicBezTo>
                  <a:pt x="391" y="299"/>
                  <a:pt x="391" y="299"/>
                  <a:pt x="391" y="299"/>
                </a:cubicBezTo>
                <a:cubicBezTo>
                  <a:pt x="399" y="298"/>
                  <a:pt x="399" y="298"/>
                  <a:pt x="399" y="298"/>
                </a:cubicBezTo>
                <a:cubicBezTo>
                  <a:pt x="430" y="296"/>
                  <a:pt x="454" y="270"/>
                  <a:pt x="454" y="239"/>
                </a:cubicBezTo>
                <a:cubicBezTo>
                  <a:pt x="454" y="208"/>
                  <a:pt x="430" y="182"/>
                  <a:pt x="399" y="179"/>
                </a:cubicBezTo>
                <a:cubicBezTo>
                  <a:pt x="391" y="179"/>
                  <a:pt x="391" y="179"/>
                  <a:pt x="391" y="179"/>
                </a:cubicBezTo>
                <a:cubicBezTo>
                  <a:pt x="391" y="0"/>
                  <a:pt x="391" y="0"/>
                  <a:pt x="391" y="0"/>
                </a:cubicBezTo>
                <a:cubicBezTo>
                  <a:pt x="175" y="3"/>
                  <a:pt x="0" y="180"/>
                  <a:pt x="0" y="397"/>
                </a:cubicBezTo>
                <a:cubicBezTo>
                  <a:pt x="0" y="426"/>
                  <a:pt x="7" y="457"/>
                  <a:pt x="19" y="489"/>
                </a:cubicBezTo>
                <a:lnTo>
                  <a:pt x="122" y="489"/>
                </a:lnTo>
                <a:close/>
              </a:path>
            </a:pathLst>
          </a:custGeom>
          <a:solidFill>
            <a:schemeClr val="accent4"/>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10" name="îśḻíďé"/>
          <p:cNvSpPr txBox="1"/>
          <p:nvPr/>
        </p:nvSpPr>
        <p:spPr>
          <a:xfrm>
            <a:off x="6395506" y="3842179"/>
            <a:ext cx="347800" cy="291181"/>
          </a:xfrm>
          <a:prstGeom prst="rect">
            <a:avLst/>
          </a:prstGeom>
          <a:noFill/>
        </p:spPr>
        <p:txBody>
          <a:bodyPr wrap="none">
            <a:normAutofit fontScale="75000" lnSpcReduction="20000"/>
          </a:bodyP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id-ID" sz="1800" b="1" i="0" u="none" strike="noStrike" kern="1200" cap="none" spc="0" normalizeH="0" baseline="0" noProof="0">
                <a:ln>
                  <a:noFill/>
                </a:ln>
                <a:solidFill>
                  <a:srgbClr val="FFFFFF"/>
                </a:solidFill>
                <a:effectLst/>
                <a:uLnTx/>
                <a:uFillTx/>
                <a:latin typeface="Arial" panose="020B0704020202090204"/>
                <a:ea typeface="微软雅黑" panose="020B0503020204020204" pitchFamily="34" charset="-122"/>
                <a:cs typeface="+mn-cs"/>
              </a:rPr>
              <a:t>03</a:t>
            </a:r>
            <a:endParaRPr kumimoji="0" lang="id-ID" sz="1800" b="1" i="0" u="none" strike="noStrike" kern="1200" cap="none" spc="0" normalizeH="0" baseline="0" noProof="0">
              <a:ln>
                <a:noFill/>
              </a:ln>
              <a:solidFill>
                <a:srgbClr val="FFFFFF"/>
              </a:solidFill>
              <a:effectLst/>
              <a:uLnTx/>
              <a:uFillTx/>
              <a:latin typeface="Arial" panose="020B0704020202090204"/>
              <a:ea typeface="微软雅黑" panose="020B0503020204020204" pitchFamily="34" charset="-122"/>
              <a:cs typeface="+mn-cs"/>
            </a:endParaRPr>
          </a:p>
        </p:txBody>
      </p:sp>
      <p:sp>
        <p:nvSpPr>
          <p:cNvPr id="14" name="iṥḷíḓê"/>
          <p:cNvSpPr/>
          <p:nvPr/>
        </p:nvSpPr>
        <p:spPr bwMode="auto">
          <a:xfrm rot="10800000">
            <a:off x="4938910" y="2170249"/>
            <a:ext cx="2314181" cy="2735965"/>
          </a:xfrm>
          <a:custGeom>
            <a:avLst/>
            <a:gdLst>
              <a:gd name="T0" fmla="*/ 774 w 1058"/>
              <a:gd name="T1" fmla="*/ 1252 h 1252"/>
              <a:gd name="T2" fmla="*/ 283 w 1058"/>
              <a:gd name="T3" fmla="*/ 1252 h 1252"/>
              <a:gd name="T4" fmla="*/ 248 w 1058"/>
              <a:gd name="T5" fmla="*/ 1218 h 1252"/>
              <a:gd name="T6" fmla="*/ 142 w 1058"/>
              <a:gd name="T7" fmla="*/ 887 h 1252"/>
              <a:gd name="T8" fmla="*/ 110 w 1058"/>
              <a:gd name="T9" fmla="*/ 831 h 1252"/>
              <a:gd name="T10" fmla="*/ 0 w 1058"/>
              <a:gd name="T11" fmla="*/ 529 h 1252"/>
              <a:gd name="T12" fmla="*/ 529 w 1058"/>
              <a:gd name="T13" fmla="*/ 0 h 1252"/>
              <a:gd name="T14" fmla="*/ 1058 w 1058"/>
              <a:gd name="T15" fmla="*/ 529 h 1252"/>
              <a:gd name="T16" fmla="*/ 947 w 1058"/>
              <a:gd name="T17" fmla="*/ 831 h 1252"/>
              <a:gd name="T18" fmla="*/ 916 w 1058"/>
              <a:gd name="T19" fmla="*/ 887 h 1252"/>
              <a:gd name="T20" fmla="*/ 810 w 1058"/>
              <a:gd name="T21" fmla="*/ 1218 h 1252"/>
              <a:gd name="T22" fmla="*/ 774 w 1058"/>
              <a:gd name="T23" fmla="*/ 1252 h 1252"/>
              <a:gd name="T24" fmla="*/ 315 w 1058"/>
              <a:gd name="T25" fmla="*/ 1180 h 1252"/>
              <a:gd name="T26" fmla="*/ 742 w 1058"/>
              <a:gd name="T27" fmla="*/ 1180 h 1252"/>
              <a:gd name="T28" fmla="*/ 851 w 1058"/>
              <a:gd name="T29" fmla="*/ 857 h 1252"/>
              <a:gd name="T30" fmla="*/ 885 w 1058"/>
              <a:gd name="T31" fmla="*/ 794 h 1252"/>
              <a:gd name="T32" fmla="*/ 986 w 1058"/>
              <a:gd name="T33" fmla="*/ 529 h 1252"/>
              <a:gd name="T34" fmla="*/ 529 w 1058"/>
              <a:gd name="T35" fmla="*/ 72 h 1252"/>
              <a:gd name="T36" fmla="*/ 72 w 1058"/>
              <a:gd name="T37" fmla="*/ 529 h 1252"/>
              <a:gd name="T38" fmla="*/ 172 w 1058"/>
              <a:gd name="T39" fmla="*/ 794 h 1252"/>
              <a:gd name="T40" fmla="*/ 207 w 1058"/>
              <a:gd name="T41" fmla="*/ 857 h 1252"/>
              <a:gd name="T42" fmla="*/ 315 w 1058"/>
              <a:gd name="T43" fmla="*/ 1180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58" h="1252">
                <a:moveTo>
                  <a:pt x="774" y="1252"/>
                </a:moveTo>
                <a:cubicBezTo>
                  <a:pt x="283" y="1252"/>
                  <a:pt x="283" y="1252"/>
                  <a:pt x="283" y="1252"/>
                </a:cubicBezTo>
                <a:cubicBezTo>
                  <a:pt x="264" y="1252"/>
                  <a:pt x="249" y="1237"/>
                  <a:pt x="248" y="1218"/>
                </a:cubicBezTo>
                <a:cubicBezTo>
                  <a:pt x="247" y="1217"/>
                  <a:pt x="239" y="1097"/>
                  <a:pt x="142" y="887"/>
                </a:cubicBezTo>
                <a:cubicBezTo>
                  <a:pt x="135" y="873"/>
                  <a:pt x="123" y="853"/>
                  <a:pt x="110" y="831"/>
                </a:cubicBezTo>
                <a:cubicBezTo>
                  <a:pt x="66" y="755"/>
                  <a:pt x="0" y="640"/>
                  <a:pt x="0" y="529"/>
                </a:cubicBezTo>
                <a:cubicBezTo>
                  <a:pt x="0" y="238"/>
                  <a:pt x="237" y="0"/>
                  <a:pt x="529" y="0"/>
                </a:cubicBezTo>
                <a:cubicBezTo>
                  <a:pt x="820" y="0"/>
                  <a:pt x="1058" y="238"/>
                  <a:pt x="1058" y="529"/>
                </a:cubicBezTo>
                <a:cubicBezTo>
                  <a:pt x="1058" y="640"/>
                  <a:pt x="991" y="755"/>
                  <a:pt x="947" y="831"/>
                </a:cubicBezTo>
                <a:cubicBezTo>
                  <a:pt x="934" y="853"/>
                  <a:pt x="923" y="873"/>
                  <a:pt x="916" y="887"/>
                </a:cubicBezTo>
                <a:cubicBezTo>
                  <a:pt x="818" y="1097"/>
                  <a:pt x="810" y="1217"/>
                  <a:pt x="810" y="1218"/>
                </a:cubicBezTo>
                <a:cubicBezTo>
                  <a:pt x="809" y="1237"/>
                  <a:pt x="793" y="1252"/>
                  <a:pt x="774" y="1252"/>
                </a:cubicBezTo>
                <a:close/>
                <a:moveTo>
                  <a:pt x="315" y="1180"/>
                </a:moveTo>
                <a:cubicBezTo>
                  <a:pt x="742" y="1180"/>
                  <a:pt x="742" y="1180"/>
                  <a:pt x="742" y="1180"/>
                </a:cubicBezTo>
                <a:cubicBezTo>
                  <a:pt x="751" y="1127"/>
                  <a:pt x="776" y="1017"/>
                  <a:pt x="851" y="857"/>
                </a:cubicBezTo>
                <a:cubicBezTo>
                  <a:pt x="859" y="840"/>
                  <a:pt x="871" y="819"/>
                  <a:pt x="885" y="794"/>
                </a:cubicBezTo>
                <a:cubicBezTo>
                  <a:pt x="928" y="721"/>
                  <a:pt x="986" y="621"/>
                  <a:pt x="986" y="529"/>
                </a:cubicBezTo>
                <a:cubicBezTo>
                  <a:pt x="986" y="277"/>
                  <a:pt x="781" y="72"/>
                  <a:pt x="529" y="72"/>
                </a:cubicBezTo>
                <a:cubicBezTo>
                  <a:pt x="277" y="72"/>
                  <a:pt x="72" y="277"/>
                  <a:pt x="72" y="529"/>
                </a:cubicBezTo>
                <a:cubicBezTo>
                  <a:pt x="72" y="621"/>
                  <a:pt x="130" y="721"/>
                  <a:pt x="172" y="794"/>
                </a:cubicBezTo>
                <a:cubicBezTo>
                  <a:pt x="187" y="819"/>
                  <a:pt x="199" y="840"/>
                  <a:pt x="207" y="857"/>
                </a:cubicBezTo>
                <a:cubicBezTo>
                  <a:pt x="281" y="1017"/>
                  <a:pt x="307" y="1127"/>
                  <a:pt x="315" y="1180"/>
                </a:cubicBezTo>
                <a:close/>
              </a:path>
            </a:pathLst>
          </a:custGeom>
          <a:solidFill>
            <a:schemeClr val="tx2"/>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15" name="íṡḷïḋe"/>
          <p:cNvSpPr/>
          <p:nvPr/>
        </p:nvSpPr>
        <p:spPr bwMode="auto">
          <a:xfrm rot="10800000">
            <a:off x="5488356" y="1146452"/>
            <a:ext cx="1182748" cy="948702"/>
          </a:xfrm>
          <a:custGeom>
            <a:avLst/>
            <a:gdLst>
              <a:gd name="T0" fmla="*/ 495 w 541"/>
              <a:gd name="T1" fmla="*/ 223 h 434"/>
              <a:gd name="T2" fmla="*/ 540 w 541"/>
              <a:gd name="T3" fmla="*/ 168 h 434"/>
              <a:gd name="T4" fmla="*/ 494 w 541"/>
              <a:gd name="T5" fmla="*/ 112 h 434"/>
              <a:gd name="T6" fmla="*/ 540 w 541"/>
              <a:gd name="T7" fmla="*/ 57 h 434"/>
              <a:gd name="T8" fmla="*/ 483 w 541"/>
              <a:gd name="T9" fmla="*/ 0 h 434"/>
              <a:gd name="T10" fmla="*/ 56 w 541"/>
              <a:gd name="T11" fmla="*/ 0 h 434"/>
              <a:gd name="T12" fmla="*/ 0 w 541"/>
              <a:gd name="T13" fmla="*/ 56 h 434"/>
              <a:gd name="T14" fmla="*/ 46 w 541"/>
              <a:gd name="T15" fmla="*/ 112 h 434"/>
              <a:gd name="T16" fmla="*/ 0 w 541"/>
              <a:gd name="T17" fmla="*/ 167 h 434"/>
              <a:gd name="T18" fmla="*/ 46 w 541"/>
              <a:gd name="T19" fmla="*/ 223 h 434"/>
              <a:gd name="T20" fmla="*/ 1 w 541"/>
              <a:gd name="T21" fmla="*/ 278 h 434"/>
              <a:gd name="T22" fmla="*/ 57 w 541"/>
              <a:gd name="T23" fmla="*/ 334 h 434"/>
              <a:gd name="T24" fmla="*/ 157 w 541"/>
              <a:gd name="T25" fmla="*/ 334 h 434"/>
              <a:gd name="T26" fmla="*/ 161 w 541"/>
              <a:gd name="T27" fmla="*/ 351 h 434"/>
              <a:gd name="T28" fmla="*/ 272 w 541"/>
              <a:gd name="T29" fmla="*/ 433 h 434"/>
              <a:gd name="T30" fmla="*/ 383 w 541"/>
              <a:gd name="T31" fmla="*/ 335 h 434"/>
              <a:gd name="T32" fmla="*/ 484 w 541"/>
              <a:gd name="T33" fmla="*/ 335 h 434"/>
              <a:gd name="T34" fmla="*/ 541 w 541"/>
              <a:gd name="T35" fmla="*/ 278 h 434"/>
              <a:gd name="T36" fmla="*/ 495 w 541"/>
              <a:gd name="T37" fmla="*/ 223 h 434"/>
              <a:gd name="T38" fmla="*/ 423 w 541"/>
              <a:gd name="T39" fmla="*/ 241 h 434"/>
              <a:gd name="T40" fmla="*/ 118 w 541"/>
              <a:gd name="T41" fmla="*/ 241 h 434"/>
              <a:gd name="T42" fmla="*/ 104 w 541"/>
              <a:gd name="T43" fmla="*/ 227 h 434"/>
              <a:gd name="T44" fmla="*/ 118 w 541"/>
              <a:gd name="T45" fmla="*/ 213 h 434"/>
              <a:gd name="T46" fmla="*/ 423 w 541"/>
              <a:gd name="T47" fmla="*/ 213 h 434"/>
              <a:gd name="T48" fmla="*/ 437 w 541"/>
              <a:gd name="T49" fmla="*/ 227 h 434"/>
              <a:gd name="T50" fmla="*/ 423 w 541"/>
              <a:gd name="T51" fmla="*/ 241 h 434"/>
              <a:gd name="T52" fmla="*/ 423 w 541"/>
              <a:gd name="T53" fmla="*/ 116 h 434"/>
              <a:gd name="T54" fmla="*/ 118 w 541"/>
              <a:gd name="T55" fmla="*/ 116 h 434"/>
              <a:gd name="T56" fmla="*/ 104 w 541"/>
              <a:gd name="T57" fmla="*/ 102 h 434"/>
              <a:gd name="T58" fmla="*/ 118 w 541"/>
              <a:gd name="T59" fmla="*/ 88 h 434"/>
              <a:gd name="T60" fmla="*/ 423 w 541"/>
              <a:gd name="T61" fmla="*/ 88 h 434"/>
              <a:gd name="T62" fmla="*/ 437 w 541"/>
              <a:gd name="T63" fmla="*/ 102 h 434"/>
              <a:gd name="T64" fmla="*/ 423 w 541"/>
              <a:gd name="T65" fmla="*/ 116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1" h="434">
                <a:moveTo>
                  <a:pt x="495" y="223"/>
                </a:moveTo>
                <a:cubicBezTo>
                  <a:pt x="521" y="218"/>
                  <a:pt x="540" y="195"/>
                  <a:pt x="540" y="168"/>
                </a:cubicBezTo>
                <a:cubicBezTo>
                  <a:pt x="540" y="140"/>
                  <a:pt x="520" y="117"/>
                  <a:pt x="494" y="112"/>
                </a:cubicBezTo>
                <a:cubicBezTo>
                  <a:pt x="520" y="107"/>
                  <a:pt x="540" y="84"/>
                  <a:pt x="540" y="57"/>
                </a:cubicBezTo>
                <a:cubicBezTo>
                  <a:pt x="540" y="26"/>
                  <a:pt x="514" y="0"/>
                  <a:pt x="483" y="0"/>
                </a:cubicBezTo>
                <a:cubicBezTo>
                  <a:pt x="56" y="0"/>
                  <a:pt x="56" y="0"/>
                  <a:pt x="56" y="0"/>
                </a:cubicBezTo>
                <a:cubicBezTo>
                  <a:pt x="25" y="0"/>
                  <a:pt x="0" y="25"/>
                  <a:pt x="0" y="56"/>
                </a:cubicBezTo>
                <a:cubicBezTo>
                  <a:pt x="0" y="84"/>
                  <a:pt x="20" y="107"/>
                  <a:pt x="46" y="112"/>
                </a:cubicBezTo>
                <a:cubicBezTo>
                  <a:pt x="20" y="117"/>
                  <a:pt x="0" y="140"/>
                  <a:pt x="0" y="167"/>
                </a:cubicBezTo>
                <a:cubicBezTo>
                  <a:pt x="0" y="195"/>
                  <a:pt x="20" y="218"/>
                  <a:pt x="46" y="223"/>
                </a:cubicBezTo>
                <a:cubicBezTo>
                  <a:pt x="20" y="228"/>
                  <a:pt x="1" y="250"/>
                  <a:pt x="1" y="278"/>
                </a:cubicBezTo>
                <a:cubicBezTo>
                  <a:pt x="1" y="309"/>
                  <a:pt x="26" y="334"/>
                  <a:pt x="57" y="334"/>
                </a:cubicBezTo>
                <a:cubicBezTo>
                  <a:pt x="157" y="334"/>
                  <a:pt x="157" y="334"/>
                  <a:pt x="157" y="334"/>
                </a:cubicBezTo>
                <a:cubicBezTo>
                  <a:pt x="158" y="340"/>
                  <a:pt x="159" y="345"/>
                  <a:pt x="161" y="351"/>
                </a:cubicBezTo>
                <a:cubicBezTo>
                  <a:pt x="175" y="399"/>
                  <a:pt x="219" y="434"/>
                  <a:pt x="272" y="433"/>
                </a:cubicBezTo>
                <a:cubicBezTo>
                  <a:pt x="331" y="433"/>
                  <a:pt x="380" y="392"/>
                  <a:pt x="383" y="335"/>
                </a:cubicBezTo>
                <a:cubicBezTo>
                  <a:pt x="484" y="335"/>
                  <a:pt x="484" y="335"/>
                  <a:pt x="484" y="335"/>
                </a:cubicBezTo>
                <a:cubicBezTo>
                  <a:pt x="515" y="335"/>
                  <a:pt x="541" y="309"/>
                  <a:pt x="541" y="278"/>
                </a:cubicBezTo>
                <a:cubicBezTo>
                  <a:pt x="541" y="251"/>
                  <a:pt x="521" y="228"/>
                  <a:pt x="495" y="223"/>
                </a:cubicBezTo>
                <a:close/>
                <a:moveTo>
                  <a:pt x="423" y="241"/>
                </a:moveTo>
                <a:cubicBezTo>
                  <a:pt x="118" y="241"/>
                  <a:pt x="118" y="241"/>
                  <a:pt x="118" y="241"/>
                </a:cubicBezTo>
                <a:cubicBezTo>
                  <a:pt x="110" y="241"/>
                  <a:pt x="104" y="234"/>
                  <a:pt x="104" y="227"/>
                </a:cubicBezTo>
                <a:cubicBezTo>
                  <a:pt x="104" y="219"/>
                  <a:pt x="110" y="213"/>
                  <a:pt x="118" y="213"/>
                </a:cubicBezTo>
                <a:cubicBezTo>
                  <a:pt x="423" y="213"/>
                  <a:pt x="423" y="213"/>
                  <a:pt x="423" y="213"/>
                </a:cubicBezTo>
                <a:cubicBezTo>
                  <a:pt x="431" y="213"/>
                  <a:pt x="437" y="219"/>
                  <a:pt x="437" y="227"/>
                </a:cubicBezTo>
                <a:cubicBezTo>
                  <a:pt x="437" y="234"/>
                  <a:pt x="431" y="241"/>
                  <a:pt x="423" y="241"/>
                </a:cubicBezTo>
                <a:close/>
                <a:moveTo>
                  <a:pt x="423" y="116"/>
                </a:moveTo>
                <a:cubicBezTo>
                  <a:pt x="118" y="116"/>
                  <a:pt x="118" y="116"/>
                  <a:pt x="118" y="116"/>
                </a:cubicBezTo>
                <a:cubicBezTo>
                  <a:pt x="110" y="116"/>
                  <a:pt x="104" y="110"/>
                  <a:pt x="104" y="102"/>
                </a:cubicBezTo>
                <a:cubicBezTo>
                  <a:pt x="104" y="95"/>
                  <a:pt x="110" y="88"/>
                  <a:pt x="118" y="88"/>
                </a:cubicBezTo>
                <a:cubicBezTo>
                  <a:pt x="423" y="88"/>
                  <a:pt x="423" y="88"/>
                  <a:pt x="423" y="88"/>
                </a:cubicBezTo>
                <a:cubicBezTo>
                  <a:pt x="431" y="88"/>
                  <a:pt x="437" y="95"/>
                  <a:pt x="437" y="102"/>
                </a:cubicBezTo>
                <a:cubicBezTo>
                  <a:pt x="437" y="110"/>
                  <a:pt x="431" y="116"/>
                  <a:pt x="423" y="116"/>
                </a:cubicBezTo>
                <a:close/>
              </a:path>
            </a:pathLst>
          </a:custGeom>
          <a:solidFill>
            <a:schemeClr val="tx2"/>
          </a:solidFill>
          <a:ln>
            <a:noFill/>
          </a:ln>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cxnSp>
        <p:nvCxnSpPr>
          <p:cNvPr id="13" name="Straight Connector 12"/>
          <p:cNvCxnSpPr/>
          <p:nvPr/>
        </p:nvCxnSpPr>
        <p:spPr>
          <a:xfrm>
            <a:off x="6065963" y="0"/>
            <a:ext cx="0" cy="1313642"/>
          </a:xfrm>
          <a:prstGeom prst="line">
            <a:avLst/>
          </a:prstGeom>
          <a:ln w="1651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íṡ1íḑè"/>
          <p:cNvSpPr txBox="1"/>
          <p:nvPr/>
        </p:nvSpPr>
        <p:spPr bwMode="auto">
          <a:xfrm>
            <a:off x="0" y="5715259"/>
            <a:ext cx="12192000" cy="441805"/>
          </a:xfrm>
          <a:prstGeom prst="rect">
            <a:avLst/>
          </a:prstGeom>
          <a:solidFill>
            <a:schemeClr val="bg1">
              <a:lumMod val="85000"/>
            </a:schemeClr>
          </a:solidFill>
          <a:ln>
            <a:noFill/>
          </a:ln>
        </p:spPr>
        <p:txBody>
          <a:bodyPr wrap="none" lIns="90000" tIns="46800" rIns="90000" bIns="4680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ctr" defTabSz="913765" rtl="0" eaLnBrk="1" fontAlgn="auto" latinLnBrk="0" hangingPunct="1">
              <a:lnSpc>
                <a:spcPct val="100000"/>
              </a:lnSpc>
              <a:spcBef>
                <a:spcPct val="0"/>
              </a:spcBef>
              <a:spcAft>
                <a:spcPts val="0"/>
              </a:spcAft>
              <a:buClrTx/>
              <a:buSzTx/>
              <a:buFontTx/>
              <a:buNone/>
              <a:defRPr/>
            </a:pPr>
            <a:r>
              <a:rPr kumimoji="0" lang="en-US" altLang="zh-CN" sz="2000" b="1"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输入内容</a:t>
            </a:r>
            <a:endParaRPr kumimoji="0" lang="en-US" altLang="zh-CN" sz="2000" b="1"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sp>
        <p:nvSpPr>
          <p:cNvPr id="18" name="Shape 6065"/>
          <p:cNvSpPr/>
          <p:nvPr/>
        </p:nvSpPr>
        <p:spPr>
          <a:xfrm>
            <a:off x="727728" y="1547489"/>
            <a:ext cx="577851" cy="577851"/>
          </a:xfrm>
          <a:prstGeom prst="roundRect">
            <a:avLst>
              <a:gd name="adj" fmla="val 50000"/>
            </a:avLst>
          </a:prstGeom>
          <a:solidFill>
            <a:srgbClr val="1A3172"/>
          </a:solidFill>
          <a:ln w="12700" cap="flat">
            <a:noFill/>
            <a:miter lim="400000"/>
          </a:ln>
          <a:effectLst/>
        </p:spPr>
        <p:txBody>
          <a:bodyPr wrap="square" lIns="0" tIns="0" rIns="0" bIns="0" numCol="1" anchor="ctr">
            <a:no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marL="0" marR="0" lvl="0" indent="0" algn="l" defTabSz="913765" rtl="0" eaLnBrk="1" fontAlgn="auto" latinLnBrk="0" hangingPunct="1">
              <a:lnSpc>
                <a:spcPct val="100000"/>
              </a:lnSpc>
              <a:spcBef>
                <a:spcPts val="0"/>
              </a:spcBef>
              <a:spcAft>
                <a:spcPts val="0"/>
              </a:spcAft>
              <a:buClrTx/>
              <a:buSzTx/>
              <a:buFontTx/>
              <a:buNone/>
              <a:defRPr sz="3200"/>
            </a:pPr>
            <a:endParaRPr kumimoji="0" sz="16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ea"/>
              <a:sym typeface="+mn-lt"/>
            </a:endParaRPr>
          </a:p>
        </p:txBody>
      </p:sp>
      <p:sp>
        <p:nvSpPr>
          <p:cNvPr id="19" name="Shape 6066"/>
          <p:cNvSpPr/>
          <p:nvPr/>
        </p:nvSpPr>
        <p:spPr>
          <a:xfrm>
            <a:off x="876799" y="1695512"/>
            <a:ext cx="279708" cy="281804"/>
          </a:xfrm>
          <a:custGeom>
            <a:avLst/>
            <a:gdLst>
              <a:gd name="connsiteX0" fmla="*/ 386204 w 602205"/>
              <a:gd name="connsiteY0" fmla="*/ 222916 h 606722"/>
              <a:gd name="connsiteX1" fmla="*/ 516692 w 602205"/>
              <a:gd name="connsiteY1" fmla="*/ 222916 h 606722"/>
              <a:gd name="connsiteX2" fmla="*/ 545129 w 602205"/>
              <a:gd name="connsiteY2" fmla="*/ 231976 h 606722"/>
              <a:gd name="connsiteX3" fmla="*/ 594743 w 602205"/>
              <a:gd name="connsiteY3" fmla="*/ 270632 h 606722"/>
              <a:gd name="connsiteX4" fmla="*/ 602205 w 602205"/>
              <a:gd name="connsiteY4" fmla="*/ 285329 h 606722"/>
              <a:gd name="connsiteX5" fmla="*/ 594944 w 602205"/>
              <a:gd name="connsiteY5" fmla="*/ 300228 h 606722"/>
              <a:gd name="connsiteX6" fmla="*/ 545129 w 602205"/>
              <a:gd name="connsiteY6" fmla="*/ 340293 h 606722"/>
              <a:gd name="connsiteX7" fmla="*/ 516692 w 602205"/>
              <a:gd name="connsiteY7" fmla="*/ 351769 h 606722"/>
              <a:gd name="connsiteX8" fmla="*/ 386204 w 602205"/>
              <a:gd name="connsiteY8" fmla="*/ 351769 h 606722"/>
              <a:gd name="connsiteX9" fmla="*/ 85299 w 602205"/>
              <a:gd name="connsiteY9" fmla="*/ 131463 h 606722"/>
              <a:gd name="connsiteX10" fmla="*/ 216777 w 602205"/>
              <a:gd name="connsiteY10" fmla="*/ 131463 h 606722"/>
              <a:gd name="connsiteX11" fmla="*/ 216777 w 602205"/>
              <a:gd name="connsiteY11" fmla="*/ 260386 h 606722"/>
              <a:gd name="connsiteX12" fmla="*/ 85299 w 602205"/>
              <a:gd name="connsiteY12" fmla="*/ 260386 h 606722"/>
              <a:gd name="connsiteX13" fmla="*/ 57068 w 602205"/>
              <a:gd name="connsiteY13" fmla="*/ 248501 h 606722"/>
              <a:gd name="connsiteX14" fmla="*/ 7058 w 602205"/>
              <a:gd name="connsiteY14" fmla="*/ 206803 h 606722"/>
              <a:gd name="connsiteX15" fmla="*/ 0 w 602205"/>
              <a:gd name="connsiteY15" fmla="*/ 192903 h 606722"/>
              <a:gd name="connsiteX16" fmla="*/ 7260 w 602205"/>
              <a:gd name="connsiteY16" fmla="*/ 178802 h 606722"/>
              <a:gd name="connsiteX17" fmla="*/ 57068 w 602205"/>
              <a:gd name="connsiteY17" fmla="*/ 139924 h 606722"/>
              <a:gd name="connsiteX18" fmla="*/ 85299 w 602205"/>
              <a:gd name="connsiteY18" fmla="*/ 131463 h 606722"/>
              <a:gd name="connsiteX19" fmla="*/ 386204 w 602205"/>
              <a:gd name="connsiteY19" fmla="*/ 42904 h 606722"/>
              <a:gd name="connsiteX20" fmla="*/ 516692 w 602205"/>
              <a:gd name="connsiteY20" fmla="*/ 42904 h 606722"/>
              <a:gd name="connsiteX21" fmla="*/ 545129 w 602205"/>
              <a:gd name="connsiteY21" fmla="*/ 51964 h 606722"/>
              <a:gd name="connsiteX22" fmla="*/ 594743 w 602205"/>
              <a:gd name="connsiteY22" fmla="*/ 90620 h 606722"/>
              <a:gd name="connsiteX23" fmla="*/ 602205 w 602205"/>
              <a:gd name="connsiteY23" fmla="*/ 105317 h 606722"/>
              <a:gd name="connsiteX24" fmla="*/ 594944 w 602205"/>
              <a:gd name="connsiteY24" fmla="*/ 120216 h 606722"/>
              <a:gd name="connsiteX25" fmla="*/ 545129 w 602205"/>
              <a:gd name="connsiteY25" fmla="*/ 160281 h 606722"/>
              <a:gd name="connsiteX26" fmla="*/ 516692 w 602205"/>
              <a:gd name="connsiteY26" fmla="*/ 171757 h 606722"/>
              <a:gd name="connsiteX27" fmla="*/ 386204 w 602205"/>
              <a:gd name="connsiteY27" fmla="*/ 171757 h 606722"/>
              <a:gd name="connsiteX28" fmla="*/ 297432 w 602205"/>
              <a:gd name="connsiteY28" fmla="*/ 0 h 606722"/>
              <a:gd name="connsiteX29" fmla="*/ 337765 w 602205"/>
              <a:gd name="connsiteY29" fmla="*/ 40274 h 606722"/>
              <a:gd name="connsiteX30" fmla="*/ 337765 w 602205"/>
              <a:gd name="connsiteY30" fmla="*/ 496775 h 606722"/>
              <a:gd name="connsiteX31" fmla="*/ 419238 w 602205"/>
              <a:gd name="connsiteY31" fmla="*/ 496775 h 606722"/>
              <a:gd name="connsiteX32" fmla="*/ 455739 w 602205"/>
              <a:gd name="connsiteY32" fmla="*/ 515100 h 606722"/>
              <a:gd name="connsiteX33" fmla="*/ 497887 w 602205"/>
              <a:gd name="connsiteY33" fmla="*/ 572490 h 606722"/>
              <a:gd name="connsiteX34" fmla="*/ 500912 w 602205"/>
              <a:gd name="connsiteY34" fmla="*/ 595647 h 606722"/>
              <a:gd name="connsiteX35" fmla="*/ 480342 w 602205"/>
              <a:gd name="connsiteY35" fmla="*/ 606722 h 606722"/>
              <a:gd name="connsiteX36" fmla="*/ 121580 w 602205"/>
              <a:gd name="connsiteY36" fmla="*/ 606722 h 606722"/>
              <a:gd name="connsiteX37" fmla="*/ 101010 w 602205"/>
              <a:gd name="connsiteY37" fmla="*/ 595647 h 606722"/>
              <a:gd name="connsiteX38" fmla="*/ 104237 w 602205"/>
              <a:gd name="connsiteY38" fmla="*/ 572490 h 606722"/>
              <a:gd name="connsiteX39" fmla="*/ 146183 w 602205"/>
              <a:gd name="connsiteY39" fmla="*/ 515100 h 606722"/>
              <a:gd name="connsiteX40" fmla="*/ 182684 w 602205"/>
              <a:gd name="connsiteY40" fmla="*/ 496775 h 606722"/>
              <a:gd name="connsiteX41" fmla="*/ 257099 w 602205"/>
              <a:gd name="connsiteY41" fmla="*/ 496775 h 606722"/>
              <a:gd name="connsiteX42" fmla="*/ 257099 w 602205"/>
              <a:gd name="connsiteY42" fmla="*/ 40274 h 606722"/>
              <a:gd name="connsiteX43" fmla="*/ 297432 w 602205"/>
              <a:gd name="connsiteY43"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2205" h="606722">
                <a:moveTo>
                  <a:pt x="386204" y="222916"/>
                </a:moveTo>
                <a:lnTo>
                  <a:pt x="516692" y="222916"/>
                </a:lnTo>
                <a:cubicBezTo>
                  <a:pt x="525163" y="222916"/>
                  <a:pt x="537465" y="225936"/>
                  <a:pt x="545129" y="231976"/>
                </a:cubicBezTo>
                <a:lnTo>
                  <a:pt x="594743" y="270632"/>
                </a:lnTo>
                <a:cubicBezTo>
                  <a:pt x="599381" y="274256"/>
                  <a:pt x="602205" y="279692"/>
                  <a:pt x="602205" y="285329"/>
                </a:cubicBezTo>
                <a:cubicBezTo>
                  <a:pt x="602205" y="291168"/>
                  <a:pt x="599381" y="296604"/>
                  <a:pt x="594944" y="300228"/>
                </a:cubicBezTo>
                <a:lnTo>
                  <a:pt x="545129" y="340293"/>
                </a:lnTo>
                <a:cubicBezTo>
                  <a:pt x="539280" y="344924"/>
                  <a:pt x="526978" y="351769"/>
                  <a:pt x="516692" y="351769"/>
                </a:cubicBezTo>
                <a:lnTo>
                  <a:pt x="386204" y="351769"/>
                </a:lnTo>
                <a:close/>
                <a:moveTo>
                  <a:pt x="85299" y="131463"/>
                </a:moveTo>
                <a:lnTo>
                  <a:pt x="216777" y="131463"/>
                </a:lnTo>
                <a:lnTo>
                  <a:pt x="216777" y="260386"/>
                </a:lnTo>
                <a:lnTo>
                  <a:pt x="85299" y="260386"/>
                </a:lnTo>
                <a:cubicBezTo>
                  <a:pt x="74813" y="260386"/>
                  <a:pt x="62311" y="252530"/>
                  <a:pt x="57068" y="248501"/>
                </a:cubicBezTo>
                <a:lnTo>
                  <a:pt x="7058" y="206803"/>
                </a:lnTo>
                <a:cubicBezTo>
                  <a:pt x="2621" y="203177"/>
                  <a:pt x="0" y="198140"/>
                  <a:pt x="0" y="192903"/>
                </a:cubicBezTo>
                <a:cubicBezTo>
                  <a:pt x="0" y="187464"/>
                  <a:pt x="2621" y="182428"/>
                  <a:pt x="7260" y="178802"/>
                </a:cubicBezTo>
                <a:lnTo>
                  <a:pt x="57068" y="139924"/>
                </a:lnTo>
                <a:cubicBezTo>
                  <a:pt x="64327" y="134082"/>
                  <a:pt x="76426" y="131463"/>
                  <a:pt x="85299" y="131463"/>
                </a:cubicBezTo>
                <a:close/>
                <a:moveTo>
                  <a:pt x="386204" y="42904"/>
                </a:moveTo>
                <a:lnTo>
                  <a:pt x="516692" y="42904"/>
                </a:lnTo>
                <a:cubicBezTo>
                  <a:pt x="525163" y="42904"/>
                  <a:pt x="537667" y="46125"/>
                  <a:pt x="545129" y="51964"/>
                </a:cubicBezTo>
                <a:lnTo>
                  <a:pt x="594743" y="90620"/>
                </a:lnTo>
                <a:cubicBezTo>
                  <a:pt x="599381" y="94244"/>
                  <a:pt x="602205" y="99680"/>
                  <a:pt x="602205" y="105317"/>
                </a:cubicBezTo>
                <a:cubicBezTo>
                  <a:pt x="602205" y="111156"/>
                  <a:pt x="599381" y="116592"/>
                  <a:pt x="594944" y="120216"/>
                </a:cubicBezTo>
                <a:lnTo>
                  <a:pt x="545129" y="160281"/>
                </a:lnTo>
                <a:cubicBezTo>
                  <a:pt x="539280" y="164912"/>
                  <a:pt x="526978" y="171757"/>
                  <a:pt x="516692" y="171757"/>
                </a:cubicBezTo>
                <a:lnTo>
                  <a:pt x="386204" y="171757"/>
                </a:lnTo>
                <a:close/>
                <a:moveTo>
                  <a:pt x="297432" y="0"/>
                </a:moveTo>
                <a:cubicBezTo>
                  <a:pt x="319615" y="0"/>
                  <a:pt x="337765" y="18123"/>
                  <a:pt x="337765" y="40274"/>
                </a:cubicBezTo>
                <a:lnTo>
                  <a:pt x="337765" y="496775"/>
                </a:lnTo>
                <a:lnTo>
                  <a:pt x="419238" y="496775"/>
                </a:lnTo>
                <a:cubicBezTo>
                  <a:pt x="432346" y="496775"/>
                  <a:pt x="448076" y="504629"/>
                  <a:pt x="455739" y="515100"/>
                </a:cubicBezTo>
                <a:lnTo>
                  <a:pt x="497887" y="572490"/>
                </a:lnTo>
                <a:cubicBezTo>
                  <a:pt x="503332" y="580142"/>
                  <a:pt x="504542" y="588599"/>
                  <a:pt x="500912" y="595647"/>
                </a:cubicBezTo>
                <a:cubicBezTo>
                  <a:pt x="497282" y="602695"/>
                  <a:pt x="489820" y="606722"/>
                  <a:pt x="480342" y="606722"/>
                </a:cubicBezTo>
                <a:lnTo>
                  <a:pt x="121580" y="606722"/>
                </a:lnTo>
                <a:cubicBezTo>
                  <a:pt x="112102" y="606722"/>
                  <a:pt x="104640" y="602695"/>
                  <a:pt x="101010" y="595647"/>
                </a:cubicBezTo>
                <a:cubicBezTo>
                  <a:pt x="97380" y="588599"/>
                  <a:pt x="98590" y="580142"/>
                  <a:pt x="104237" y="572490"/>
                </a:cubicBezTo>
                <a:lnTo>
                  <a:pt x="146183" y="515100"/>
                </a:lnTo>
                <a:cubicBezTo>
                  <a:pt x="153846" y="504629"/>
                  <a:pt x="169576" y="496775"/>
                  <a:pt x="182684" y="496775"/>
                </a:cubicBezTo>
                <a:lnTo>
                  <a:pt x="257099" y="496775"/>
                </a:lnTo>
                <a:lnTo>
                  <a:pt x="257099" y="40274"/>
                </a:lnTo>
                <a:cubicBezTo>
                  <a:pt x="257099" y="18123"/>
                  <a:pt x="275249" y="0"/>
                  <a:pt x="297432" y="0"/>
                </a:cubicBezTo>
                <a:close/>
              </a:path>
            </a:pathLst>
          </a:custGeom>
          <a:solidFill>
            <a:srgbClr val="FFFFFF"/>
          </a:solidFill>
          <a:ln w="12700" cap="flat">
            <a:noFill/>
            <a:miter lim="400000"/>
          </a:ln>
          <a:effectLst/>
        </p:spPr>
        <p:txBody>
          <a:bodyPr wrap="square" lIns="19050" tIns="19050" rIns="19050" bIns="19050" numCol="1" anchor="ctr">
            <a:no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marL="0" marR="0" lvl="0" indent="0" algn="l" defTabSz="228600" rtl="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kumimoji="0"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panose="020B0502020104020203"/>
              <a:cs typeface="+mn-ea"/>
              <a:sym typeface="+mn-lt"/>
            </a:endParaRPr>
          </a:p>
        </p:txBody>
      </p:sp>
      <p:sp>
        <p:nvSpPr>
          <p:cNvPr id="20" name="Rectangle 30"/>
          <p:cNvSpPr/>
          <p:nvPr/>
        </p:nvSpPr>
        <p:spPr bwMode="auto">
          <a:xfrm>
            <a:off x="1420537" y="1764155"/>
            <a:ext cx="3523335" cy="96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171450" lvl="0" indent="-171450">
              <a:lnSpc>
                <a:spcPct val="150000"/>
              </a:lnSpc>
              <a:buFont typeface="Arial" panose="020B0704020202090204" pitchFamily="34" charset="0"/>
              <a:buChar char="•"/>
              <a:tabLst>
                <a:tab pos="227965" algn="l"/>
              </a:tabLst>
              <a:defRPr/>
            </a:pPr>
            <a:r>
              <a:rPr lang="zh-CN" altLang="en-US" sz="1200" noProof="0" dirty="0">
                <a:ln>
                  <a:noFill/>
                </a:ln>
                <a:solidFill>
                  <a:srgbClr val="000000"/>
                </a:solidFill>
                <a:effectLst/>
                <a:uLnTx/>
                <a:uFillTx/>
                <a:latin typeface="Arial" panose="020B0704020202090204"/>
                <a:ea typeface="微软雅黑" panose="020B0503020204020204" pitchFamily="34" charset="-122"/>
                <a:sym typeface="+mn-ea"/>
              </a:rPr>
              <a:t>输入内容</a:t>
            </a:r>
            <a:endParaRPr kumimoji="0" lang="zh-CN" altLang="en-US"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a:p>
            <a:pPr marL="171450" lvl="0" indent="-171450">
              <a:lnSpc>
                <a:spcPct val="150000"/>
              </a:lnSpc>
              <a:buFont typeface="Arial" panose="020B0704020202090204" pitchFamily="34" charset="0"/>
              <a:buChar char="•"/>
              <a:tabLst>
                <a:tab pos="227965" algn="l"/>
              </a:tabLst>
              <a:defRPr/>
            </a:pPr>
            <a:r>
              <a:rPr lang="zh-CN" altLang="en-US" sz="1200" noProof="0" dirty="0">
                <a:ln>
                  <a:noFill/>
                </a:ln>
                <a:solidFill>
                  <a:srgbClr val="000000"/>
                </a:solidFill>
                <a:effectLst/>
                <a:uLnTx/>
                <a:uFillTx/>
                <a:latin typeface="Arial" panose="020B0704020202090204"/>
                <a:ea typeface="微软雅黑" panose="020B0503020204020204" pitchFamily="34" charset="-122"/>
                <a:sym typeface="+mn-ea"/>
              </a:rPr>
              <a:t>输入内容</a:t>
            </a:r>
            <a:endParaRPr lang="zh-CN" altLang="en-US" sz="1200" noProof="0" dirty="0">
              <a:ln>
                <a:noFill/>
              </a:ln>
              <a:solidFill>
                <a:srgbClr val="000000"/>
              </a:solidFill>
              <a:effectLst/>
              <a:uLnTx/>
              <a:uFillTx/>
              <a:latin typeface="Arial" panose="020B0704020202090204"/>
              <a:ea typeface="微软雅黑" panose="020B0503020204020204" pitchFamily="34" charset="-122"/>
              <a:sym typeface="+mn-ea"/>
            </a:endParaRPr>
          </a:p>
          <a:p>
            <a:pPr marL="171450" lvl="0" indent="-171450">
              <a:lnSpc>
                <a:spcPct val="150000"/>
              </a:lnSpc>
              <a:buFont typeface="Arial" panose="020B0704020202090204" pitchFamily="34" charset="0"/>
              <a:buChar char="•"/>
              <a:tabLst>
                <a:tab pos="227965" algn="l"/>
              </a:tabLst>
              <a:defRPr/>
            </a:pPr>
            <a:r>
              <a:rPr lang="zh-CN" altLang="en-US" sz="1200" noProof="0" dirty="0">
                <a:ln>
                  <a:noFill/>
                </a:ln>
                <a:solidFill>
                  <a:srgbClr val="000000"/>
                </a:solidFill>
                <a:effectLst/>
                <a:uLnTx/>
                <a:uFillTx/>
                <a:latin typeface="Arial" panose="020B0704020202090204"/>
                <a:ea typeface="微软雅黑" panose="020B0503020204020204" pitchFamily="34" charset="-122"/>
                <a:sym typeface="+mn-ea"/>
              </a:rPr>
              <a:t>输入内容</a:t>
            </a:r>
            <a:endParaRPr kumimoji="0" lang="zh-CN" altLang="en-US"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a:p>
            <a:pPr marL="171450" lvl="0" indent="-171450">
              <a:lnSpc>
                <a:spcPct val="150000"/>
              </a:lnSpc>
              <a:buFont typeface="Arial" panose="020B0704020202090204" pitchFamily="34" charset="0"/>
              <a:buChar char="•"/>
              <a:tabLst>
                <a:tab pos="227965" algn="l"/>
              </a:tabLst>
              <a:defRPr/>
            </a:pPr>
            <a:endParaRPr lang="en-US" altLang="zh-CN" sz="1200" dirty="0">
              <a:solidFill>
                <a:srgbClr val="000000"/>
              </a:solidFill>
              <a:cs typeface="+mn-ea"/>
              <a:sym typeface="+mn-lt"/>
            </a:endParaRPr>
          </a:p>
        </p:txBody>
      </p:sp>
      <p:sp>
        <p:nvSpPr>
          <p:cNvPr id="21" name="TextBox 31"/>
          <p:cNvSpPr txBox="1"/>
          <p:nvPr/>
        </p:nvSpPr>
        <p:spPr bwMode="auto">
          <a:xfrm>
            <a:off x="1420537" y="1351275"/>
            <a:ext cx="3523335" cy="41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ormAutofit fontScale="900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l" defTabSz="913765" rtl="0" eaLnBrk="1" fontAlgn="auto" latinLnBrk="0" hangingPunct="1">
              <a:lnSpc>
                <a:spcPct val="150000"/>
              </a:lnSpc>
              <a:spcBef>
                <a:spcPct val="0"/>
              </a:spcBef>
              <a:spcAft>
                <a:spcPts val="0"/>
              </a:spcAft>
              <a:buClrTx/>
              <a:buSzTx/>
              <a:buFontTx/>
              <a:buNone/>
              <a:defRPr/>
            </a:pPr>
            <a:r>
              <a:rPr lang="zh-CN" altLang="en-US" noProof="0" dirty="0">
                <a:ln>
                  <a:noFill/>
                </a:ln>
                <a:solidFill>
                  <a:srgbClr val="000000"/>
                </a:solidFill>
                <a:effectLst/>
                <a:uLnTx/>
                <a:uFillTx/>
                <a:latin typeface="Arial" panose="020B0704020202090204"/>
                <a:ea typeface="微软雅黑" panose="020B0503020204020204" pitchFamily="34" charset="-122"/>
                <a:sym typeface="+mn-ea"/>
              </a:rPr>
              <a:t>输入内容</a:t>
            </a:r>
            <a:endParaRPr kumimoji="0" lang="en-US" altLang="zh-CN" sz="1800" b="1"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sp>
        <p:nvSpPr>
          <p:cNvPr id="23" name="Shape 6065"/>
          <p:cNvSpPr/>
          <p:nvPr/>
        </p:nvSpPr>
        <p:spPr>
          <a:xfrm>
            <a:off x="727728" y="3720155"/>
            <a:ext cx="577851" cy="577851"/>
          </a:xfrm>
          <a:prstGeom prst="roundRect">
            <a:avLst>
              <a:gd name="adj" fmla="val 50000"/>
            </a:avLst>
          </a:prstGeom>
          <a:solidFill>
            <a:srgbClr val="1A3172"/>
          </a:solidFill>
          <a:ln w="12700" cap="flat">
            <a:noFill/>
            <a:miter lim="400000"/>
          </a:ln>
          <a:effectLst/>
        </p:spPr>
        <p:txBody>
          <a:bodyPr wrap="square" lIns="0" tIns="0" rIns="0" bIns="0" numCol="1" anchor="ctr">
            <a:no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marL="0" marR="0" lvl="0" indent="0" algn="l" defTabSz="913765" rtl="0" eaLnBrk="1" fontAlgn="auto" latinLnBrk="0" hangingPunct="1">
              <a:lnSpc>
                <a:spcPct val="100000"/>
              </a:lnSpc>
              <a:spcBef>
                <a:spcPts val="0"/>
              </a:spcBef>
              <a:spcAft>
                <a:spcPts val="0"/>
              </a:spcAft>
              <a:buClrTx/>
              <a:buSzTx/>
              <a:buFontTx/>
              <a:buNone/>
              <a:defRPr sz="3200"/>
            </a:pPr>
            <a:endParaRPr kumimoji="0" sz="16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ea"/>
              <a:sym typeface="+mn-lt"/>
            </a:endParaRPr>
          </a:p>
        </p:txBody>
      </p:sp>
      <p:sp>
        <p:nvSpPr>
          <p:cNvPr id="24" name="Shape 6066"/>
          <p:cNvSpPr/>
          <p:nvPr/>
        </p:nvSpPr>
        <p:spPr>
          <a:xfrm>
            <a:off x="876799" y="3868178"/>
            <a:ext cx="279708" cy="281804"/>
          </a:xfrm>
          <a:custGeom>
            <a:avLst/>
            <a:gdLst>
              <a:gd name="connsiteX0" fmla="*/ 386204 w 602205"/>
              <a:gd name="connsiteY0" fmla="*/ 222916 h 606722"/>
              <a:gd name="connsiteX1" fmla="*/ 516692 w 602205"/>
              <a:gd name="connsiteY1" fmla="*/ 222916 h 606722"/>
              <a:gd name="connsiteX2" fmla="*/ 545129 w 602205"/>
              <a:gd name="connsiteY2" fmla="*/ 231976 h 606722"/>
              <a:gd name="connsiteX3" fmla="*/ 594743 w 602205"/>
              <a:gd name="connsiteY3" fmla="*/ 270632 h 606722"/>
              <a:gd name="connsiteX4" fmla="*/ 602205 w 602205"/>
              <a:gd name="connsiteY4" fmla="*/ 285329 h 606722"/>
              <a:gd name="connsiteX5" fmla="*/ 594944 w 602205"/>
              <a:gd name="connsiteY5" fmla="*/ 300228 h 606722"/>
              <a:gd name="connsiteX6" fmla="*/ 545129 w 602205"/>
              <a:gd name="connsiteY6" fmla="*/ 340293 h 606722"/>
              <a:gd name="connsiteX7" fmla="*/ 516692 w 602205"/>
              <a:gd name="connsiteY7" fmla="*/ 351769 h 606722"/>
              <a:gd name="connsiteX8" fmla="*/ 386204 w 602205"/>
              <a:gd name="connsiteY8" fmla="*/ 351769 h 606722"/>
              <a:gd name="connsiteX9" fmla="*/ 85299 w 602205"/>
              <a:gd name="connsiteY9" fmla="*/ 131463 h 606722"/>
              <a:gd name="connsiteX10" fmla="*/ 216777 w 602205"/>
              <a:gd name="connsiteY10" fmla="*/ 131463 h 606722"/>
              <a:gd name="connsiteX11" fmla="*/ 216777 w 602205"/>
              <a:gd name="connsiteY11" fmla="*/ 260386 h 606722"/>
              <a:gd name="connsiteX12" fmla="*/ 85299 w 602205"/>
              <a:gd name="connsiteY12" fmla="*/ 260386 h 606722"/>
              <a:gd name="connsiteX13" fmla="*/ 57068 w 602205"/>
              <a:gd name="connsiteY13" fmla="*/ 248501 h 606722"/>
              <a:gd name="connsiteX14" fmla="*/ 7058 w 602205"/>
              <a:gd name="connsiteY14" fmla="*/ 206803 h 606722"/>
              <a:gd name="connsiteX15" fmla="*/ 0 w 602205"/>
              <a:gd name="connsiteY15" fmla="*/ 192903 h 606722"/>
              <a:gd name="connsiteX16" fmla="*/ 7260 w 602205"/>
              <a:gd name="connsiteY16" fmla="*/ 178802 h 606722"/>
              <a:gd name="connsiteX17" fmla="*/ 57068 w 602205"/>
              <a:gd name="connsiteY17" fmla="*/ 139924 h 606722"/>
              <a:gd name="connsiteX18" fmla="*/ 85299 w 602205"/>
              <a:gd name="connsiteY18" fmla="*/ 131463 h 606722"/>
              <a:gd name="connsiteX19" fmla="*/ 386204 w 602205"/>
              <a:gd name="connsiteY19" fmla="*/ 42904 h 606722"/>
              <a:gd name="connsiteX20" fmla="*/ 516692 w 602205"/>
              <a:gd name="connsiteY20" fmla="*/ 42904 h 606722"/>
              <a:gd name="connsiteX21" fmla="*/ 545129 w 602205"/>
              <a:gd name="connsiteY21" fmla="*/ 51964 h 606722"/>
              <a:gd name="connsiteX22" fmla="*/ 594743 w 602205"/>
              <a:gd name="connsiteY22" fmla="*/ 90620 h 606722"/>
              <a:gd name="connsiteX23" fmla="*/ 602205 w 602205"/>
              <a:gd name="connsiteY23" fmla="*/ 105317 h 606722"/>
              <a:gd name="connsiteX24" fmla="*/ 594944 w 602205"/>
              <a:gd name="connsiteY24" fmla="*/ 120216 h 606722"/>
              <a:gd name="connsiteX25" fmla="*/ 545129 w 602205"/>
              <a:gd name="connsiteY25" fmla="*/ 160281 h 606722"/>
              <a:gd name="connsiteX26" fmla="*/ 516692 w 602205"/>
              <a:gd name="connsiteY26" fmla="*/ 171757 h 606722"/>
              <a:gd name="connsiteX27" fmla="*/ 386204 w 602205"/>
              <a:gd name="connsiteY27" fmla="*/ 171757 h 606722"/>
              <a:gd name="connsiteX28" fmla="*/ 297432 w 602205"/>
              <a:gd name="connsiteY28" fmla="*/ 0 h 606722"/>
              <a:gd name="connsiteX29" fmla="*/ 337765 w 602205"/>
              <a:gd name="connsiteY29" fmla="*/ 40274 h 606722"/>
              <a:gd name="connsiteX30" fmla="*/ 337765 w 602205"/>
              <a:gd name="connsiteY30" fmla="*/ 496775 h 606722"/>
              <a:gd name="connsiteX31" fmla="*/ 419238 w 602205"/>
              <a:gd name="connsiteY31" fmla="*/ 496775 h 606722"/>
              <a:gd name="connsiteX32" fmla="*/ 455739 w 602205"/>
              <a:gd name="connsiteY32" fmla="*/ 515100 h 606722"/>
              <a:gd name="connsiteX33" fmla="*/ 497887 w 602205"/>
              <a:gd name="connsiteY33" fmla="*/ 572490 h 606722"/>
              <a:gd name="connsiteX34" fmla="*/ 500912 w 602205"/>
              <a:gd name="connsiteY34" fmla="*/ 595647 h 606722"/>
              <a:gd name="connsiteX35" fmla="*/ 480342 w 602205"/>
              <a:gd name="connsiteY35" fmla="*/ 606722 h 606722"/>
              <a:gd name="connsiteX36" fmla="*/ 121580 w 602205"/>
              <a:gd name="connsiteY36" fmla="*/ 606722 h 606722"/>
              <a:gd name="connsiteX37" fmla="*/ 101010 w 602205"/>
              <a:gd name="connsiteY37" fmla="*/ 595647 h 606722"/>
              <a:gd name="connsiteX38" fmla="*/ 104237 w 602205"/>
              <a:gd name="connsiteY38" fmla="*/ 572490 h 606722"/>
              <a:gd name="connsiteX39" fmla="*/ 146183 w 602205"/>
              <a:gd name="connsiteY39" fmla="*/ 515100 h 606722"/>
              <a:gd name="connsiteX40" fmla="*/ 182684 w 602205"/>
              <a:gd name="connsiteY40" fmla="*/ 496775 h 606722"/>
              <a:gd name="connsiteX41" fmla="*/ 257099 w 602205"/>
              <a:gd name="connsiteY41" fmla="*/ 496775 h 606722"/>
              <a:gd name="connsiteX42" fmla="*/ 257099 w 602205"/>
              <a:gd name="connsiteY42" fmla="*/ 40274 h 606722"/>
              <a:gd name="connsiteX43" fmla="*/ 297432 w 602205"/>
              <a:gd name="connsiteY43"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2205" h="606722">
                <a:moveTo>
                  <a:pt x="386204" y="222916"/>
                </a:moveTo>
                <a:lnTo>
                  <a:pt x="516692" y="222916"/>
                </a:lnTo>
                <a:cubicBezTo>
                  <a:pt x="525163" y="222916"/>
                  <a:pt x="537465" y="225936"/>
                  <a:pt x="545129" y="231976"/>
                </a:cubicBezTo>
                <a:lnTo>
                  <a:pt x="594743" y="270632"/>
                </a:lnTo>
                <a:cubicBezTo>
                  <a:pt x="599381" y="274256"/>
                  <a:pt x="602205" y="279692"/>
                  <a:pt x="602205" y="285329"/>
                </a:cubicBezTo>
                <a:cubicBezTo>
                  <a:pt x="602205" y="291168"/>
                  <a:pt x="599381" y="296604"/>
                  <a:pt x="594944" y="300228"/>
                </a:cubicBezTo>
                <a:lnTo>
                  <a:pt x="545129" y="340293"/>
                </a:lnTo>
                <a:cubicBezTo>
                  <a:pt x="539280" y="344924"/>
                  <a:pt x="526978" y="351769"/>
                  <a:pt x="516692" y="351769"/>
                </a:cubicBezTo>
                <a:lnTo>
                  <a:pt x="386204" y="351769"/>
                </a:lnTo>
                <a:close/>
                <a:moveTo>
                  <a:pt x="85299" y="131463"/>
                </a:moveTo>
                <a:lnTo>
                  <a:pt x="216777" y="131463"/>
                </a:lnTo>
                <a:lnTo>
                  <a:pt x="216777" y="260386"/>
                </a:lnTo>
                <a:lnTo>
                  <a:pt x="85299" y="260386"/>
                </a:lnTo>
                <a:cubicBezTo>
                  <a:pt x="74813" y="260386"/>
                  <a:pt x="62311" y="252530"/>
                  <a:pt x="57068" y="248501"/>
                </a:cubicBezTo>
                <a:lnTo>
                  <a:pt x="7058" y="206803"/>
                </a:lnTo>
                <a:cubicBezTo>
                  <a:pt x="2621" y="203177"/>
                  <a:pt x="0" y="198140"/>
                  <a:pt x="0" y="192903"/>
                </a:cubicBezTo>
                <a:cubicBezTo>
                  <a:pt x="0" y="187464"/>
                  <a:pt x="2621" y="182428"/>
                  <a:pt x="7260" y="178802"/>
                </a:cubicBezTo>
                <a:lnTo>
                  <a:pt x="57068" y="139924"/>
                </a:lnTo>
                <a:cubicBezTo>
                  <a:pt x="64327" y="134082"/>
                  <a:pt x="76426" y="131463"/>
                  <a:pt x="85299" y="131463"/>
                </a:cubicBezTo>
                <a:close/>
                <a:moveTo>
                  <a:pt x="386204" y="42904"/>
                </a:moveTo>
                <a:lnTo>
                  <a:pt x="516692" y="42904"/>
                </a:lnTo>
                <a:cubicBezTo>
                  <a:pt x="525163" y="42904"/>
                  <a:pt x="537667" y="46125"/>
                  <a:pt x="545129" y="51964"/>
                </a:cubicBezTo>
                <a:lnTo>
                  <a:pt x="594743" y="90620"/>
                </a:lnTo>
                <a:cubicBezTo>
                  <a:pt x="599381" y="94244"/>
                  <a:pt x="602205" y="99680"/>
                  <a:pt x="602205" y="105317"/>
                </a:cubicBezTo>
                <a:cubicBezTo>
                  <a:pt x="602205" y="111156"/>
                  <a:pt x="599381" y="116592"/>
                  <a:pt x="594944" y="120216"/>
                </a:cubicBezTo>
                <a:lnTo>
                  <a:pt x="545129" y="160281"/>
                </a:lnTo>
                <a:cubicBezTo>
                  <a:pt x="539280" y="164912"/>
                  <a:pt x="526978" y="171757"/>
                  <a:pt x="516692" y="171757"/>
                </a:cubicBezTo>
                <a:lnTo>
                  <a:pt x="386204" y="171757"/>
                </a:lnTo>
                <a:close/>
                <a:moveTo>
                  <a:pt x="297432" y="0"/>
                </a:moveTo>
                <a:cubicBezTo>
                  <a:pt x="319615" y="0"/>
                  <a:pt x="337765" y="18123"/>
                  <a:pt x="337765" y="40274"/>
                </a:cubicBezTo>
                <a:lnTo>
                  <a:pt x="337765" y="496775"/>
                </a:lnTo>
                <a:lnTo>
                  <a:pt x="419238" y="496775"/>
                </a:lnTo>
                <a:cubicBezTo>
                  <a:pt x="432346" y="496775"/>
                  <a:pt x="448076" y="504629"/>
                  <a:pt x="455739" y="515100"/>
                </a:cubicBezTo>
                <a:lnTo>
                  <a:pt x="497887" y="572490"/>
                </a:lnTo>
                <a:cubicBezTo>
                  <a:pt x="503332" y="580142"/>
                  <a:pt x="504542" y="588599"/>
                  <a:pt x="500912" y="595647"/>
                </a:cubicBezTo>
                <a:cubicBezTo>
                  <a:pt x="497282" y="602695"/>
                  <a:pt x="489820" y="606722"/>
                  <a:pt x="480342" y="606722"/>
                </a:cubicBezTo>
                <a:lnTo>
                  <a:pt x="121580" y="606722"/>
                </a:lnTo>
                <a:cubicBezTo>
                  <a:pt x="112102" y="606722"/>
                  <a:pt x="104640" y="602695"/>
                  <a:pt x="101010" y="595647"/>
                </a:cubicBezTo>
                <a:cubicBezTo>
                  <a:pt x="97380" y="588599"/>
                  <a:pt x="98590" y="580142"/>
                  <a:pt x="104237" y="572490"/>
                </a:cubicBezTo>
                <a:lnTo>
                  <a:pt x="146183" y="515100"/>
                </a:lnTo>
                <a:cubicBezTo>
                  <a:pt x="153846" y="504629"/>
                  <a:pt x="169576" y="496775"/>
                  <a:pt x="182684" y="496775"/>
                </a:cubicBezTo>
                <a:lnTo>
                  <a:pt x="257099" y="496775"/>
                </a:lnTo>
                <a:lnTo>
                  <a:pt x="257099" y="40274"/>
                </a:lnTo>
                <a:cubicBezTo>
                  <a:pt x="257099" y="18123"/>
                  <a:pt x="275249" y="0"/>
                  <a:pt x="297432" y="0"/>
                </a:cubicBezTo>
                <a:close/>
              </a:path>
            </a:pathLst>
          </a:custGeom>
          <a:solidFill>
            <a:srgbClr val="FFFFFF"/>
          </a:solidFill>
          <a:ln w="12700" cap="flat">
            <a:noFill/>
            <a:miter lim="400000"/>
          </a:ln>
          <a:effectLst/>
        </p:spPr>
        <p:txBody>
          <a:bodyPr wrap="square" lIns="19050" tIns="19050" rIns="19050" bIns="19050" numCol="1" anchor="ctr">
            <a:no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marL="0" marR="0" lvl="0" indent="0" algn="l" defTabSz="228600" rtl="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kumimoji="0"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panose="020B0502020104020203"/>
              <a:cs typeface="+mn-ea"/>
              <a:sym typeface="+mn-lt"/>
            </a:endParaRPr>
          </a:p>
        </p:txBody>
      </p:sp>
      <p:sp>
        <p:nvSpPr>
          <p:cNvPr id="25" name="Rectangle 30"/>
          <p:cNvSpPr/>
          <p:nvPr/>
        </p:nvSpPr>
        <p:spPr bwMode="auto">
          <a:xfrm>
            <a:off x="1420537" y="3936821"/>
            <a:ext cx="3523335" cy="96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171450" lvl="0" indent="-171450">
              <a:lnSpc>
                <a:spcPct val="150000"/>
              </a:lnSpc>
              <a:buFont typeface="Arial" panose="020B0704020202090204" pitchFamily="34" charset="0"/>
              <a:buChar char="•"/>
              <a:tabLst>
                <a:tab pos="227965" algn="l"/>
              </a:tabLst>
              <a:defRPr/>
            </a:pPr>
            <a:r>
              <a:rPr lang="zh-CN" altLang="en-US" sz="1200" noProof="0" dirty="0">
                <a:ln>
                  <a:noFill/>
                </a:ln>
                <a:solidFill>
                  <a:srgbClr val="000000"/>
                </a:solidFill>
                <a:effectLst/>
                <a:uLnTx/>
                <a:uFillTx/>
                <a:latin typeface="Arial" panose="020B0704020202090204"/>
                <a:ea typeface="微软雅黑" panose="020B0503020204020204" pitchFamily="34" charset="-122"/>
                <a:sym typeface="+mn-ea"/>
              </a:rPr>
              <a:t>输入内容</a:t>
            </a:r>
            <a:endParaRPr kumimoji="0" lang="zh-CN" altLang="en-US"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a:p>
            <a:pPr marL="171450" lvl="0" indent="-171450">
              <a:lnSpc>
                <a:spcPct val="150000"/>
              </a:lnSpc>
              <a:buFont typeface="Arial" panose="020B0704020202090204" pitchFamily="34" charset="0"/>
              <a:buChar char="•"/>
              <a:tabLst>
                <a:tab pos="227965" algn="l"/>
              </a:tabLst>
              <a:defRPr/>
            </a:pPr>
            <a:r>
              <a:rPr lang="zh-CN" altLang="en-US" sz="1200" noProof="0" dirty="0">
                <a:ln>
                  <a:noFill/>
                </a:ln>
                <a:solidFill>
                  <a:srgbClr val="000000"/>
                </a:solidFill>
                <a:effectLst/>
                <a:uLnTx/>
                <a:uFillTx/>
                <a:latin typeface="Arial" panose="020B0704020202090204"/>
                <a:ea typeface="微软雅黑" panose="020B0503020204020204" pitchFamily="34" charset="-122"/>
                <a:sym typeface="+mn-ea"/>
              </a:rPr>
              <a:t>输入内容</a:t>
            </a:r>
            <a:endParaRPr lang="zh-CN" altLang="en-US" sz="1200" noProof="0" dirty="0">
              <a:ln>
                <a:noFill/>
              </a:ln>
              <a:solidFill>
                <a:srgbClr val="000000"/>
              </a:solidFill>
              <a:effectLst/>
              <a:uLnTx/>
              <a:uFillTx/>
              <a:latin typeface="Arial" panose="020B0704020202090204"/>
              <a:ea typeface="微软雅黑" panose="020B0503020204020204" pitchFamily="34" charset="-122"/>
              <a:sym typeface="+mn-ea"/>
            </a:endParaRPr>
          </a:p>
          <a:p>
            <a:pPr marL="171450" lvl="0" indent="-171450">
              <a:lnSpc>
                <a:spcPct val="150000"/>
              </a:lnSpc>
              <a:buFont typeface="Arial" panose="020B0704020202090204" pitchFamily="34" charset="0"/>
              <a:buChar char="•"/>
              <a:tabLst>
                <a:tab pos="227965" algn="l"/>
              </a:tabLst>
              <a:defRPr/>
            </a:pPr>
            <a:r>
              <a:rPr lang="zh-CN" altLang="en-US" sz="1200" noProof="0" dirty="0">
                <a:ln>
                  <a:noFill/>
                </a:ln>
                <a:solidFill>
                  <a:srgbClr val="000000"/>
                </a:solidFill>
                <a:effectLst/>
                <a:uLnTx/>
                <a:uFillTx/>
                <a:latin typeface="Arial" panose="020B0704020202090204"/>
                <a:ea typeface="微软雅黑" panose="020B0503020204020204" pitchFamily="34" charset="-122"/>
                <a:sym typeface="+mn-ea"/>
              </a:rPr>
              <a:t>输入内容</a:t>
            </a:r>
            <a:endParaRPr lang="en-US" altLang="zh-CN" sz="1200" dirty="0">
              <a:solidFill>
                <a:srgbClr val="000000"/>
              </a:solidFill>
              <a:cs typeface="+mn-ea"/>
              <a:sym typeface="+mn-lt"/>
            </a:endParaRPr>
          </a:p>
        </p:txBody>
      </p:sp>
      <p:sp>
        <p:nvSpPr>
          <p:cNvPr id="26" name="TextBox 31"/>
          <p:cNvSpPr txBox="1"/>
          <p:nvPr/>
        </p:nvSpPr>
        <p:spPr bwMode="auto">
          <a:xfrm>
            <a:off x="1420537" y="3523941"/>
            <a:ext cx="3523335" cy="41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ormAutofit fontScale="900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l" defTabSz="913765" rtl="0" eaLnBrk="1" fontAlgn="auto" latinLnBrk="0" hangingPunct="1">
              <a:lnSpc>
                <a:spcPct val="150000"/>
              </a:lnSpc>
              <a:spcBef>
                <a:spcPct val="0"/>
              </a:spcBef>
              <a:spcAft>
                <a:spcPts val="0"/>
              </a:spcAft>
              <a:buClrTx/>
              <a:buSzTx/>
              <a:buFontTx/>
              <a:buNone/>
              <a:defRPr/>
            </a:pPr>
            <a:r>
              <a:rPr lang="zh-CN" altLang="en-US" noProof="0" dirty="0">
                <a:ln>
                  <a:noFill/>
                </a:ln>
                <a:solidFill>
                  <a:srgbClr val="000000"/>
                </a:solidFill>
                <a:effectLst/>
                <a:uLnTx/>
                <a:uFillTx/>
                <a:latin typeface="Arial" panose="020B0704020202090204"/>
                <a:ea typeface="微软雅黑" panose="020B0503020204020204" pitchFamily="34" charset="-122"/>
                <a:sym typeface="+mn-ea"/>
              </a:rPr>
              <a:t>输入内容</a:t>
            </a:r>
            <a:endParaRPr kumimoji="0" lang="en-US" altLang="zh-CN" sz="1800" b="1"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sp>
        <p:nvSpPr>
          <p:cNvPr id="28" name="Shape 6065"/>
          <p:cNvSpPr/>
          <p:nvPr/>
        </p:nvSpPr>
        <p:spPr>
          <a:xfrm>
            <a:off x="7520244" y="1547489"/>
            <a:ext cx="577851" cy="577851"/>
          </a:xfrm>
          <a:prstGeom prst="roundRect">
            <a:avLst>
              <a:gd name="adj" fmla="val 50000"/>
            </a:avLst>
          </a:prstGeom>
          <a:solidFill>
            <a:srgbClr val="1A3172"/>
          </a:solidFill>
          <a:ln w="12700" cap="flat">
            <a:noFill/>
            <a:miter lim="400000"/>
          </a:ln>
          <a:effectLst/>
        </p:spPr>
        <p:txBody>
          <a:bodyPr wrap="square" lIns="0" tIns="0" rIns="0" bIns="0" numCol="1" anchor="ctr">
            <a:no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marL="0" marR="0" lvl="0" indent="0" algn="l" defTabSz="913765" rtl="0" eaLnBrk="1" fontAlgn="auto" latinLnBrk="0" hangingPunct="1">
              <a:lnSpc>
                <a:spcPct val="100000"/>
              </a:lnSpc>
              <a:spcBef>
                <a:spcPts val="0"/>
              </a:spcBef>
              <a:spcAft>
                <a:spcPts val="0"/>
              </a:spcAft>
              <a:buClrTx/>
              <a:buSzTx/>
              <a:buFontTx/>
              <a:buNone/>
              <a:defRPr sz="3200"/>
            </a:pPr>
            <a:endParaRPr kumimoji="0" sz="16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ea"/>
              <a:sym typeface="+mn-lt"/>
            </a:endParaRPr>
          </a:p>
        </p:txBody>
      </p:sp>
      <p:sp>
        <p:nvSpPr>
          <p:cNvPr id="29" name="Shape 6066"/>
          <p:cNvSpPr/>
          <p:nvPr/>
        </p:nvSpPr>
        <p:spPr>
          <a:xfrm>
            <a:off x="7669315" y="1695512"/>
            <a:ext cx="279708" cy="281804"/>
          </a:xfrm>
          <a:custGeom>
            <a:avLst/>
            <a:gdLst>
              <a:gd name="connsiteX0" fmla="*/ 386204 w 602205"/>
              <a:gd name="connsiteY0" fmla="*/ 222916 h 606722"/>
              <a:gd name="connsiteX1" fmla="*/ 516692 w 602205"/>
              <a:gd name="connsiteY1" fmla="*/ 222916 h 606722"/>
              <a:gd name="connsiteX2" fmla="*/ 545129 w 602205"/>
              <a:gd name="connsiteY2" fmla="*/ 231976 h 606722"/>
              <a:gd name="connsiteX3" fmla="*/ 594743 w 602205"/>
              <a:gd name="connsiteY3" fmla="*/ 270632 h 606722"/>
              <a:gd name="connsiteX4" fmla="*/ 602205 w 602205"/>
              <a:gd name="connsiteY4" fmla="*/ 285329 h 606722"/>
              <a:gd name="connsiteX5" fmla="*/ 594944 w 602205"/>
              <a:gd name="connsiteY5" fmla="*/ 300228 h 606722"/>
              <a:gd name="connsiteX6" fmla="*/ 545129 w 602205"/>
              <a:gd name="connsiteY6" fmla="*/ 340293 h 606722"/>
              <a:gd name="connsiteX7" fmla="*/ 516692 w 602205"/>
              <a:gd name="connsiteY7" fmla="*/ 351769 h 606722"/>
              <a:gd name="connsiteX8" fmla="*/ 386204 w 602205"/>
              <a:gd name="connsiteY8" fmla="*/ 351769 h 606722"/>
              <a:gd name="connsiteX9" fmla="*/ 85299 w 602205"/>
              <a:gd name="connsiteY9" fmla="*/ 131463 h 606722"/>
              <a:gd name="connsiteX10" fmla="*/ 216777 w 602205"/>
              <a:gd name="connsiteY10" fmla="*/ 131463 h 606722"/>
              <a:gd name="connsiteX11" fmla="*/ 216777 w 602205"/>
              <a:gd name="connsiteY11" fmla="*/ 260386 h 606722"/>
              <a:gd name="connsiteX12" fmla="*/ 85299 w 602205"/>
              <a:gd name="connsiteY12" fmla="*/ 260386 h 606722"/>
              <a:gd name="connsiteX13" fmla="*/ 57068 w 602205"/>
              <a:gd name="connsiteY13" fmla="*/ 248501 h 606722"/>
              <a:gd name="connsiteX14" fmla="*/ 7058 w 602205"/>
              <a:gd name="connsiteY14" fmla="*/ 206803 h 606722"/>
              <a:gd name="connsiteX15" fmla="*/ 0 w 602205"/>
              <a:gd name="connsiteY15" fmla="*/ 192903 h 606722"/>
              <a:gd name="connsiteX16" fmla="*/ 7260 w 602205"/>
              <a:gd name="connsiteY16" fmla="*/ 178802 h 606722"/>
              <a:gd name="connsiteX17" fmla="*/ 57068 w 602205"/>
              <a:gd name="connsiteY17" fmla="*/ 139924 h 606722"/>
              <a:gd name="connsiteX18" fmla="*/ 85299 w 602205"/>
              <a:gd name="connsiteY18" fmla="*/ 131463 h 606722"/>
              <a:gd name="connsiteX19" fmla="*/ 386204 w 602205"/>
              <a:gd name="connsiteY19" fmla="*/ 42904 h 606722"/>
              <a:gd name="connsiteX20" fmla="*/ 516692 w 602205"/>
              <a:gd name="connsiteY20" fmla="*/ 42904 h 606722"/>
              <a:gd name="connsiteX21" fmla="*/ 545129 w 602205"/>
              <a:gd name="connsiteY21" fmla="*/ 51964 h 606722"/>
              <a:gd name="connsiteX22" fmla="*/ 594743 w 602205"/>
              <a:gd name="connsiteY22" fmla="*/ 90620 h 606722"/>
              <a:gd name="connsiteX23" fmla="*/ 602205 w 602205"/>
              <a:gd name="connsiteY23" fmla="*/ 105317 h 606722"/>
              <a:gd name="connsiteX24" fmla="*/ 594944 w 602205"/>
              <a:gd name="connsiteY24" fmla="*/ 120216 h 606722"/>
              <a:gd name="connsiteX25" fmla="*/ 545129 w 602205"/>
              <a:gd name="connsiteY25" fmla="*/ 160281 h 606722"/>
              <a:gd name="connsiteX26" fmla="*/ 516692 w 602205"/>
              <a:gd name="connsiteY26" fmla="*/ 171757 h 606722"/>
              <a:gd name="connsiteX27" fmla="*/ 386204 w 602205"/>
              <a:gd name="connsiteY27" fmla="*/ 171757 h 606722"/>
              <a:gd name="connsiteX28" fmla="*/ 297432 w 602205"/>
              <a:gd name="connsiteY28" fmla="*/ 0 h 606722"/>
              <a:gd name="connsiteX29" fmla="*/ 337765 w 602205"/>
              <a:gd name="connsiteY29" fmla="*/ 40274 h 606722"/>
              <a:gd name="connsiteX30" fmla="*/ 337765 w 602205"/>
              <a:gd name="connsiteY30" fmla="*/ 496775 h 606722"/>
              <a:gd name="connsiteX31" fmla="*/ 419238 w 602205"/>
              <a:gd name="connsiteY31" fmla="*/ 496775 h 606722"/>
              <a:gd name="connsiteX32" fmla="*/ 455739 w 602205"/>
              <a:gd name="connsiteY32" fmla="*/ 515100 h 606722"/>
              <a:gd name="connsiteX33" fmla="*/ 497887 w 602205"/>
              <a:gd name="connsiteY33" fmla="*/ 572490 h 606722"/>
              <a:gd name="connsiteX34" fmla="*/ 500912 w 602205"/>
              <a:gd name="connsiteY34" fmla="*/ 595647 h 606722"/>
              <a:gd name="connsiteX35" fmla="*/ 480342 w 602205"/>
              <a:gd name="connsiteY35" fmla="*/ 606722 h 606722"/>
              <a:gd name="connsiteX36" fmla="*/ 121580 w 602205"/>
              <a:gd name="connsiteY36" fmla="*/ 606722 h 606722"/>
              <a:gd name="connsiteX37" fmla="*/ 101010 w 602205"/>
              <a:gd name="connsiteY37" fmla="*/ 595647 h 606722"/>
              <a:gd name="connsiteX38" fmla="*/ 104237 w 602205"/>
              <a:gd name="connsiteY38" fmla="*/ 572490 h 606722"/>
              <a:gd name="connsiteX39" fmla="*/ 146183 w 602205"/>
              <a:gd name="connsiteY39" fmla="*/ 515100 h 606722"/>
              <a:gd name="connsiteX40" fmla="*/ 182684 w 602205"/>
              <a:gd name="connsiteY40" fmla="*/ 496775 h 606722"/>
              <a:gd name="connsiteX41" fmla="*/ 257099 w 602205"/>
              <a:gd name="connsiteY41" fmla="*/ 496775 h 606722"/>
              <a:gd name="connsiteX42" fmla="*/ 257099 w 602205"/>
              <a:gd name="connsiteY42" fmla="*/ 40274 h 606722"/>
              <a:gd name="connsiteX43" fmla="*/ 297432 w 602205"/>
              <a:gd name="connsiteY43"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2205" h="606722">
                <a:moveTo>
                  <a:pt x="386204" y="222916"/>
                </a:moveTo>
                <a:lnTo>
                  <a:pt x="516692" y="222916"/>
                </a:lnTo>
                <a:cubicBezTo>
                  <a:pt x="525163" y="222916"/>
                  <a:pt x="537465" y="225936"/>
                  <a:pt x="545129" y="231976"/>
                </a:cubicBezTo>
                <a:lnTo>
                  <a:pt x="594743" y="270632"/>
                </a:lnTo>
                <a:cubicBezTo>
                  <a:pt x="599381" y="274256"/>
                  <a:pt x="602205" y="279692"/>
                  <a:pt x="602205" y="285329"/>
                </a:cubicBezTo>
                <a:cubicBezTo>
                  <a:pt x="602205" y="291168"/>
                  <a:pt x="599381" y="296604"/>
                  <a:pt x="594944" y="300228"/>
                </a:cubicBezTo>
                <a:lnTo>
                  <a:pt x="545129" y="340293"/>
                </a:lnTo>
                <a:cubicBezTo>
                  <a:pt x="539280" y="344924"/>
                  <a:pt x="526978" y="351769"/>
                  <a:pt x="516692" y="351769"/>
                </a:cubicBezTo>
                <a:lnTo>
                  <a:pt x="386204" y="351769"/>
                </a:lnTo>
                <a:close/>
                <a:moveTo>
                  <a:pt x="85299" y="131463"/>
                </a:moveTo>
                <a:lnTo>
                  <a:pt x="216777" y="131463"/>
                </a:lnTo>
                <a:lnTo>
                  <a:pt x="216777" y="260386"/>
                </a:lnTo>
                <a:lnTo>
                  <a:pt x="85299" y="260386"/>
                </a:lnTo>
                <a:cubicBezTo>
                  <a:pt x="74813" y="260386"/>
                  <a:pt x="62311" y="252530"/>
                  <a:pt x="57068" y="248501"/>
                </a:cubicBezTo>
                <a:lnTo>
                  <a:pt x="7058" y="206803"/>
                </a:lnTo>
                <a:cubicBezTo>
                  <a:pt x="2621" y="203177"/>
                  <a:pt x="0" y="198140"/>
                  <a:pt x="0" y="192903"/>
                </a:cubicBezTo>
                <a:cubicBezTo>
                  <a:pt x="0" y="187464"/>
                  <a:pt x="2621" y="182428"/>
                  <a:pt x="7260" y="178802"/>
                </a:cubicBezTo>
                <a:lnTo>
                  <a:pt x="57068" y="139924"/>
                </a:lnTo>
                <a:cubicBezTo>
                  <a:pt x="64327" y="134082"/>
                  <a:pt x="76426" y="131463"/>
                  <a:pt x="85299" y="131463"/>
                </a:cubicBezTo>
                <a:close/>
                <a:moveTo>
                  <a:pt x="386204" y="42904"/>
                </a:moveTo>
                <a:lnTo>
                  <a:pt x="516692" y="42904"/>
                </a:lnTo>
                <a:cubicBezTo>
                  <a:pt x="525163" y="42904"/>
                  <a:pt x="537667" y="46125"/>
                  <a:pt x="545129" y="51964"/>
                </a:cubicBezTo>
                <a:lnTo>
                  <a:pt x="594743" y="90620"/>
                </a:lnTo>
                <a:cubicBezTo>
                  <a:pt x="599381" y="94244"/>
                  <a:pt x="602205" y="99680"/>
                  <a:pt x="602205" y="105317"/>
                </a:cubicBezTo>
                <a:cubicBezTo>
                  <a:pt x="602205" y="111156"/>
                  <a:pt x="599381" y="116592"/>
                  <a:pt x="594944" y="120216"/>
                </a:cubicBezTo>
                <a:lnTo>
                  <a:pt x="545129" y="160281"/>
                </a:lnTo>
                <a:cubicBezTo>
                  <a:pt x="539280" y="164912"/>
                  <a:pt x="526978" y="171757"/>
                  <a:pt x="516692" y="171757"/>
                </a:cubicBezTo>
                <a:lnTo>
                  <a:pt x="386204" y="171757"/>
                </a:lnTo>
                <a:close/>
                <a:moveTo>
                  <a:pt x="297432" y="0"/>
                </a:moveTo>
                <a:cubicBezTo>
                  <a:pt x="319615" y="0"/>
                  <a:pt x="337765" y="18123"/>
                  <a:pt x="337765" y="40274"/>
                </a:cubicBezTo>
                <a:lnTo>
                  <a:pt x="337765" y="496775"/>
                </a:lnTo>
                <a:lnTo>
                  <a:pt x="419238" y="496775"/>
                </a:lnTo>
                <a:cubicBezTo>
                  <a:pt x="432346" y="496775"/>
                  <a:pt x="448076" y="504629"/>
                  <a:pt x="455739" y="515100"/>
                </a:cubicBezTo>
                <a:lnTo>
                  <a:pt x="497887" y="572490"/>
                </a:lnTo>
                <a:cubicBezTo>
                  <a:pt x="503332" y="580142"/>
                  <a:pt x="504542" y="588599"/>
                  <a:pt x="500912" y="595647"/>
                </a:cubicBezTo>
                <a:cubicBezTo>
                  <a:pt x="497282" y="602695"/>
                  <a:pt x="489820" y="606722"/>
                  <a:pt x="480342" y="606722"/>
                </a:cubicBezTo>
                <a:lnTo>
                  <a:pt x="121580" y="606722"/>
                </a:lnTo>
                <a:cubicBezTo>
                  <a:pt x="112102" y="606722"/>
                  <a:pt x="104640" y="602695"/>
                  <a:pt x="101010" y="595647"/>
                </a:cubicBezTo>
                <a:cubicBezTo>
                  <a:pt x="97380" y="588599"/>
                  <a:pt x="98590" y="580142"/>
                  <a:pt x="104237" y="572490"/>
                </a:cubicBezTo>
                <a:lnTo>
                  <a:pt x="146183" y="515100"/>
                </a:lnTo>
                <a:cubicBezTo>
                  <a:pt x="153846" y="504629"/>
                  <a:pt x="169576" y="496775"/>
                  <a:pt x="182684" y="496775"/>
                </a:cubicBezTo>
                <a:lnTo>
                  <a:pt x="257099" y="496775"/>
                </a:lnTo>
                <a:lnTo>
                  <a:pt x="257099" y="40274"/>
                </a:lnTo>
                <a:cubicBezTo>
                  <a:pt x="257099" y="18123"/>
                  <a:pt x="275249" y="0"/>
                  <a:pt x="297432" y="0"/>
                </a:cubicBezTo>
                <a:close/>
              </a:path>
            </a:pathLst>
          </a:custGeom>
          <a:solidFill>
            <a:srgbClr val="FFFFFF"/>
          </a:solidFill>
          <a:ln w="12700" cap="flat">
            <a:noFill/>
            <a:miter lim="400000"/>
          </a:ln>
          <a:effectLst/>
        </p:spPr>
        <p:txBody>
          <a:bodyPr wrap="square" lIns="19050" tIns="19050" rIns="19050" bIns="19050" numCol="1" anchor="ctr">
            <a:no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marL="0" marR="0" lvl="0" indent="0" algn="l" defTabSz="228600" rtl="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kumimoji="0"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panose="020B0502020104020203"/>
              <a:cs typeface="+mn-ea"/>
              <a:sym typeface="+mn-lt"/>
            </a:endParaRPr>
          </a:p>
        </p:txBody>
      </p:sp>
      <p:sp>
        <p:nvSpPr>
          <p:cNvPr id="30" name="Rectangle 30"/>
          <p:cNvSpPr/>
          <p:nvPr/>
        </p:nvSpPr>
        <p:spPr bwMode="auto">
          <a:xfrm>
            <a:off x="8213053" y="1764155"/>
            <a:ext cx="3523335" cy="96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171450" lvl="0" indent="-171450">
              <a:lnSpc>
                <a:spcPct val="150000"/>
              </a:lnSpc>
              <a:buFont typeface="Arial" panose="020B0704020202090204" pitchFamily="34" charset="0"/>
              <a:buChar char="•"/>
              <a:tabLst>
                <a:tab pos="227965" algn="l"/>
              </a:tabLst>
              <a:defRPr/>
            </a:pPr>
            <a:r>
              <a:rPr lang="zh-CN" altLang="en-US" sz="1200" noProof="0" dirty="0">
                <a:ln>
                  <a:noFill/>
                </a:ln>
                <a:solidFill>
                  <a:srgbClr val="000000"/>
                </a:solidFill>
                <a:effectLst/>
                <a:uLnTx/>
                <a:uFillTx/>
                <a:latin typeface="Arial" panose="020B0704020202090204"/>
                <a:ea typeface="微软雅黑" panose="020B0503020204020204" pitchFamily="34" charset="-122"/>
                <a:sym typeface="+mn-ea"/>
              </a:rPr>
              <a:t>输入内容</a:t>
            </a:r>
            <a:endParaRPr kumimoji="0" lang="zh-CN" altLang="en-US"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a:p>
            <a:pPr marL="171450" lvl="0" indent="-171450">
              <a:lnSpc>
                <a:spcPct val="150000"/>
              </a:lnSpc>
              <a:buFont typeface="Arial" panose="020B0704020202090204" pitchFamily="34" charset="0"/>
              <a:buChar char="•"/>
              <a:tabLst>
                <a:tab pos="227965" algn="l"/>
              </a:tabLst>
              <a:defRPr/>
            </a:pPr>
            <a:r>
              <a:rPr lang="zh-CN" altLang="en-US" sz="1200" noProof="0" dirty="0">
                <a:ln>
                  <a:noFill/>
                </a:ln>
                <a:solidFill>
                  <a:srgbClr val="000000"/>
                </a:solidFill>
                <a:effectLst/>
                <a:uLnTx/>
                <a:uFillTx/>
                <a:latin typeface="Arial" panose="020B0704020202090204"/>
                <a:ea typeface="微软雅黑" panose="020B0503020204020204" pitchFamily="34" charset="-122"/>
                <a:sym typeface="+mn-ea"/>
              </a:rPr>
              <a:t>输入内容</a:t>
            </a:r>
            <a:endParaRPr lang="zh-CN" altLang="en-US" sz="1200" noProof="0" dirty="0">
              <a:ln>
                <a:noFill/>
              </a:ln>
              <a:solidFill>
                <a:srgbClr val="000000"/>
              </a:solidFill>
              <a:effectLst/>
              <a:uLnTx/>
              <a:uFillTx/>
              <a:latin typeface="Arial" panose="020B0704020202090204"/>
              <a:ea typeface="微软雅黑" panose="020B0503020204020204" pitchFamily="34" charset="-122"/>
              <a:sym typeface="+mn-ea"/>
            </a:endParaRPr>
          </a:p>
          <a:p>
            <a:pPr marL="171450" lvl="0" indent="-171450">
              <a:lnSpc>
                <a:spcPct val="150000"/>
              </a:lnSpc>
              <a:buFont typeface="Arial" panose="020B0704020202090204" pitchFamily="34" charset="0"/>
              <a:buChar char="•"/>
              <a:tabLst>
                <a:tab pos="227965" algn="l"/>
              </a:tabLst>
              <a:defRPr/>
            </a:pPr>
            <a:r>
              <a:rPr lang="zh-CN" altLang="en-US" sz="1200" noProof="0" dirty="0">
                <a:ln>
                  <a:noFill/>
                </a:ln>
                <a:solidFill>
                  <a:srgbClr val="000000"/>
                </a:solidFill>
                <a:effectLst/>
                <a:uLnTx/>
                <a:uFillTx/>
                <a:latin typeface="Arial" panose="020B0704020202090204"/>
                <a:ea typeface="微软雅黑" panose="020B0503020204020204" pitchFamily="34" charset="-122"/>
                <a:sym typeface="+mn-ea"/>
              </a:rPr>
              <a:t>输入内容</a:t>
            </a:r>
            <a:endParaRPr lang="en-US" altLang="zh-CN" sz="1200" dirty="0">
              <a:solidFill>
                <a:srgbClr val="000000"/>
              </a:solidFill>
              <a:cs typeface="+mn-ea"/>
              <a:sym typeface="+mn-lt"/>
            </a:endParaRPr>
          </a:p>
        </p:txBody>
      </p:sp>
      <p:sp>
        <p:nvSpPr>
          <p:cNvPr id="31" name="TextBox 31"/>
          <p:cNvSpPr txBox="1"/>
          <p:nvPr/>
        </p:nvSpPr>
        <p:spPr bwMode="auto">
          <a:xfrm>
            <a:off x="8213053" y="1351275"/>
            <a:ext cx="3523335" cy="41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ormAutofit fontScale="900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l" defTabSz="913765" rtl="0" eaLnBrk="1" fontAlgn="auto" latinLnBrk="0" hangingPunct="1">
              <a:lnSpc>
                <a:spcPct val="150000"/>
              </a:lnSpc>
              <a:spcBef>
                <a:spcPct val="0"/>
              </a:spcBef>
              <a:spcAft>
                <a:spcPts val="0"/>
              </a:spcAft>
              <a:buClrTx/>
              <a:buSzTx/>
              <a:buFontTx/>
              <a:buNone/>
              <a:defRPr/>
            </a:pPr>
            <a:r>
              <a:rPr lang="zh-CN" altLang="en-US" noProof="0" dirty="0">
                <a:ln>
                  <a:noFill/>
                </a:ln>
                <a:solidFill>
                  <a:srgbClr val="000000"/>
                </a:solidFill>
                <a:effectLst/>
                <a:uLnTx/>
                <a:uFillTx/>
                <a:latin typeface="Arial" panose="020B0704020202090204"/>
                <a:ea typeface="微软雅黑" panose="020B0503020204020204" pitchFamily="34" charset="-122"/>
                <a:sym typeface="+mn-ea"/>
              </a:rPr>
              <a:t>输入内容</a:t>
            </a:r>
            <a:endParaRPr kumimoji="0" lang="en-US" altLang="zh-CN" sz="1800" b="1"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sp>
        <p:nvSpPr>
          <p:cNvPr id="33" name="Shape 6065"/>
          <p:cNvSpPr/>
          <p:nvPr/>
        </p:nvSpPr>
        <p:spPr>
          <a:xfrm>
            <a:off x="7520244" y="3720155"/>
            <a:ext cx="577851" cy="577851"/>
          </a:xfrm>
          <a:prstGeom prst="roundRect">
            <a:avLst>
              <a:gd name="adj" fmla="val 50000"/>
            </a:avLst>
          </a:prstGeom>
          <a:solidFill>
            <a:srgbClr val="1A3172"/>
          </a:solidFill>
          <a:ln w="12700" cap="flat">
            <a:noFill/>
            <a:miter lim="400000"/>
          </a:ln>
          <a:effectLst/>
        </p:spPr>
        <p:txBody>
          <a:bodyPr wrap="square" lIns="0" tIns="0" rIns="0" bIns="0" numCol="1" anchor="ctr">
            <a:no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marL="0" marR="0" lvl="0" indent="0" algn="l" defTabSz="913765" rtl="0" eaLnBrk="1" fontAlgn="auto" latinLnBrk="0" hangingPunct="1">
              <a:lnSpc>
                <a:spcPct val="100000"/>
              </a:lnSpc>
              <a:spcBef>
                <a:spcPts val="0"/>
              </a:spcBef>
              <a:spcAft>
                <a:spcPts val="0"/>
              </a:spcAft>
              <a:buClrTx/>
              <a:buSzTx/>
              <a:buFontTx/>
              <a:buNone/>
              <a:defRPr sz="3200"/>
            </a:pPr>
            <a:endParaRPr kumimoji="0" sz="16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ea"/>
              <a:sym typeface="+mn-lt"/>
            </a:endParaRPr>
          </a:p>
        </p:txBody>
      </p:sp>
      <p:sp>
        <p:nvSpPr>
          <p:cNvPr id="34" name="Shape 6066"/>
          <p:cNvSpPr/>
          <p:nvPr/>
        </p:nvSpPr>
        <p:spPr>
          <a:xfrm>
            <a:off x="7669315" y="3868178"/>
            <a:ext cx="279708" cy="281804"/>
          </a:xfrm>
          <a:custGeom>
            <a:avLst/>
            <a:gdLst>
              <a:gd name="connsiteX0" fmla="*/ 386204 w 602205"/>
              <a:gd name="connsiteY0" fmla="*/ 222916 h 606722"/>
              <a:gd name="connsiteX1" fmla="*/ 516692 w 602205"/>
              <a:gd name="connsiteY1" fmla="*/ 222916 h 606722"/>
              <a:gd name="connsiteX2" fmla="*/ 545129 w 602205"/>
              <a:gd name="connsiteY2" fmla="*/ 231976 h 606722"/>
              <a:gd name="connsiteX3" fmla="*/ 594743 w 602205"/>
              <a:gd name="connsiteY3" fmla="*/ 270632 h 606722"/>
              <a:gd name="connsiteX4" fmla="*/ 602205 w 602205"/>
              <a:gd name="connsiteY4" fmla="*/ 285329 h 606722"/>
              <a:gd name="connsiteX5" fmla="*/ 594944 w 602205"/>
              <a:gd name="connsiteY5" fmla="*/ 300228 h 606722"/>
              <a:gd name="connsiteX6" fmla="*/ 545129 w 602205"/>
              <a:gd name="connsiteY6" fmla="*/ 340293 h 606722"/>
              <a:gd name="connsiteX7" fmla="*/ 516692 w 602205"/>
              <a:gd name="connsiteY7" fmla="*/ 351769 h 606722"/>
              <a:gd name="connsiteX8" fmla="*/ 386204 w 602205"/>
              <a:gd name="connsiteY8" fmla="*/ 351769 h 606722"/>
              <a:gd name="connsiteX9" fmla="*/ 85299 w 602205"/>
              <a:gd name="connsiteY9" fmla="*/ 131463 h 606722"/>
              <a:gd name="connsiteX10" fmla="*/ 216777 w 602205"/>
              <a:gd name="connsiteY10" fmla="*/ 131463 h 606722"/>
              <a:gd name="connsiteX11" fmla="*/ 216777 w 602205"/>
              <a:gd name="connsiteY11" fmla="*/ 260386 h 606722"/>
              <a:gd name="connsiteX12" fmla="*/ 85299 w 602205"/>
              <a:gd name="connsiteY12" fmla="*/ 260386 h 606722"/>
              <a:gd name="connsiteX13" fmla="*/ 57068 w 602205"/>
              <a:gd name="connsiteY13" fmla="*/ 248501 h 606722"/>
              <a:gd name="connsiteX14" fmla="*/ 7058 w 602205"/>
              <a:gd name="connsiteY14" fmla="*/ 206803 h 606722"/>
              <a:gd name="connsiteX15" fmla="*/ 0 w 602205"/>
              <a:gd name="connsiteY15" fmla="*/ 192903 h 606722"/>
              <a:gd name="connsiteX16" fmla="*/ 7260 w 602205"/>
              <a:gd name="connsiteY16" fmla="*/ 178802 h 606722"/>
              <a:gd name="connsiteX17" fmla="*/ 57068 w 602205"/>
              <a:gd name="connsiteY17" fmla="*/ 139924 h 606722"/>
              <a:gd name="connsiteX18" fmla="*/ 85299 w 602205"/>
              <a:gd name="connsiteY18" fmla="*/ 131463 h 606722"/>
              <a:gd name="connsiteX19" fmla="*/ 386204 w 602205"/>
              <a:gd name="connsiteY19" fmla="*/ 42904 h 606722"/>
              <a:gd name="connsiteX20" fmla="*/ 516692 w 602205"/>
              <a:gd name="connsiteY20" fmla="*/ 42904 h 606722"/>
              <a:gd name="connsiteX21" fmla="*/ 545129 w 602205"/>
              <a:gd name="connsiteY21" fmla="*/ 51964 h 606722"/>
              <a:gd name="connsiteX22" fmla="*/ 594743 w 602205"/>
              <a:gd name="connsiteY22" fmla="*/ 90620 h 606722"/>
              <a:gd name="connsiteX23" fmla="*/ 602205 w 602205"/>
              <a:gd name="connsiteY23" fmla="*/ 105317 h 606722"/>
              <a:gd name="connsiteX24" fmla="*/ 594944 w 602205"/>
              <a:gd name="connsiteY24" fmla="*/ 120216 h 606722"/>
              <a:gd name="connsiteX25" fmla="*/ 545129 w 602205"/>
              <a:gd name="connsiteY25" fmla="*/ 160281 h 606722"/>
              <a:gd name="connsiteX26" fmla="*/ 516692 w 602205"/>
              <a:gd name="connsiteY26" fmla="*/ 171757 h 606722"/>
              <a:gd name="connsiteX27" fmla="*/ 386204 w 602205"/>
              <a:gd name="connsiteY27" fmla="*/ 171757 h 606722"/>
              <a:gd name="connsiteX28" fmla="*/ 297432 w 602205"/>
              <a:gd name="connsiteY28" fmla="*/ 0 h 606722"/>
              <a:gd name="connsiteX29" fmla="*/ 337765 w 602205"/>
              <a:gd name="connsiteY29" fmla="*/ 40274 h 606722"/>
              <a:gd name="connsiteX30" fmla="*/ 337765 w 602205"/>
              <a:gd name="connsiteY30" fmla="*/ 496775 h 606722"/>
              <a:gd name="connsiteX31" fmla="*/ 419238 w 602205"/>
              <a:gd name="connsiteY31" fmla="*/ 496775 h 606722"/>
              <a:gd name="connsiteX32" fmla="*/ 455739 w 602205"/>
              <a:gd name="connsiteY32" fmla="*/ 515100 h 606722"/>
              <a:gd name="connsiteX33" fmla="*/ 497887 w 602205"/>
              <a:gd name="connsiteY33" fmla="*/ 572490 h 606722"/>
              <a:gd name="connsiteX34" fmla="*/ 500912 w 602205"/>
              <a:gd name="connsiteY34" fmla="*/ 595647 h 606722"/>
              <a:gd name="connsiteX35" fmla="*/ 480342 w 602205"/>
              <a:gd name="connsiteY35" fmla="*/ 606722 h 606722"/>
              <a:gd name="connsiteX36" fmla="*/ 121580 w 602205"/>
              <a:gd name="connsiteY36" fmla="*/ 606722 h 606722"/>
              <a:gd name="connsiteX37" fmla="*/ 101010 w 602205"/>
              <a:gd name="connsiteY37" fmla="*/ 595647 h 606722"/>
              <a:gd name="connsiteX38" fmla="*/ 104237 w 602205"/>
              <a:gd name="connsiteY38" fmla="*/ 572490 h 606722"/>
              <a:gd name="connsiteX39" fmla="*/ 146183 w 602205"/>
              <a:gd name="connsiteY39" fmla="*/ 515100 h 606722"/>
              <a:gd name="connsiteX40" fmla="*/ 182684 w 602205"/>
              <a:gd name="connsiteY40" fmla="*/ 496775 h 606722"/>
              <a:gd name="connsiteX41" fmla="*/ 257099 w 602205"/>
              <a:gd name="connsiteY41" fmla="*/ 496775 h 606722"/>
              <a:gd name="connsiteX42" fmla="*/ 257099 w 602205"/>
              <a:gd name="connsiteY42" fmla="*/ 40274 h 606722"/>
              <a:gd name="connsiteX43" fmla="*/ 297432 w 602205"/>
              <a:gd name="connsiteY43"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2205" h="606722">
                <a:moveTo>
                  <a:pt x="386204" y="222916"/>
                </a:moveTo>
                <a:lnTo>
                  <a:pt x="516692" y="222916"/>
                </a:lnTo>
                <a:cubicBezTo>
                  <a:pt x="525163" y="222916"/>
                  <a:pt x="537465" y="225936"/>
                  <a:pt x="545129" y="231976"/>
                </a:cubicBezTo>
                <a:lnTo>
                  <a:pt x="594743" y="270632"/>
                </a:lnTo>
                <a:cubicBezTo>
                  <a:pt x="599381" y="274256"/>
                  <a:pt x="602205" y="279692"/>
                  <a:pt x="602205" y="285329"/>
                </a:cubicBezTo>
                <a:cubicBezTo>
                  <a:pt x="602205" y="291168"/>
                  <a:pt x="599381" y="296604"/>
                  <a:pt x="594944" y="300228"/>
                </a:cubicBezTo>
                <a:lnTo>
                  <a:pt x="545129" y="340293"/>
                </a:lnTo>
                <a:cubicBezTo>
                  <a:pt x="539280" y="344924"/>
                  <a:pt x="526978" y="351769"/>
                  <a:pt x="516692" y="351769"/>
                </a:cubicBezTo>
                <a:lnTo>
                  <a:pt x="386204" y="351769"/>
                </a:lnTo>
                <a:close/>
                <a:moveTo>
                  <a:pt x="85299" y="131463"/>
                </a:moveTo>
                <a:lnTo>
                  <a:pt x="216777" y="131463"/>
                </a:lnTo>
                <a:lnTo>
                  <a:pt x="216777" y="260386"/>
                </a:lnTo>
                <a:lnTo>
                  <a:pt x="85299" y="260386"/>
                </a:lnTo>
                <a:cubicBezTo>
                  <a:pt x="74813" y="260386"/>
                  <a:pt x="62311" y="252530"/>
                  <a:pt x="57068" y="248501"/>
                </a:cubicBezTo>
                <a:lnTo>
                  <a:pt x="7058" y="206803"/>
                </a:lnTo>
                <a:cubicBezTo>
                  <a:pt x="2621" y="203177"/>
                  <a:pt x="0" y="198140"/>
                  <a:pt x="0" y="192903"/>
                </a:cubicBezTo>
                <a:cubicBezTo>
                  <a:pt x="0" y="187464"/>
                  <a:pt x="2621" y="182428"/>
                  <a:pt x="7260" y="178802"/>
                </a:cubicBezTo>
                <a:lnTo>
                  <a:pt x="57068" y="139924"/>
                </a:lnTo>
                <a:cubicBezTo>
                  <a:pt x="64327" y="134082"/>
                  <a:pt x="76426" y="131463"/>
                  <a:pt x="85299" y="131463"/>
                </a:cubicBezTo>
                <a:close/>
                <a:moveTo>
                  <a:pt x="386204" y="42904"/>
                </a:moveTo>
                <a:lnTo>
                  <a:pt x="516692" y="42904"/>
                </a:lnTo>
                <a:cubicBezTo>
                  <a:pt x="525163" y="42904"/>
                  <a:pt x="537667" y="46125"/>
                  <a:pt x="545129" y="51964"/>
                </a:cubicBezTo>
                <a:lnTo>
                  <a:pt x="594743" y="90620"/>
                </a:lnTo>
                <a:cubicBezTo>
                  <a:pt x="599381" y="94244"/>
                  <a:pt x="602205" y="99680"/>
                  <a:pt x="602205" y="105317"/>
                </a:cubicBezTo>
                <a:cubicBezTo>
                  <a:pt x="602205" y="111156"/>
                  <a:pt x="599381" y="116592"/>
                  <a:pt x="594944" y="120216"/>
                </a:cubicBezTo>
                <a:lnTo>
                  <a:pt x="545129" y="160281"/>
                </a:lnTo>
                <a:cubicBezTo>
                  <a:pt x="539280" y="164912"/>
                  <a:pt x="526978" y="171757"/>
                  <a:pt x="516692" y="171757"/>
                </a:cubicBezTo>
                <a:lnTo>
                  <a:pt x="386204" y="171757"/>
                </a:lnTo>
                <a:close/>
                <a:moveTo>
                  <a:pt x="297432" y="0"/>
                </a:moveTo>
                <a:cubicBezTo>
                  <a:pt x="319615" y="0"/>
                  <a:pt x="337765" y="18123"/>
                  <a:pt x="337765" y="40274"/>
                </a:cubicBezTo>
                <a:lnTo>
                  <a:pt x="337765" y="496775"/>
                </a:lnTo>
                <a:lnTo>
                  <a:pt x="419238" y="496775"/>
                </a:lnTo>
                <a:cubicBezTo>
                  <a:pt x="432346" y="496775"/>
                  <a:pt x="448076" y="504629"/>
                  <a:pt x="455739" y="515100"/>
                </a:cubicBezTo>
                <a:lnTo>
                  <a:pt x="497887" y="572490"/>
                </a:lnTo>
                <a:cubicBezTo>
                  <a:pt x="503332" y="580142"/>
                  <a:pt x="504542" y="588599"/>
                  <a:pt x="500912" y="595647"/>
                </a:cubicBezTo>
                <a:cubicBezTo>
                  <a:pt x="497282" y="602695"/>
                  <a:pt x="489820" y="606722"/>
                  <a:pt x="480342" y="606722"/>
                </a:cubicBezTo>
                <a:lnTo>
                  <a:pt x="121580" y="606722"/>
                </a:lnTo>
                <a:cubicBezTo>
                  <a:pt x="112102" y="606722"/>
                  <a:pt x="104640" y="602695"/>
                  <a:pt x="101010" y="595647"/>
                </a:cubicBezTo>
                <a:cubicBezTo>
                  <a:pt x="97380" y="588599"/>
                  <a:pt x="98590" y="580142"/>
                  <a:pt x="104237" y="572490"/>
                </a:cubicBezTo>
                <a:lnTo>
                  <a:pt x="146183" y="515100"/>
                </a:lnTo>
                <a:cubicBezTo>
                  <a:pt x="153846" y="504629"/>
                  <a:pt x="169576" y="496775"/>
                  <a:pt x="182684" y="496775"/>
                </a:cubicBezTo>
                <a:lnTo>
                  <a:pt x="257099" y="496775"/>
                </a:lnTo>
                <a:lnTo>
                  <a:pt x="257099" y="40274"/>
                </a:lnTo>
                <a:cubicBezTo>
                  <a:pt x="257099" y="18123"/>
                  <a:pt x="275249" y="0"/>
                  <a:pt x="297432" y="0"/>
                </a:cubicBezTo>
                <a:close/>
              </a:path>
            </a:pathLst>
          </a:custGeom>
          <a:solidFill>
            <a:srgbClr val="FFFFFF"/>
          </a:solidFill>
          <a:ln w="12700" cap="flat">
            <a:noFill/>
            <a:miter lim="400000"/>
          </a:ln>
          <a:effectLst/>
        </p:spPr>
        <p:txBody>
          <a:bodyPr wrap="square" lIns="19050" tIns="19050" rIns="19050" bIns="19050" numCol="1" anchor="ctr">
            <a:no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marL="0" marR="0" lvl="0" indent="0" algn="l" defTabSz="228600" rtl="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kumimoji="0"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panose="020B0502020104020203"/>
              <a:cs typeface="+mn-ea"/>
              <a:sym typeface="+mn-lt"/>
            </a:endParaRPr>
          </a:p>
        </p:txBody>
      </p:sp>
      <p:sp>
        <p:nvSpPr>
          <p:cNvPr id="35" name="Rectangle 30"/>
          <p:cNvSpPr/>
          <p:nvPr/>
        </p:nvSpPr>
        <p:spPr bwMode="auto">
          <a:xfrm>
            <a:off x="8213053" y="3936821"/>
            <a:ext cx="3523335" cy="96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171450" lvl="0" indent="-171450">
              <a:lnSpc>
                <a:spcPct val="150000"/>
              </a:lnSpc>
              <a:buFont typeface="Arial" panose="020B0704020202090204" pitchFamily="34" charset="0"/>
              <a:buChar char="•"/>
              <a:tabLst>
                <a:tab pos="227965" algn="l"/>
              </a:tabLst>
              <a:defRPr/>
            </a:pPr>
            <a:r>
              <a:rPr lang="zh-CN" altLang="en-US" sz="1200" noProof="0" dirty="0">
                <a:ln>
                  <a:noFill/>
                </a:ln>
                <a:solidFill>
                  <a:srgbClr val="000000"/>
                </a:solidFill>
                <a:effectLst/>
                <a:uLnTx/>
                <a:uFillTx/>
                <a:latin typeface="Arial" panose="020B0704020202090204"/>
                <a:ea typeface="微软雅黑" panose="020B0503020204020204" pitchFamily="34" charset="-122"/>
                <a:sym typeface="+mn-ea"/>
              </a:rPr>
              <a:t>输入内容</a:t>
            </a:r>
            <a:endParaRPr kumimoji="0" lang="zh-CN" altLang="en-US"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a:p>
            <a:pPr marL="171450" lvl="0" indent="-171450">
              <a:lnSpc>
                <a:spcPct val="150000"/>
              </a:lnSpc>
              <a:buFont typeface="Arial" panose="020B0704020202090204" pitchFamily="34" charset="0"/>
              <a:buChar char="•"/>
              <a:tabLst>
                <a:tab pos="227965" algn="l"/>
              </a:tabLst>
              <a:defRPr/>
            </a:pPr>
            <a:r>
              <a:rPr lang="zh-CN" altLang="en-US" sz="1200" noProof="0" dirty="0">
                <a:ln>
                  <a:noFill/>
                </a:ln>
                <a:solidFill>
                  <a:srgbClr val="000000"/>
                </a:solidFill>
                <a:effectLst/>
                <a:uLnTx/>
                <a:uFillTx/>
                <a:latin typeface="Arial" panose="020B0704020202090204"/>
                <a:ea typeface="微软雅黑" panose="020B0503020204020204" pitchFamily="34" charset="-122"/>
                <a:sym typeface="+mn-ea"/>
              </a:rPr>
              <a:t>输入内容</a:t>
            </a:r>
            <a:endParaRPr lang="zh-CN" altLang="en-US" sz="1200" noProof="0" dirty="0">
              <a:ln>
                <a:noFill/>
              </a:ln>
              <a:solidFill>
                <a:srgbClr val="000000"/>
              </a:solidFill>
              <a:effectLst/>
              <a:uLnTx/>
              <a:uFillTx/>
              <a:latin typeface="Arial" panose="020B0704020202090204"/>
              <a:ea typeface="微软雅黑" panose="020B0503020204020204" pitchFamily="34" charset="-122"/>
              <a:sym typeface="+mn-ea"/>
            </a:endParaRPr>
          </a:p>
          <a:p>
            <a:pPr marL="171450" lvl="0" indent="-171450">
              <a:lnSpc>
                <a:spcPct val="150000"/>
              </a:lnSpc>
              <a:buFont typeface="Arial" panose="020B0704020202090204" pitchFamily="34" charset="0"/>
              <a:buChar char="•"/>
              <a:tabLst>
                <a:tab pos="227965" algn="l"/>
              </a:tabLst>
              <a:defRPr/>
            </a:pPr>
            <a:r>
              <a:rPr lang="zh-CN" altLang="en-US" sz="1200" noProof="0" dirty="0">
                <a:ln>
                  <a:noFill/>
                </a:ln>
                <a:solidFill>
                  <a:srgbClr val="000000"/>
                </a:solidFill>
                <a:effectLst/>
                <a:uLnTx/>
                <a:uFillTx/>
                <a:latin typeface="Arial" panose="020B0704020202090204"/>
                <a:ea typeface="微软雅黑" panose="020B0503020204020204" pitchFamily="34" charset="-122"/>
                <a:sym typeface="+mn-ea"/>
              </a:rPr>
              <a:t>输入内容</a:t>
            </a:r>
            <a:endParaRPr lang="en-US" altLang="zh-CN" sz="1200" dirty="0">
              <a:solidFill>
                <a:srgbClr val="000000"/>
              </a:solidFill>
              <a:cs typeface="+mn-ea"/>
              <a:sym typeface="+mn-lt"/>
            </a:endParaRPr>
          </a:p>
        </p:txBody>
      </p:sp>
      <p:sp>
        <p:nvSpPr>
          <p:cNvPr id="36" name="TextBox 31"/>
          <p:cNvSpPr txBox="1"/>
          <p:nvPr/>
        </p:nvSpPr>
        <p:spPr bwMode="auto">
          <a:xfrm>
            <a:off x="8213053" y="3523941"/>
            <a:ext cx="3523335" cy="41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ormAutofit fontScale="900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l" defTabSz="913765" rtl="0" eaLnBrk="1" fontAlgn="auto" latinLnBrk="0" hangingPunct="1">
              <a:lnSpc>
                <a:spcPct val="150000"/>
              </a:lnSpc>
              <a:spcBef>
                <a:spcPct val="0"/>
              </a:spcBef>
              <a:spcAft>
                <a:spcPts val="0"/>
              </a:spcAft>
              <a:buClrTx/>
              <a:buSzTx/>
              <a:buFontTx/>
              <a:buNone/>
              <a:defRPr/>
            </a:pPr>
            <a:r>
              <a:rPr lang="zh-CN" altLang="en-US" noProof="0" dirty="0">
                <a:ln>
                  <a:noFill/>
                </a:ln>
                <a:solidFill>
                  <a:srgbClr val="000000"/>
                </a:solidFill>
                <a:effectLst/>
                <a:uLnTx/>
                <a:uFillTx/>
                <a:latin typeface="Arial" panose="020B0704020202090204"/>
                <a:ea typeface="微软雅黑" panose="020B0503020204020204" pitchFamily="34" charset="-122"/>
                <a:sym typeface="+mn-ea"/>
              </a:rPr>
              <a:t>输入内容</a:t>
            </a:r>
            <a:endParaRPr kumimoji="0" lang="en-US" altLang="zh-CN" sz="1800" b="1"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sp>
        <p:nvSpPr>
          <p:cNvPr id="2" name="标题 1"/>
          <p:cNvSpPr>
            <a:spLocks noGrp="1"/>
          </p:cNvSpPr>
          <p:nvPr>
            <p:ph type="title"/>
          </p:nvPr>
        </p:nvSpPr>
        <p:spPr>
          <a:xfrm>
            <a:off x="1305579" y="222669"/>
            <a:ext cx="10850563" cy="663575"/>
          </a:xfrm>
        </p:spPr>
        <p:txBody>
          <a:bodyPr/>
          <a:lstStyle/>
          <a:p>
            <a:r>
              <a:rPr lang="zh-CN" altLang="en-US" sz="2800" noProof="0" dirty="0">
                <a:ln>
                  <a:noFill/>
                </a:ln>
                <a:solidFill>
                  <a:srgbClr val="000000"/>
                </a:solidFill>
                <a:effectLst/>
                <a:uLnTx/>
                <a:uFillTx/>
                <a:latin typeface="Arial" panose="020B0704020202090204"/>
                <a:ea typeface="微软雅黑" panose="020B0503020204020204" pitchFamily="34" charset="-122"/>
                <a:cs typeface="+mn-cs"/>
                <a:sym typeface="+mn-ea"/>
              </a:rPr>
              <a:t>输入内容</a:t>
            </a:r>
            <a:endParaRPr lang="zh-CN" altLang="en-US" sz="2800" dirty="0"/>
          </a:p>
        </p:txBody>
      </p:sp>
      <p:grpSp>
        <p:nvGrpSpPr>
          <p:cNvPr id="22" name="组合 21"/>
          <p:cNvGrpSpPr/>
          <p:nvPr/>
        </p:nvGrpSpPr>
        <p:grpSpPr>
          <a:xfrm>
            <a:off x="7376160" y="25400"/>
            <a:ext cx="4373880" cy="769620"/>
            <a:chOff x="1255" y="994"/>
            <a:chExt cx="6888" cy="1212"/>
          </a:xfrm>
        </p:grpSpPr>
        <p:grpSp>
          <p:nvGrpSpPr>
            <p:cNvPr id="27" name="组合 26"/>
            <p:cNvGrpSpPr/>
            <p:nvPr/>
          </p:nvGrpSpPr>
          <p:grpSpPr>
            <a:xfrm>
              <a:off x="1255" y="994"/>
              <a:ext cx="3518" cy="1213"/>
              <a:chOff x="1255" y="994"/>
              <a:chExt cx="3518" cy="1213"/>
            </a:xfrm>
          </p:grpSpPr>
          <p:pic>
            <p:nvPicPr>
              <p:cNvPr id="32" name="图片 31" descr="审大商学蓝色描边"/>
              <p:cNvPicPr>
                <a:picLocks noChangeAspect="1"/>
              </p:cNvPicPr>
              <p:nvPr>
                <p:custDataLst>
                  <p:tags r:id="rId1"/>
                </p:custDataLst>
              </p:nvPr>
            </p:nvPicPr>
            <p:blipFill>
              <a:blip r:embed="rId2"/>
              <a:srcRect l="44080" r="50658"/>
              <a:stretch>
                <a:fillRect/>
              </a:stretch>
            </p:blipFill>
            <p:spPr>
              <a:xfrm>
                <a:off x="4417" y="1166"/>
                <a:ext cx="356" cy="921"/>
              </a:xfrm>
              <a:prstGeom prst="rect">
                <a:avLst/>
              </a:prstGeom>
            </p:spPr>
          </p:pic>
          <p:pic>
            <p:nvPicPr>
              <p:cNvPr id="37" name="图片 36" descr="6_画板 1"/>
              <p:cNvPicPr>
                <a:picLocks noChangeAspect="1"/>
              </p:cNvPicPr>
              <p:nvPr>
                <p:custDataLst>
                  <p:tags r:id="rId3"/>
                </p:custDataLst>
              </p:nvPr>
            </p:nvPicPr>
            <p:blipFill>
              <a:blip r:embed="rId4"/>
              <a:srcRect l="21679" t="39299" r="21437" b="39748"/>
              <a:stretch>
                <a:fillRect/>
              </a:stretch>
            </p:blipFill>
            <p:spPr>
              <a:xfrm>
                <a:off x="1255" y="994"/>
                <a:ext cx="3293" cy="1213"/>
              </a:xfrm>
              <a:prstGeom prst="rect">
                <a:avLst/>
              </a:prstGeom>
            </p:spPr>
          </p:pic>
        </p:grpSp>
        <p:pic>
          <p:nvPicPr>
            <p:cNvPr id="38" name="图片 37" descr="精管理善治理(1)"/>
            <p:cNvPicPr>
              <a:picLocks noChangeAspect="1"/>
            </p:cNvPicPr>
            <p:nvPr>
              <p:custDataLst>
                <p:tags r:id="rId5"/>
              </p:custDataLst>
            </p:nvPr>
          </p:nvPicPr>
          <p:blipFill>
            <a:blip r:embed="rId6"/>
            <a:srcRect b="74403"/>
            <a:stretch>
              <a:fillRect/>
            </a:stretch>
          </p:blipFill>
          <p:spPr>
            <a:xfrm>
              <a:off x="4821" y="1329"/>
              <a:ext cx="3322" cy="665"/>
            </a:xfrm>
            <a:prstGeom prst="rect">
              <a:avLst/>
            </a:prstGeom>
          </p:spPr>
        </p:pic>
      </p:grpSp>
    </p:spTree>
  </p:cSld>
  <p:clrMapOvr>
    <a:masterClrMapping/>
  </p:clrMapOvr>
  <p:transition spd="slow" advTm="3000">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492240" y="2439467"/>
            <a:ext cx="6615430" cy="4417695"/>
            <a:chOff x="3504305" y="2444547"/>
            <a:chExt cx="6615430" cy="4417695"/>
          </a:xfrm>
        </p:grpSpPr>
        <p:sp>
          <p:nvSpPr>
            <p:cNvPr id="43" name="矩形 42"/>
            <p:cNvSpPr/>
            <p:nvPr/>
          </p:nvSpPr>
          <p:spPr bwMode="auto">
            <a:xfrm>
              <a:off x="3504305" y="4993437"/>
              <a:ext cx="1170940" cy="1868170"/>
            </a:xfrm>
            <a:prstGeom prst="rect">
              <a:avLst/>
            </a:prstGeom>
            <a:solidFill>
              <a:schemeClr val="bg1"/>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solidFill>
                  <a:schemeClr val="dk1"/>
                </a:solidFill>
              </a:endParaRPr>
            </a:p>
          </p:txBody>
        </p:sp>
        <p:sp>
          <p:nvSpPr>
            <p:cNvPr id="44" name="矩形 43"/>
            <p:cNvSpPr/>
            <p:nvPr/>
          </p:nvSpPr>
          <p:spPr bwMode="auto">
            <a:xfrm>
              <a:off x="8948795" y="2444547"/>
              <a:ext cx="1170940" cy="4417695"/>
            </a:xfrm>
            <a:prstGeom prst="rect">
              <a:avLst/>
            </a:prstGeom>
            <a:solidFill>
              <a:schemeClr val="bg1"/>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solidFill>
                  <a:schemeClr val="dk1"/>
                </a:solidFill>
              </a:endParaRPr>
            </a:p>
          </p:txBody>
        </p:sp>
        <p:sp>
          <p:nvSpPr>
            <p:cNvPr id="45" name="矩形 44"/>
            <p:cNvSpPr/>
            <p:nvPr/>
          </p:nvSpPr>
          <p:spPr bwMode="auto">
            <a:xfrm>
              <a:off x="7555605" y="2965247"/>
              <a:ext cx="1170940" cy="3882390"/>
            </a:xfrm>
            <a:prstGeom prst="rect">
              <a:avLst/>
            </a:prstGeom>
            <a:solidFill>
              <a:schemeClr val="bg1"/>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solidFill>
                  <a:schemeClr val="dk1"/>
                </a:solidFill>
              </a:endParaRPr>
            </a:p>
          </p:txBody>
        </p:sp>
        <p:sp>
          <p:nvSpPr>
            <p:cNvPr id="46" name="矩形 45"/>
            <p:cNvSpPr/>
            <p:nvPr/>
          </p:nvSpPr>
          <p:spPr bwMode="auto">
            <a:xfrm>
              <a:off x="6220835" y="3632632"/>
              <a:ext cx="1170940" cy="3221355"/>
            </a:xfrm>
            <a:prstGeom prst="rect">
              <a:avLst/>
            </a:prstGeom>
            <a:solidFill>
              <a:schemeClr val="bg1"/>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solidFill>
                  <a:schemeClr val="dk1"/>
                </a:solidFill>
              </a:endParaRPr>
            </a:p>
          </p:txBody>
        </p:sp>
        <p:sp>
          <p:nvSpPr>
            <p:cNvPr id="47" name="矩形 46"/>
            <p:cNvSpPr/>
            <p:nvPr/>
          </p:nvSpPr>
          <p:spPr bwMode="auto">
            <a:xfrm>
              <a:off x="4848600" y="4312717"/>
              <a:ext cx="1170940" cy="2530475"/>
            </a:xfrm>
            <a:prstGeom prst="rect">
              <a:avLst/>
            </a:prstGeom>
            <a:solidFill>
              <a:schemeClr val="bg1"/>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solidFill>
                  <a:schemeClr val="dk1"/>
                </a:solidFill>
              </a:endParaRPr>
            </a:p>
          </p:txBody>
        </p:sp>
      </p:grpSp>
      <p:sp>
        <p:nvSpPr>
          <p:cNvPr id="3" name="íślîḓe"/>
          <p:cNvSpPr/>
          <p:nvPr/>
        </p:nvSpPr>
        <p:spPr>
          <a:xfrm>
            <a:off x="-204700" y="5610684"/>
            <a:ext cx="3642567" cy="191935"/>
          </a:xfrm>
          <a:prstGeom prst="parallelogram">
            <a:avLst>
              <a:gd name="adj" fmla="val 100000"/>
            </a:avLst>
          </a:prstGeom>
          <a:solidFill>
            <a:schemeClr val="accent1"/>
          </a:solidFill>
          <a:ln w="25400" cap="flat" cmpd="sng" algn="ctr">
            <a:noFill/>
            <a:prstDash val="solid"/>
          </a:ln>
          <a:effectLst>
            <a:outerShdw dist="381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Arial" panose="020B0704020202090204"/>
              <a:ea typeface="微软雅黑" panose="020B0503020204020204" pitchFamily="34" charset="-122"/>
              <a:cs typeface="+mn-cs"/>
            </a:endParaRPr>
          </a:p>
        </p:txBody>
      </p:sp>
      <p:sp>
        <p:nvSpPr>
          <p:cNvPr id="61" name="íṧḻídè"/>
          <p:cNvSpPr/>
          <p:nvPr/>
        </p:nvSpPr>
        <p:spPr>
          <a:xfrm rot="5400000" flipH="1">
            <a:off x="2906761" y="5278849"/>
            <a:ext cx="870259" cy="191932"/>
          </a:xfrm>
          <a:prstGeom prst="parallelogram">
            <a:avLst>
              <a:gd name="adj" fmla="val 100000"/>
            </a:avLst>
          </a:prstGeom>
          <a:solidFill>
            <a:schemeClr val="accent1">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Arial" panose="020B0704020202090204"/>
              <a:ea typeface="微软雅黑" panose="020B0503020204020204" pitchFamily="34" charset="-122"/>
              <a:cs typeface="+mn-cs"/>
            </a:endParaRPr>
          </a:p>
        </p:txBody>
      </p:sp>
      <p:sp>
        <p:nvSpPr>
          <p:cNvPr id="62" name="i$1iḋé"/>
          <p:cNvSpPr/>
          <p:nvPr/>
        </p:nvSpPr>
        <p:spPr>
          <a:xfrm rot="5400000" flipH="1">
            <a:off x="3156818" y="5028788"/>
            <a:ext cx="370137" cy="191932"/>
          </a:xfrm>
          <a:prstGeom prst="parallelogram">
            <a:avLst>
              <a:gd name="adj" fmla="val 100000"/>
            </a:avLst>
          </a:prstGeom>
          <a:solidFill>
            <a:schemeClr val="accent1">
              <a:lumMod val="50000"/>
              <a:alpha val="40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Arial" panose="020B0704020202090204"/>
              <a:ea typeface="微软雅黑" panose="020B0503020204020204" pitchFamily="34" charset="-122"/>
              <a:cs typeface="+mn-cs"/>
            </a:endParaRPr>
          </a:p>
        </p:txBody>
      </p:sp>
      <p:sp>
        <p:nvSpPr>
          <p:cNvPr id="5" name="isļïdê"/>
          <p:cNvSpPr/>
          <p:nvPr/>
        </p:nvSpPr>
        <p:spPr>
          <a:xfrm>
            <a:off x="3245934" y="4932359"/>
            <a:ext cx="1535468" cy="191933"/>
          </a:xfrm>
          <a:prstGeom prst="parallelogram">
            <a:avLst>
              <a:gd name="adj" fmla="val 100000"/>
            </a:avLst>
          </a:prstGeom>
          <a:solidFill>
            <a:schemeClr val="accent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Arial" panose="020B0704020202090204"/>
              <a:ea typeface="微软雅黑" panose="020B0503020204020204" pitchFamily="34" charset="-122"/>
              <a:cs typeface="+mn-cs"/>
            </a:endParaRPr>
          </a:p>
        </p:txBody>
      </p:sp>
      <p:sp>
        <p:nvSpPr>
          <p:cNvPr id="59" name="îšḻïḓé"/>
          <p:cNvSpPr/>
          <p:nvPr/>
        </p:nvSpPr>
        <p:spPr>
          <a:xfrm rot="5400000" flipH="1">
            <a:off x="4250306" y="4593194"/>
            <a:ext cx="870259" cy="191933"/>
          </a:xfrm>
          <a:prstGeom prst="parallelogram">
            <a:avLst>
              <a:gd name="adj" fmla="val 100000"/>
            </a:avLst>
          </a:prstGeom>
          <a:solidFill>
            <a:schemeClr val="accent3">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Arial" panose="020B0704020202090204"/>
              <a:ea typeface="微软雅黑" panose="020B0503020204020204" pitchFamily="34" charset="-122"/>
              <a:cs typeface="+mn-cs"/>
            </a:endParaRPr>
          </a:p>
        </p:txBody>
      </p:sp>
      <p:sp>
        <p:nvSpPr>
          <p:cNvPr id="60" name="íşļiḑè"/>
          <p:cNvSpPr/>
          <p:nvPr/>
        </p:nvSpPr>
        <p:spPr>
          <a:xfrm rot="5400000" flipH="1">
            <a:off x="4500366" y="4343134"/>
            <a:ext cx="370137" cy="191933"/>
          </a:xfrm>
          <a:prstGeom prst="parallelogram">
            <a:avLst>
              <a:gd name="adj" fmla="val 100000"/>
            </a:avLst>
          </a:prstGeom>
          <a:solidFill>
            <a:schemeClr val="accent3">
              <a:lumMod val="50000"/>
              <a:alpha val="40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Arial" panose="020B0704020202090204"/>
              <a:ea typeface="微软雅黑" panose="020B0503020204020204" pitchFamily="34" charset="-122"/>
              <a:cs typeface="+mn-cs"/>
            </a:endParaRPr>
          </a:p>
        </p:txBody>
      </p:sp>
      <p:sp>
        <p:nvSpPr>
          <p:cNvPr id="7" name="ïşliḑe"/>
          <p:cNvSpPr/>
          <p:nvPr/>
        </p:nvSpPr>
        <p:spPr>
          <a:xfrm>
            <a:off x="4589467" y="4254033"/>
            <a:ext cx="1535468" cy="191933"/>
          </a:xfrm>
          <a:prstGeom prst="parallelogram">
            <a:avLst>
              <a:gd name="adj" fmla="val 100000"/>
            </a:avLst>
          </a:prstGeom>
          <a:solidFill>
            <a:schemeClr val="accent3"/>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Arial" panose="020B0704020202090204"/>
              <a:ea typeface="微软雅黑" panose="020B0503020204020204" pitchFamily="34" charset="-122"/>
              <a:cs typeface="+mn-cs"/>
            </a:endParaRPr>
          </a:p>
        </p:txBody>
      </p:sp>
      <p:sp>
        <p:nvSpPr>
          <p:cNvPr id="57" name="ïṡļïḋê"/>
          <p:cNvSpPr/>
          <p:nvPr/>
        </p:nvSpPr>
        <p:spPr>
          <a:xfrm rot="5400000" flipH="1">
            <a:off x="5593839" y="3914869"/>
            <a:ext cx="870259" cy="191933"/>
          </a:xfrm>
          <a:prstGeom prst="parallelogram">
            <a:avLst>
              <a:gd name="adj" fmla="val 100000"/>
            </a:avLst>
          </a:prstGeom>
          <a:solidFill>
            <a:schemeClr val="accent4">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Arial" panose="020B0704020202090204"/>
              <a:ea typeface="微软雅黑" panose="020B0503020204020204" pitchFamily="34" charset="-122"/>
              <a:cs typeface="+mn-cs"/>
            </a:endParaRPr>
          </a:p>
        </p:txBody>
      </p:sp>
      <p:sp>
        <p:nvSpPr>
          <p:cNvPr id="58" name="íşḻîḓé"/>
          <p:cNvSpPr/>
          <p:nvPr/>
        </p:nvSpPr>
        <p:spPr>
          <a:xfrm rot="5400000" flipH="1">
            <a:off x="5843899" y="3664809"/>
            <a:ext cx="370137" cy="191933"/>
          </a:xfrm>
          <a:prstGeom prst="parallelogram">
            <a:avLst>
              <a:gd name="adj" fmla="val 100000"/>
            </a:avLst>
          </a:prstGeom>
          <a:solidFill>
            <a:schemeClr val="accent4">
              <a:lumMod val="50000"/>
              <a:alpha val="40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Arial" panose="020B0704020202090204"/>
              <a:ea typeface="微软雅黑" panose="020B0503020204020204" pitchFamily="34" charset="-122"/>
              <a:cs typeface="+mn-cs"/>
            </a:endParaRPr>
          </a:p>
        </p:txBody>
      </p:sp>
      <p:sp>
        <p:nvSpPr>
          <p:cNvPr id="9" name="íṩ1ídê"/>
          <p:cNvSpPr/>
          <p:nvPr/>
        </p:nvSpPr>
        <p:spPr>
          <a:xfrm>
            <a:off x="5933002" y="3575706"/>
            <a:ext cx="1535468" cy="191933"/>
          </a:xfrm>
          <a:prstGeom prst="parallelogram">
            <a:avLst>
              <a:gd name="adj" fmla="val 100000"/>
            </a:avLst>
          </a:prstGeom>
          <a:solidFill>
            <a:schemeClr val="accent4"/>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Arial" panose="020B0704020202090204"/>
              <a:ea typeface="微软雅黑" panose="020B0503020204020204" pitchFamily="34" charset="-122"/>
              <a:cs typeface="+mn-cs"/>
            </a:endParaRPr>
          </a:p>
        </p:txBody>
      </p:sp>
      <p:sp>
        <p:nvSpPr>
          <p:cNvPr id="55" name="iṩ1ide"/>
          <p:cNvSpPr/>
          <p:nvPr/>
        </p:nvSpPr>
        <p:spPr>
          <a:xfrm rot="5400000" flipH="1">
            <a:off x="8280925" y="2558221"/>
            <a:ext cx="870259" cy="191934"/>
          </a:xfrm>
          <a:prstGeom prst="parallelogram">
            <a:avLst>
              <a:gd name="adj" fmla="val 100000"/>
            </a:avLst>
          </a:prstGeom>
          <a:solidFill>
            <a:schemeClr val="accent6">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Arial" panose="020B0704020202090204"/>
              <a:ea typeface="微软雅黑" panose="020B0503020204020204" pitchFamily="34" charset="-122"/>
              <a:cs typeface="+mn-cs"/>
            </a:endParaRPr>
          </a:p>
        </p:txBody>
      </p:sp>
      <p:sp>
        <p:nvSpPr>
          <p:cNvPr id="56" name="îṧļïḋè"/>
          <p:cNvSpPr/>
          <p:nvPr/>
        </p:nvSpPr>
        <p:spPr>
          <a:xfrm rot="5400000" flipH="1">
            <a:off x="8530982" y="2308162"/>
            <a:ext cx="370137" cy="191934"/>
          </a:xfrm>
          <a:prstGeom prst="parallelogram">
            <a:avLst>
              <a:gd name="adj" fmla="val 100000"/>
            </a:avLst>
          </a:prstGeom>
          <a:solidFill>
            <a:schemeClr val="accent6">
              <a:lumMod val="50000"/>
              <a:alpha val="40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Arial" panose="020B0704020202090204"/>
              <a:ea typeface="微软雅黑" panose="020B0503020204020204" pitchFamily="34" charset="-122"/>
              <a:cs typeface="+mn-cs"/>
            </a:endParaRPr>
          </a:p>
        </p:txBody>
      </p:sp>
      <p:sp>
        <p:nvSpPr>
          <p:cNvPr id="11" name="íšļîďé"/>
          <p:cNvSpPr/>
          <p:nvPr/>
        </p:nvSpPr>
        <p:spPr>
          <a:xfrm>
            <a:off x="8620080" y="2219058"/>
            <a:ext cx="3776620" cy="191934"/>
          </a:xfrm>
          <a:prstGeom prst="parallelogram">
            <a:avLst>
              <a:gd name="adj" fmla="val 100000"/>
            </a:avLst>
          </a:prstGeom>
          <a:solidFill>
            <a:schemeClr val="accent6"/>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Arial" panose="020B0704020202090204"/>
              <a:ea typeface="微软雅黑" panose="020B0503020204020204" pitchFamily="34" charset="-122"/>
              <a:cs typeface="+mn-cs"/>
            </a:endParaRPr>
          </a:p>
        </p:txBody>
      </p:sp>
      <p:sp>
        <p:nvSpPr>
          <p:cNvPr id="33" name="iṥliďe"/>
          <p:cNvSpPr/>
          <p:nvPr/>
        </p:nvSpPr>
        <p:spPr>
          <a:xfrm rot="5400000" flipH="1">
            <a:off x="6947855" y="3235346"/>
            <a:ext cx="870259" cy="191933"/>
          </a:xfrm>
          <a:prstGeom prst="parallelogram">
            <a:avLst>
              <a:gd name="adj" fmla="val 100000"/>
            </a:avLst>
          </a:prstGeom>
          <a:solidFill>
            <a:schemeClr val="accent2">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Arial" panose="020B0704020202090204"/>
              <a:ea typeface="微软雅黑" panose="020B0503020204020204" pitchFamily="34" charset="-122"/>
              <a:cs typeface="+mn-cs"/>
            </a:endParaRPr>
          </a:p>
        </p:txBody>
      </p:sp>
      <p:sp>
        <p:nvSpPr>
          <p:cNvPr id="34" name="ïSlide"/>
          <p:cNvSpPr/>
          <p:nvPr/>
        </p:nvSpPr>
        <p:spPr>
          <a:xfrm rot="5400000" flipH="1">
            <a:off x="7197915" y="2985286"/>
            <a:ext cx="370137" cy="191933"/>
          </a:xfrm>
          <a:prstGeom prst="parallelogram">
            <a:avLst>
              <a:gd name="adj" fmla="val 100000"/>
            </a:avLst>
          </a:prstGeom>
          <a:solidFill>
            <a:schemeClr val="accent2">
              <a:lumMod val="50000"/>
              <a:alpha val="40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Arial" panose="020B0704020202090204"/>
              <a:ea typeface="微软雅黑" panose="020B0503020204020204" pitchFamily="34" charset="-122"/>
              <a:cs typeface="+mn-cs"/>
            </a:endParaRPr>
          </a:p>
        </p:txBody>
      </p:sp>
      <p:sp>
        <p:nvSpPr>
          <p:cNvPr id="17" name="íṩľïḑé"/>
          <p:cNvSpPr/>
          <p:nvPr/>
        </p:nvSpPr>
        <p:spPr>
          <a:xfrm>
            <a:off x="7287017" y="2888857"/>
            <a:ext cx="1535468" cy="191933"/>
          </a:xfrm>
          <a:prstGeom prst="parallelogram">
            <a:avLst>
              <a:gd name="adj" fmla="val 100000"/>
            </a:avLst>
          </a:prstGeom>
          <a:solidFill>
            <a:schemeClr val="accent2"/>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Arial" panose="020B0704020202090204"/>
              <a:ea typeface="微软雅黑" panose="020B0503020204020204" pitchFamily="34" charset="-122"/>
              <a:cs typeface="+mn-cs"/>
            </a:endParaRPr>
          </a:p>
        </p:txBody>
      </p:sp>
      <p:sp>
        <p:nvSpPr>
          <p:cNvPr id="64" name="矩形 63"/>
          <p:cNvSpPr/>
          <p:nvPr/>
        </p:nvSpPr>
        <p:spPr>
          <a:xfrm>
            <a:off x="687070" y="1903095"/>
            <a:ext cx="4277360" cy="145732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90000" anchor="t" anchorCtr="0">
            <a:normAutofit lnSpcReduction="20000"/>
          </a:bodyPr>
          <a:lstStyle/>
          <a:p>
            <a:pPr marL="0" marR="0" lvl="0" indent="0" algn="l" defTabSz="913765" rtl="0" eaLnBrk="1" fontAlgn="auto" latinLnBrk="0" hangingPunct="1">
              <a:lnSpc>
                <a:spcPct val="150000"/>
              </a:lnSpc>
              <a:spcBef>
                <a:spcPct val="0"/>
              </a:spcBef>
              <a:spcAft>
                <a:spcPts val="0"/>
              </a:spcAft>
              <a:buClrTx/>
              <a:buSzTx/>
              <a:buFontTx/>
              <a:buNone/>
              <a:defRPr/>
            </a:pPr>
            <a:r>
              <a:rPr lang="zh-CN" altLang="en-US" sz="1100" noProof="0" dirty="0">
                <a:ln>
                  <a:noFill/>
                </a:ln>
                <a:solidFill>
                  <a:srgbClr val="000000"/>
                </a:solidFill>
                <a:effectLst/>
                <a:uLnTx/>
                <a:uFillTx/>
                <a:latin typeface="Arial" panose="020B0704020202090204"/>
                <a:ea typeface="微软雅黑" panose="020B0503020204020204" pitchFamily="34" charset="-122"/>
                <a:sym typeface="+mn-ea"/>
              </a:rPr>
              <a:t>输入内容</a:t>
            </a:r>
            <a:r>
              <a:rPr lang="zh-CN" altLang="en-US" sz="1100" noProof="0" dirty="0">
                <a:ln>
                  <a:noFill/>
                </a:ln>
                <a:solidFill>
                  <a:srgbClr val="000000"/>
                </a:solidFill>
                <a:effectLst/>
                <a:uLnTx/>
                <a:uFillTx/>
                <a:latin typeface="Arial" panose="020B0704020202090204"/>
                <a:ea typeface="微软雅黑" panose="020B0503020204020204" pitchFamily="34" charset="-122"/>
                <a:sym typeface="+mn-ea"/>
              </a:rPr>
              <a:t>输入内容输入内容输入内容输入内容输入内容输入内容输入内容输入内容输入内容输入内容输入内容输入内容输入内容输入内容输入内容输入内容输入内容输入内容输入内容输入内容输入内容输入内容输入内容输入内容输入内容输入内容输入内容输入内容输入内容输入内容输入内容输入内容输入内容输入内容输入内容输入内容输入内容输入内容输入内容</a:t>
            </a:r>
            <a:endParaRPr kumimoji="0" lang="en-US" altLang="zh-CN" sz="11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a:p>
            <a:pPr marL="0" marR="0" lvl="0" indent="0" algn="l" defTabSz="913765" rtl="0" eaLnBrk="1" fontAlgn="auto" latinLnBrk="0" hangingPunct="1">
              <a:lnSpc>
                <a:spcPct val="150000"/>
              </a:lnSpc>
              <a:spcBef>
                <a:spcPct val="0"/>
              </a:spcBef>
              <a:spcAft>
                <a:spcPts val="0"/>
              </a:spcAft>
              <a:buClrTx/>
              <a:buSzTx/>
              <a:buFontTx/>
              <a:buNone/>
              <a:defRPr/>
            </a:pPr>
            <a:endParaRPr kumimoji="0" lang="en-US" altLang="zh-CN" sz="11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a:p>
            <a:pPr marL="0" marR="0" lvl="0" indent="0" algn="l" defTabSz="913765" rtl="0" eaLnBrk="1" fontAlgn="auto" latinLnBrk="0" hangingPunct="1">
              <a:lnSpc>
                <a:spcPct val="150000"/>
              </a:lnSpc>
              <a:spcBef>
                <a:spcPct val="0"/>
              </a:spcBef>
              <a:spcAft>
                <a:spcPts val="0"/>
              </a:spcAft>
              <a:buClrTx/>
              <a:buSzTx/>
              <a:buFontTx/>
              <a:buNone/>
              <a:defRPr/>
            </a:pPr>
            <a:endParaRPr kumimoji="0" lang="en-US" altLang="zh-CN" sz="11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a:p>
            <a:pPr marL="0" marR="0" lvl="0" indent="0" algn="l" defTabSz="913765" rtl="0" eaLnBrk="1" fontAlgn="auto" latinLnBrk="0" hangingPunct="1">
              <a:lnSpc>
                <a:spcPct val="150000"/>
              </a:lnSpc>
              <a:spcBef>
                <a:spcPct val="0"/>
              </a:spcBef>
              <a:spcAft>
                <a:spcPts val="0"/>
              </a:spcAft>
              <a:buClrTx/>
              <a:buSzTx/>
              <a:buFontTx/>
              <a:buNone/>
              <a:defRPr/>
            </a:pPr>
            <a:endParaRPr kumimoji="0" lang="en-US" altLang="zh-CN" sz="11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sp>
        <p:nvSpPr>
          <p:cNvPr id="65" name="íṡ1íḑè"/>
          <p:cNvSpPr txBox="1"/>
          <p:nvPr/>
        </p:nvSpPr>
        <p:spPr bwMode="auto">
          <a:xfrm>
            <a:off x="687279" y="1461292"/>
            <a:ext cx="4348123"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l" defTabSz="913765" rtl="0" eaLnBrk="1" fontAlgn="auto" latinLnBrk="0" hangingPunct="1">
              <a:lnSpc>
                <a:spcPct val="100000"/>
              </a:lnSpc>
              <a:spcBef>
                <a:spcPct val="0"/>
              </a:spcBef>
              <a:spcAft>
                <a:spcPts val="0"/>
              </a:spcAft>
              <a:buClrTx/>
              <a:buSzTx/>
              <a:buFontTx/>
              <a:buNone/>
              <a:defRPr/>
            </a:pPr>
            <a:r>
              <a:rPr lang="zh-CN" altLang="en-US" sz="2000" noProof="0" dirty="0">
                <a:ln>
                  <a:noFill/>
                </a:ln>
                <a:solidFill>
                  <a:srgbClr val="000000"/>
                </a:solidFill>
                <a:effectLst/>
                <a:uLnTx/>
                <a:uFillTx/>
                <a:latin typeface="Arial" panose="020B0704020202090204"/>
                <a:ea typeface="微软雅黑" panose="020B0503020204020204" pitchFamily="34" charset="-122"/>
                <a:sym typeface="+mn-ea"/>
              </a:rPr>
              <a:t>输入内容</a:t>
            </a:r>
            <a:endParaRPr kumimoji="0" lang="zh-CN" altLang="en-US" sz="20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a:p>
            <a:pPr marL="0" marR="0" lvl="0" indent="0" algn="l" defTabSz="913765" rtl="0" eaLnBrk="1" fontAlgn="auto" latinLnBrk="0" hangingPunct="1">
              <a:lnSpc>
                <a:spcPct val="100000"/>
              </a:lnSpc>
              <a:spcBef>
                <a:spcPct val="0"/>
              </a:spcBef>
              <a:spcAft>
                <a:spcPts val="0"/>
              </a:spcAft>
              <a:buClrTx/>
              <a:buSzTx/>
              <a:buFontTx/>
              <a:buNone/>
              <a:defRPr/>
            </a:pPr>
            <a:endParaRPr kumimoji="0" lang="en-US" altLang="zh-CN" sz="2000" b="1"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sp>
        <p:nvSpPr>
          <p:cNvPr id="66" name="TextBox 31"/>
          <p:cNvSpPr txBox="1"/>
          <p:nvPr/>
        </p:nvSpPr>
        <p:spPr bwMode="auto">
          <a:xfrm>
            <a:off x="3437853" y="4519477"/>
            <a:ext cx="1343548" cy="41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36000" anchor="b">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l" defTabSz="913765" rtl="0" eaLnBrk="1" fontAlgn="auto" latinLnBrk="0" hangingPunct="1">
              <a:lnSpc>
                <a:spcPct val="100000"/>
              </a:lnSpc>
              <a:spcBef>
                <a:spcPct val="0"/>
              </a:spcBef>
              <a:spcAft>
                <a:spcPts val="0"/>
              </a:spcAft>
              <a:buClrTx/>
              <a:buSzTx/>
              <a:buFontTx/>
              <a:buNone/>
              <a:defRPr/>
            </a:pPr>
            <a:r>
              <a:rPr kumimoji="0" lang="en-US" altLang="zh-CN" sz="1400" b="1"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2019.12</a:t>
            </a:r>
            <a:endParaRPr kumimoji="0" lang="en-US" altLang="zh-CN" sz="1400" b="1"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sp>
        <p:nvSpPr>
          <p:cNvPr id="67" name="TextBox 31"/>
          <p:cNvSpPr txBox="1"/>
          <p:nvPr/>
        </p:nvSpPr>
        <p:spPr bwMode="auto">
          <a:xfrm>
            <a:off x="4770917" y="3826890"/>
            <a:ext cx="1325083" cy="41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36000" anchor="b">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l" defTabSz="913765" rtl="0" eaLnBrk="1" fontAlgn="auto" latinLnBrk="0" hangingPunct="1">
              <a:lnSpc>
                <a:spcPct val="100000"/>
              </a:lnSpc>
              <a:spcBef>
                <a:spcPct val="0"/>
              </a:spcBef>
              <a:spcAft>
                <a:spcPts val="0"/>
              </a:spcAft>
              <a:buClrTx/>
              <a:buSzTx/>
              <a:buFontTx/>
              <a:buNone/>
              <a:defRPr/>
            </a:pPr>
            <a:r>
              <a:rPr kumimoji="0" lang="en-US" altLang="zh-CN" sz="1400" b="1"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2020.12</a:t>
            </a:r>
            <a:endParaRPr kumimoji="0" lang="en-US" altLang="zh-CN" sz="1400" b="1"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sp>
        <p:nvSpPr>
          <p:cNvPr id="68" name="TextBox 31"/>
          <p:cNvSpPr txBox="1"/>
          <p:nvPr/>
        </p:nvSpPr>
        <p:spPr bwMode="auto">
          <a:xfrm>
            <a:off x="6143387" y="3151890"/>
            <a:ext cx="1325083" cy="41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36000" anchor="b">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l" defTabSz="913765" rtl="0" eaLnBrk="1" fontAlgn="auto" latinLnBrk="0" hangingPunct="1">
              <a:lnSpc>
                <a:spcPct val="100000"/>
              </a:lnSpc>
              <a:spcBef>
                <a:spcPct val="0"/>
              </a:spcBef>
              <a:spcAft>
                <a:spcPts val="0"/>
              </a:spcAft>
              <a:buClrTx/>
              <a:buSzTx/>
              <a:buFontTx/>
              <a:buNone/>
              <a:defRPr/>
            </a:pPr>
            <a:r>
              <a:rPr kumimoji="0" lang="en-US" altLang="zh-CN" sz="1400" b="1"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2021.12</a:t>
            </a:r>
            <a:endParaRPr kumimoji="0" lang="en-US" altLang="zh-CN" sz="1400" b="1"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sp>
        <p:nvSpPr>
          <p:cNvPr id="69" name="TextBox 31"/>
          <p:cNvSpPr txBox="1"/>
          <p:nvPr/>
        </p:nvSpPr>
        <p:spPr bwMode="auto">
          <a:xfrm>
            <a:off x="7468470" y="2473662"/>
            <a:ext cx="1325083" cy="41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36000" anchor="b">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l" defTabSz="913765" rtl="0" eaLnBrk="1" fontAlgn="auto" latinLnBrk="0" hangingPunct="1">
              <a:lnSpc>
                <a:spcPct val="100000"/>
              </a:lnSpc>
              <a:spcBef>
                <a:spcPct val="0"/>
              </a:spcBef>
              <a:spcAft>
                <a:spcPts val="0"/>
              </a:spcAft>
              <a:buClrTx/>
              <a:buSzTx/>
              <a:buFontTx/>
              <a:buNone/>
              <a:defRPr/>
            </a:pPr>
            <a:r>
              <a:rPr kumimoji="0" lang="en-US" altLang="zh-CN" sz="1400" b="1"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2022.12</a:t>
            </a:r>
            <a:endParaRPr kumimoji="0" lang="en-US" altLang="zh-CN" sz="1400" b="1"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sp>
        <p:nvSpPr>
          <p:cNvPr id="70" name="TextBox 31"/>
          <p:cNvSpPr txBox="1"/>
          <p:nvPr/>
        </p:nvSpPr>
        <p:spPr bwMode="auto">
          <a:xfrm>
            <a:off x="8835760" y="1822557"/>
            <a:ext cx="1325083" cy="41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36000" anchor="b">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l" defTabSz="913765" rtl="0" eaLnBrk="1" fontAlgn="auto" latinLnBrk="0" hangingPunct="1">
              <a:lnSpc>
                <a:spcPct val="100000"/>
              </a:lnSpc>
              <a:spcBef>
                <a:spcPct val="0"/>
              </a:spcBef>
              <a:spcAft>
                <a:spcPts val="0"/>
              </a:spcAft>
              <a:buClrTx/>
              <a:buSzTx/>
              <a:buFontTx/>
              <a:buNone/>
              <a:defRPr/>
            </a:pPr>
            <a:r>
              <a:rPr kumimoji="0" lang="en-US" altLang="zh-CN" sz="1400" b="1"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2023.12</a:t>
            </a:r>
            <a:endParaRPr kumimoji="0" lang="en-US" altLang="zh-CN" sz="1400" b="1"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sp>
        <p:nvSpPr>
          <p:cNvPr id="71" name="Rectangle 30"/>
          <p:cNvSpPr/>
          <p:nvPr/>
        </p:nvSpPr>
        <p:spPr bwMode="auto">
          <a:xfrm>
            <a:off x="3437102" y="5138551"/>
            <a:ext cx="8083385" cy="813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l" defTabSz="913765" rtl="0" eaLnBrk="1" fontAlgn="auto" latinLnBrk="0" hangingPunct="1">
              <a:lnSpc>
                <a:spcPct val="150000"/>
              </a:lnSpc>
              <a:spcBef>
                <a:spcPct val="0"/>
              </a:spcBef>
              <a:spcAft>
                <a:spcPts val="0"/>
              </a:spcAft>
              <a:buClrTx/>
              <a:buSzTx/>
              <a:buFontTx/>
              <a:buNone/>
              <a:defRPr/>
            </a:pPr>
            <a:r>
              <a:rPr kumimoji="0" lang="zh-CN" altLang="en-US"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输入内容</a:t>
            </a:r>
            <a:endParaRPr kumimoji="0" lang="zh-CN" altLang="en-US"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sp>
        <p:nvSpPr>
          <p:cNvPr id="72" name="Rectangle 30"/>
          <p:cNvSpPr/>
          <p:nvPr/>
        </p:nvSpPr>
        <p:spPr bwMode="auto">
          <a:xfrm>
            <a:off x="4770917" y="4442750"/>
            <a:ext cx="6749572" cy="813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l" defTabSz="913765" rtl="0" eaLnBrk="1" fontAlgn="auto" latinLnBrk="0" hangingPunct="1">
              <a:lnSpc>
                <a:spcPct val="150000"/>
              </a:lnSpc>
              <a:spcBef>
                <a:spcPct val="0"/>
              </a:spcBef>
              <a:spcAft>
                <a:spcPts val="0"/>
              </a:spcAft>
              <a:buClrTx/>
              <a:buSzTx/>
              <a:buFontTx/>
              <a:buNone/>
              <a:defRPr/>
            </a:pPr>
            <a:r>
              <a:rPr kumimoji="0" lang="zh-CN" altLang="en-US"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输入内容</a:t>
            </a:r>
            <a:endParaRPr kumimoji="0" lang="zh-CN" altLang="en-US"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sp>
        <p:nvSpPr>
          <p:cNvPr id="73" name="Rectangle 30"/>
          <p:cNvSpPr/>
          <p:nvPr/>
        </p:nvSpPr>
        <p:spPr bwMode="auto">
          <a:xfrm>
            <a:off x="6124934" y="3767639"/>
            <a:ext cx="5395554" cy="813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l" defTabSz="913765" rtl="0" eaLnBrk="1" fontAlgn="auto" latinLnBrk="0" hangingPunct="1">
              <a:lnSpc>
                <a:spcPct val="150000"/>
              </a:lnSpc>
              <a:spcBef>
                <a:spcPct val="0"/>
              </a:spcBef>
              <a:spcAft>
                <a:spcPts val="0"/>
              </a:spcAft>
              <a:buClrTx/>
              <a:buSzTx/>
              <a:buFontTx/>
              <a:buNone/>
              <a:defRPr/>
            </a:pPr>
            <a:r>
              <a:rPr kumimoji="0" lang="zh-CN" altLang="en-US"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输入内容</a:t>
            </a:r>
            <a:endParaRPr kumimoji="0" lang="zh-CN" altLang="en-US"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sp>
        <p:nvSpPr>
          <p:cNvPr id="74" name="Rectangle 30"/>
          <p:cNvSpPr/>
          <p:nvPr/>
        </p:nvSpPr>
        <p:spPr bwMode="auto">
          <a:xfrm>
            <a:off x="7478950" y="3081987"/>
            <a:ext cx="4041538" cy="813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l" defTabSz="913765" rtl="0" eaLnBrk="1" fontAlgn="auto" latinLnBrk="0" hangingPunct="1">
              <a:lnSpc>
                <a:spcPct val="150000"/>
              </a:lnSpc>
              <a:spcBef>
                <a:spcPct val="0"/>
              </a:spcBef>
              <a:spcAft>
                <a:spcPts val="0"/>
              </a:spcAft>
              <a:buClrTx/>
              <a:buSzTx/>
              <a:buFontTx/>
              <a:buNone/>
              <a:defRPr/>
            </a:pPr>
            <a:r>
              <a:rPr lang="zh-CN" altLang="en-US" sz="1200" noProof="0" dirty="0">
                <a:ln>
                  <a:noFill/>
                </a:ln>
                <a:solidFill>
                  <a:srgbClr val="000000"/>
                </a:solidFill>
                <a:effectLst/>
                <a:uLnTx/>
                <a:uFillTx/>
                <a:latin typeface="Arial" panose="020B0704020202090204"/>
                <a:ea typeface="微软雅黑" panose="020B0503020204020204" pitchFamily="34" charset="-122"/>
                <a:sym typeface="+mn-ea"/>
              </a:rPr>
              <a:t>输入内容</a:t>
            </a:r>
            <a:endParaRPr kumimoji="0" lang="zh-CN" altLang="en-US"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sp>
        <p:nvSpPr>
          <p:cNvPr id="75" name="Rectangle 30"/>
          <p:cNvSpPr/>
          <p:nvPr/>
        </p:nvSpPr>
        <p:spPr bwMode="auto">
          <a:xfrm>
            <a:off x="8822485" y="2414277"/>
            <a:ext cx="2698003" cy="813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l" defTabSz="913765" rtl="0" eaLnBrk="1" fontAlgn="auto" latinLnBrk="0" hangingPunct="1">
              <a:lnSpc>
                <a:spcPct val="150000"/>
              </a:lnSpc>
              <a:spcBef>
                <a:spcPct val="0"/>
              </a:spcBef>
              <a:spcAft>
                <a:spcPts val="0"/>
              </a:spcAft>
              <a:buClrTx/>
              <a:buSzTx/>
              <a:buFontTx/>
              <a:buNone/>
              <a:defRPr/>
            </a:pPr>
            <a:r>
              <a:rPr lang="zh-CN" altLang="en-US" sz="1200" noProof="0" dirty="0">
                <a:ln>
                  <a:noFill/>
                </a:ln>
                <a:solidFill>
                  <a:srgbClr val="000000"/>
                </a:solidFill>
                <a:effectLst/>
                <a:uLnTx/>
                <a:uFillTx/>
                <a:latin typeface="Arial" panose="020B0704020202090204"/>
                <a:ea typeface="微软雅黑" panose="020B0503020204020204" pitchFamily="34" charset="-122"/>
                <a:sym typeface="+mn-ea"/>
              </a:rPr>
              <a:t>输入内容</a:t>
            </a:r>
            <a:endParaRPr kumimoji="0" lang="zh-CN" altLang="en-US"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cxnSp>
        <p:nvCxnSpPr>
          <p:cNvPr id="77" name="直接连接符 76"/>
          <p:cNvCxnSpPr/>
          <p:nvPr/>
        </p:nvCxnSpPr>
        <p:spPr>
          <a:xfrm>
            <a:off x="4589467" y="5124290"/>
            <a:ext cx="6931020"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a:off x="5933001" y="4442750"/>
            <a:ext cx="5587486"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a:off x="7287017" y="3766442"/>
            <a:ext cx="4233470"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a:off x="8620080" y="3089318"/>
            <a:ext cx="2900407"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nvCxnSpPr>
        <p:spPr>
          <a:xfrm>
            <a:off x="3245920" y="5802619"/>
            <a:ext cx="8274568"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a:xfrm>
            <a:off x="1275454" y="261255"/>
            <a:ext cx="10850563" cy="663575"/>
          </a:xfrm>
        </p:spPr>
        <p:txBody>
          <a:bodyPr/>
          <a:lstStyle/>
          <a:p>
            <a:r>
              <a:rPr lang="zh-CN" altLang="en-US" sz="2800" dirty="0">
                <a:solidFill>
                  <a:srgbClr val="000000"/>
                </a:solidFill>
                <a:cs typeface="+mn-ea"/>
                <a:sym typeface="+mn-lt"/>
              </a:rPr>
              <a:t>输入内容</a:t>
            </a:r>
            <a:endParaRPr lang="zh-CN" altLang="en-US" sz="2800" dirty="0"/>
          </a:p>
        </p:txBody>
      </p:sp>
      <p:grpSp>
        <p:nvGrpSpPr>
          <p:cNvPr id="10" name="组合 9"/>
          <p:cNvGrpSpPr/>
          <p:nvPr/>
        </p:nvGrpSpPr>
        <p:grpSpPr>
          <a:xfrm>
            <a:off x="7376160" y="25400"/>
            <a:ext cx="4373880" cy="769620"/>
            <a:chOff x="1255" y="994"/>
            <a:chExt cx="6888" cy="1212"/>
          </a:xfrm>
        </p:grpSpPr>
        <p:grpSp>
          <p:nvGrpSpPr>
            <p:cNvPr id="14" name="组合 13"/>
            <p:cNvGrpSpPr/>
            <p:nvPr/>
          </p:nvGrpSpPr>
          <p:grpSpPr>
            <a:xfrm>
              <a:off x="1255" y="994"/>
              <a:ext cx="3518" cy="1213"/>
              <a:chOff x="1255" y="994"/>
              <a:chExt cx="3518" cy="1213"/>
            </a:xfrm>
          </p:grpSpPr>
          <p:pic>
            <p:nvPicPr>
              <p:cNvPr id="23" name="图片 22" descr="审大商学蓝色描边"/>
              <p:cNvPicPr>
                <a:picLocks noChangeAspect="1"/>
              </p:cNvPicPr>
              <p:nvPr>
                <p:custDataLst>
                  <p:tags r:id="rId1"/>
                </p:custDataLst>
              </p:nvPr>
            </p:nvPicPr>
            <p:blipFill>
              <a:blip r:embed="rId2"/>
              <a:srcRect l="44080" r="50658"/>
              <a:stretch>
                <a:fillRect/>
              </a:stretch>
            </p:blipFill>
            <p:spPr>
              <a:xfrm>
                <a:off x="4417" y="1166"/>
                <a:ext cx="356" cy="921"/>
              </a:xfrm>
              <a:prstGeom prst="rect">
                <a:avLst/>
              </a:prstGeom>
            </p:spPr>
          </p:pic>
          <p:pic>
            <p:nvPicPr>
              <p:cNvPr id="25" name="图片 24" descr="6_画板 1"/>
              <p:cNvPicPr>
                <a:picLocks noChangeAspect="1"/>
              </p:cNvPicPr>
              <p:nvPr>
                <p:custDataLst>
                  <p:tags r:id="rId3"/>
                </p:custDataLst>
              </p:nvPr>
            </p:nvPicPr>
            <p:blipFill>
              <a:blip r:embed="rId4"/>
              <a:srcRect l="21679" t="39299" r="21437" b="39748"/>
              <a:stretch>
                <a:fillRect/>
              </a:stretch>
            </p:blipFill>
            <p:spPr>
              <a:xfrm>
                <a:off x="1255" y="994"/>
                <a:ext cx="3293" cy="1213"/>
              </a:xfrm>
              <a:prstGeom prst="rect">
                <a:avLst/>
              </a:prstGeom>
            </p:spPr>
          </p:pic>
        </p:grpSp>
        <p:pic>
          <p:nvPicPr>
            <p:cNvPr id="27" name="图片 26" descr="精管理善治理(1)"/>
            <p:cNvPicPr>
              <a:picLocks noChangeAspect="1"/>
            </p:cNvPicPr>
            <p:nvPr>
              <p:custDataLst>
                <p:tags r:id="rId5"/>
              </p:custDataLst>
            </p:nvPr>
          </p:nvPicPr>
          <p:blipFill>
            <a:blip r:embed="rId6"/>
            <a:srcRect b="74403"/>
            <a:stretch>
              <a:fillRect/>
            </a:stretch>
          </p:blipFill>
          <p:spPr>
            <a:xfrm>
              <a:off x="4821" y="1329"/>
              <a:ext cx="3322" cy="665"/>
            </a:xfrm>
            <a:prstGeom prst="rect">
              <a:avLst/>
            </a:prstGeom>
          </p:spPr>
        </p:pic>
      </p:grpSp>
    </p:spTree>
  </p:cSld>
  <p:clrMapOvr>
    <a:masterClrMapping/>
  </p:clrMapOvr>
  <p:transition spd="slow" advTm="3000">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íṧḷïďé"/>
          <p:cNvSpPr/>
          <p:nvPr/>
        </p:nvSpPr>
        <p:spPr bwMode="auto">
          <a:xfrm>
            <a:off x="741000" y="2420753"/>
            <a:ext cx="4822826" cy="893076"/>
          </a:xfrm>
          <a:custGeom>
            <a:avLst/>
            <a:gdLst>
              <a:gd name="T0" fmla="*/ 1375 w 2897"/>
              <a:gd name="T1" fmla="*/ 509 h 537"/>
              <a:gd name="T2" fmla="*/ 1284 w 2897"/>
              <a:gd name="T3" fmla="*/ 418 h 537"/>
              <a:gd name="T4" fmla="*/ 35 w 2897"/>
              <a:gd name="T5" fmla="*/ 61 h 537"/>
              <a:gd name="T6" fmla="*/ 1313 w 2897"/>
              <a:gd name="T7" fmla="*/ 379 h 537"/>
              <a:gd name="T8" fmla="*/ 1303 w 2897"/>
              <a:gd name="T9" fmla="*/ 365 h 537"/>
              <a:gd name="T10" fmla="*/ 1356 w 2897"/>
              <a:gd name="T11" fmla="*/ 474 h 537"/>
              <a:gd name="T12" fmla="*/ 1430 w 2897"/>
              <a:gd name="T13" fmla="*/ 484 h 537"/>
              <a:gd name="T14" fmla="*/ 1503 w 2897"/>
              <a:gd name="T15" fmla="*/ 484 h 537"/>
              <a:gd name="T16" fmla="*/ 1579 w 2897"/>
              <a:gd name="T17" fmla="*/ 430 h 537"/>
              <a:gd name="T18" fmla="*/ 1579 w 2897"/>
              <a:gd name="T19" fmla="*/ 365 h 537"/>
              <a:gd name="T20" fmla="*/ 2846 w 2897"/>
              <a:gd name="T21" fmla="*/ 32 h 537"/>
              <a:gd name="T22" fmla="*/ 1622 w 2897"/>
              <a:gd name="T23" fmla="*/ 404 h 537"/>
              <a:gd name="T24" fmla="*/ 1585 w 2897"/>
              <a:gd name="T25" fmla="*/ 482 h 537"/>
              <a:gd name="T26" fmla="*/ 1448 w 2897"/>
              <a:gd name="T27" fmla="*/ 509 h 537"/>
              <a:gd name="T28" fmla="*/ 1448 w 2897"/>
              <a:gd name="T29" fmla="*/ 537 h 537"/>
              <a:gd name="T30" fmla="*/ 1605 w 2897"/>
              <a:gd name="T31" fmla="*/ 502 h 537"/>
              <a:gd name="T32" fmla="*/ 1626 w 2897"/>
              <a:gd name="T33" fmla="*/ 418 h 537"/>
              <a:gd name="T34" fmla="*/ 2886 w 2897"/>
              <a:gd name="T35" fmla="*/ 83 h 537"/>
              <a:gd name="T36" fmla="*/ 2894 w 2897"/>
              <a:gd name="T37" fmla="*/ 63 h 537"/>
              <a:gd name="T38" fmla="*/ 2849 w 2897"/>
              <a:gd name="T39" fmla="*/ 2 h 537"/>
              <a:gd name="T40" fmla="*/ 1565 w 2897"/>
              <a:gd name="T41" fmla="*/ 365 h 537"/>
              <a:gd name="T42" fmla="*/ 1526 w 2897"/>
              <a:gd name="T43" fmla="*/ 450 h 537"/>
              <a:gd name="T44" fmla="*/ 1466 w 2897"/>
              <a:gd name="T45" fmla="*/ 456 h 537"/>
              <a:gd name="T46" fmla="*/ 1393 w 2897"/>
              <a:gd name="T47" fmla="*/ 456 h 537"/>
              <a:gd name="T48" fmla="*/ 1343 w 2897"/>
              <a:gd name="T49" fmla="*/ 418 h 537"/>
              <a:gd name="T50" fmla="*/ 1321 w 2897"/>
              <a:gd name="T51" fmla="*/ 352 h 537"/>
              <a:gd name="T52" fmla="*/ 31 w 2897"/>
              <a:gd name="T53" fmla="*/ 9 h 537"/>
              <a:gd name="T54" fmla="*/ 1 w 2897"/>
              <a:gd name="T55" fmla="*/ 75 h 537"/>
              <a:gd name="T56" fmla="*/ 1266 w 2897"/>
              <a:gd name="T57" fmla="*/ 431 h 537"/>
              <a:gd name="T58" fmla="*/ 1256 w 2897"/>
              <a:gd name="T59" fmla="*/ 418 h 537"/>
              <a:gd name="T60" fmla="*/ 1375 w 2897"/>
              <a:gd name="T61" fmla="*/ 537 h 537"/>
              <a:gd name="T62" fmla="*/ 1462 w 2897"/>
              <a:gd name="T63" fmla="*/ 523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97" h="537">
                <a:moveTo>
                  <a:pt x="1448" y="509"/>
                </a:moveTo>
                <a:cubicBezTo>
                  <a:pt x="1375" y="509"/>
                  <a:pt x="1375" y="509"/>
                  <a:pt x="1375" y="509"/>
                </a:cubicBezTo>
                <a:cubicBezTo>
                  <a:pt x="1350" y="509"/>
                  <a:pt x="1327" y="499"/>
                  <a:pt x="1311" y="482"/>
                </a:cubicBezTo>
                <a:cubicBezTo>
                  <a:pt x="1294" y="466"/>
                  <a:pt x="1284" y="443"/>
                  <a:pt x="1284" y="418"/>
                </a:cubicBezTo>
                <a:cubicBezTo>
                  <a:pt x="1284" y="411"/>
                  <a:pt x="1280" y="406"/>
                  <a:pt x="1274" y="404"/>
                </a:cubicBezTo>
                <a:cubicBezTo>
                  <a:pt x="35" y="61"/>
                  <a:pt x="35" y="61"/>
                  <a:pt x="35" y="61"/>
                </a:cubicBezTo>
                <a:cubicBezTo>
                  <a:pt x="50" y="32"/>
                  <a:pt x="50" y="32"/>
                  <a:pt x="50" y="32"/>
                </a:cubicBezTo>
                <a:cubicBezTo>
                  <a:pt x="1313" y="379"/>
                  <a:pt x="1313" y="379"/>
                  <a:pt x="1313" y="379"/>
                </a:cubicBezTo>
                <a:cubicBezTo>
                  <a:pt x="1317" y="365"/>
                  <a:pt x="1317" y="365"/>
                  <a:pt x="1317" y="365"/>
                </a:cubicBezTo>
                <a:cubicBezTo>
                  <a:pt x="1303" y="365"/>
                  <a:pt x="1303" y="365"/>
                  <a:pt x="1303" y="365"/>
                </a:cubicBezTo>
                <a:cubicBezTo>
                  <a:pt x="1303" y="397"/>
                  <a:pt x="1312" y="426"/>
                  <a:pt x="1328" y="448"/>
                </a:cubicBezTo>
                <a:cubicBezTo>
                  <a:pt x="1336" y="459"/>
                  <a:pt x="1345" y="468"/>
                  <a:pt x="1356" y="474"/>
                </a:cubicBezTo>
                <a:cubicBezTo>
                  <a:pt x="1367" y="481"/>
                  <a:pt x="1380" y="484"/>
                  <a:pt x="1393" y="484"/>
                </a:cubicBezTo>
                <a:cubicBezTo>
                  <a:pt x="1430" y="484"/>
                  <a:pt x="1430" y="484"/>
                  <a:pt x="1430" y="484"/>
                </a:cubicBezTo>
                <a:cubicBezTo>
                  <a:pt x="1466" y="484"/>
                  <a:pt x="1466" y="484"/>
                  <a:pt x="1466" y="484"/>
                </a:cubicBezTo>
                <a:cubicBezTo>
                  <a:pt x="1503" y="484"/>
                  <a:pt x="1503" y="484"/>
                  <a:pt x="1503" y="484"/>
                </a:cubicBezTo>
                <a:cubicBezTo>
                  <a:pt x="1517" y="484"/>
                  <a:pt x="1529" y="481"/>
                  <a:pt x="1540" y="474"/>
                </a:cubicBezTo>
                <a:cubicBezTo>
                  <a:pt x="1557" y="464"/>
                  <a:pt x="1570" y="449"/>
                  <a:pt x="1579" y="430"/>
                </a:cubicBezTo>
                <a:cubicBezTo>
                  <a:pt x="1588" y="411"/>
                  <a:pt x="1593" y="389"/>
                  <a:pt x="1593" y="365"/>
                </a:cubicBezTo>
                <a:cubicBezTo>
                  <a:pt x="1579" y="365"/>
                  <a:pt x="1579" y="365"/>
                  <a:pt x="1579" y="365"/>
                </a:cubicBezTo>
                <a:cubicBezTo>
                  <a:pt x="1583" y="379"/>
                  <a:pt x="1583" y="379"/>
                  <a:pt x="1583" y="379"/>
                </a:cubicBezTo>
                <a:cubicBezTo>
                  <a:pt x="2846" y="32"/>
                  <a:pt x="2846" y="32"/>
                  <a:pt x="2846" y="32"/>
                </a:cubicBezTo>
                <a:cubicBezTo>
                  <a:pt x="2861" y="61"/>
                  <a:pt x="2861" y="61"/>
                  <a:pt x="2861" y="61"/>
                </a:cubicBezTo>
                <a:cubicBezTo>
                  <a:pt x="1622" y="404"/>
                  <a:pt x="1622" y="404"/>
                  <a:pt x="1622" y="404"/>
                </a:cubicBezTo>
                <a:cubicBezTo>
                  <a:pt x="1616" y="406"/>
                  <a:pt x="1612" y="411"/>
                  <a:pt x="1612" y="418"/>
                </a:cubicBezTo>
                <a:cubicBezTo>
                  <a:pt x="1612" y="443"/>
                  <a:pt x="1602" y="466"/>
                  <a:pt x="1585" y="482"/>
                </a:cubicBezTo>
                <a:cubicBezTo>
                  <a:pt x="1569" y="499"/>
                  <a:pt x="1546" y="509"/>
                  <a:pt x="1521" y="509"/>
                </a:cubicBezTo>
                <a:cubicBezTo>
                  <a:pt x="1448" y="509"/>
                  <a:pt x="1448" y="509"/>
                  <a:pt x="1448" y="509"/>
                </a:cubicBezTo>
                <a:cubicBezTo>
                  <a:pt x="1440" y="509"/>
                  <a:pt x="1434" y="515"/>
                  <a:pt x="1434" y="523"/>
                </a:cubicBezTo>
                <a:cubicBezTo>
                  <a:pt x="1434" y="531"/>
                  <a:pt x="1440" y="537"/>
                  <a:pt x="1448" y="537"/>
                </a:cubicBezTo>
                <a:cubicBezTo>
                  <a:pt x="1521" y="537"/>
                  <a:pt x="1521" y="537"/>
                  <a:pt x="1521" y="537"/>
                </a:cubicBezTo>
                <a:cubicBezTo>
                  <a:pt x="1554" y="537"/>
                  <a:pt x="1584" y="523"/>
                  <a:pt x="1605" y="502"/>
                </a:cubicBezTo>
                <a:cubicBezTo>
                  <a:pt x="1627" y="480"/>
                  <a:pt x="1640" y="451"/>
                  <a:pt x="1640" y="418"/>
                </a:cubicBezTo>
                <a:cubicBezTo>
                  <a:pt x="1626" y="418"/>
                  <a:pt x="1626" y="418"/>
                  <a:pt x="1626" y="418"/>
                </a:cubicBezTo>
                <a:cubicBezTo>
                  <a:pt x="1630" y="431"/>
                  <a:pt x="1630" y="431"/>
                  <a:pt x="1630" y="431"/>
                </a:cubicBezTo>
                <a:cubicBezTo>
                  <a:pt x="2886" y="83"/>
                  <a:pt x="2886" y="83"/>
                  <a:pt x="2886" y="83"/>
                </a:cubicBezTo>
                <a:cubicBezTo>
                  <a:pt x="2890" y="82"/>
                  <a:pt x="2893" y="79"/>
                  <a:pt x="2895" y="75"/>
                </a:cubicBezTo>
                <a:cubicBezTo>
                  <a:pt x="2897" y="71"/>
                  <a:pt x="2896" y="67"/>
                  <a:pt x="2894" y="63"/>
                </a:cubicBezTo>
                <a:cubicBezTo>
                  <a:pt x="2866" y="9"/>
                  <a:pt x="2866" y="9"/>
                  <a:pt x="2866" y="9"/>
                </a:cubicBezTo>
                <a:cubicBezTo>
                  <a:pt x="2862" y="3"/>
                  <a:pt x="2856" y="0"/>
                  <a:pt x="2849" y="2"/>
                </a:cubicBezTo>
                <a:cubicBezTo>
                  <a:pt x="1576" y="352"/>
                  <a:pt x="1576" y="352"/>
                  <a:pt x="1576" y="352"/>
                </a:cubicBezTo>
                <a:cubicBezTo>
                  <a:pt x="1570" y="353"/>
                  <a:pt x="1565" y="359"/>
                  <a:pt x="1565" y="365"/>
                </a:cubicBezTo>
                <a:cubicBezTo>
                  <a:pt x="1565" y="392"/>
                  <a:pt x="1558" y="415"/>
                  <a:pt x="1546" y="431"/>
                </a:cubicBezTo>
                <a:cubicBezTo>
                  <a:pt x="1540" y="439"/>
                  <a:pt x="1533" y="446"/>
                  <a:pt x="1526" y="450"/>
                </a:cubicBezTo>
                <a:cubicBezTo>
                  <a:pt x="1519" y="454"/>
                  <a:pt x="1511" y="456"/>
                  <a:pt x="1503" y="456"/>
                </a:cubicBezTo>
                <a:cubicBezTo>
                  <a:pt x="1466" y="456"/>
                  <a:pt x="1466" y="456"/>
                  <a:pt x="1466" y="456"/>
                </a:cubicBezTo>
                <a:cubicBezTo>
                  <a:pt x="1430" y="456"/>
                  <a:pt x="1430" y="456"/>
                  <a:pt x="1430" y="456"/>
                </a:cubicBezTo>
                <a:cubicBezTo>
                  <a:pt x="1393" y="456"/>
                  <a:pt x="1393" y="456"/>
                  <a:pt x="1393" y="456"/>
                </a:cubicBezTo>
                <a:cubicBezTo>
                  <a:pt x="1385" y="456"/>
                  <a:pt x="1378" y="454"/>
                  <a:pt x="1370" y="450"/>
                </a:cubicBezTo>
                <a:cubicBezTo>
                  <a:pt x="1360" y="444"/>
                  <a:pt x="1350" y="433"/>
                  <a:pt x="1343" y="418"/>
                </a:cubicBezTo>
                <a:cubicBezTo>
                  <a:pt x="1335" y="403"/>
                  <a:pt x="1331" y="385"/>
                  <a:pt x="1331" y="365"/>
                </a:cubicBezTo>
                <a:cubicBezTo>
                  <a:pt x="1331" y="359"/>
                  <a:pt x="1327" y="353"/>
                  <a:pt x="1321" y="352"/>
                </a:cubicBezTo>
                <a:cubicBezTo>
                  <a:pt x="47" y="2"/>
                  <a:pt x="47" y="2"/>
                  <a:pt x="47" y="2"/>
                </a:cubicBezTo>
                <a:cubicBezTo>
                  <a:pt x="40" y="0"/>
                  <a:pt x="34" y="3"/>
                  <a:pt x="31" y="9"/>
                </a:cubicBezTo>
                <a:cubicBezTo>
                  <a:pt x="2" y="63"/>
                  <a:pt x="2" y="63"/>
                  <a:pt x="2" y="63"/>
                </a:cubicBezTo>
                <a:cubicBezTo>
                  <a:pt x="0" y="67"/>
                  <a:pt x="0" y="71"/>
                  <a:pt x="1" y="75"/>
                </a:cubicBezTo>
                <a:cubicBezTo>
                  <a:pt x="3" y="79"/>
                  <a:pt x="6" y="82"/>
                  <a:pt x="11" y="83"/>
                </a:cubicBezTo>
                <a:cubicBezTo>
                  <a:pt x="1266" y="431"/>
                  <a:pt x="1266" y="431"/>
                  <a:pt x="1266" y="431"/>
                </a:cubicBezTo>
                <a:cubicBezTo>
                  <a:pt x="1270" y="418"/>
                  <a:pt x="1270" y="418"/>
                  <a:pt x="1270" y="418"/>
                </a:cubicBezTo>
                <a:cubicBezTo>
                  <a:pt x="1256" y="418"/>
                  <a:pt x="1256" y="418"/>
                  <a:pt x="1256" y="418"/>
                </a:cubicBezTo>
                <a:cubicBezTo>
                  <a:pt x="1256" y="451"/>
                  <a:pt x="1269" y="480"/>
                  <a:pt x="1291" y="502"/>
                </a:cubicBezTo>
                <a:cubicBezTo>
                  <a:pt x="1312" y="523"/>
                  <a:pt x="1342" y="537"/>
                  <a:pt x="1375" y="537"/>
                </a:cubicBezTo>
                <a:cubicBezTo>
                  <a:pt x="1448" y="537"/>
                  <a:pt x="1448" y="537"/>
                  <a:pt x="1448" y="537"/>
                </a:cubicBezTo>
                <a:cubicBezTo>
                  <a:pt x="1456" y="537"/>
                  <a:pt x="1462" y="531"/>
                  <a:pt x="1462" y="523"/>
                </a:cubicBezTo>
                <a:cubicBezTo>
                  <a:pt x="1462" y="515"/>
                  <a:pt x="1456" y="509"/>
                  <a:pt x="1448" y="509"/>
                </a:cubicBezTo>
              </a:path>
            </a:pathLst>
          </a:custGeom>
          <a:solidFill>
            <a:srgbClr val="5F616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36" name="iSľîḋe"/>
          <p:cNvSpPr/>
          <p:nvPr/>
        </p:nvSpPr>
        <p:spPr bwMode="auto">
          <a:xfrm>
            <a:off x="763678" y="2560059"/>
            <a:ext cx="4775310" cy="3609020"/>
          </a:xfrm>
          <a:custGeom>
            <a:avLst/>
            <a:gdLst>
              <a:gd name="T0" fmla="*/ 2868 w 2868"/>
              <a:gd name="T1" fmla="*/ 0 h 2168"/>
              <a:gd name="T2" fmla="*/ 1626 w 2868"/>
              <a:gd name="T3" fmla="*/ 345 h 2168"/>
              <a:gd name="T4" fmla="*/ 1591 w 2868"/>
              <a:gd name="T5" fmla="*/ 418 h 2168"/>
              <a:gd name="T6" fmla="*/ 1507 w 2868"/>
              <a:gd name="T7" fmla="*/ 453 h 2168"/>
              <a:gd name="T8" fmla="*/ 1507 w 2868"/>
              <a:gd name="T9" fmla="*/ 453 h 2168"/>
              <a:gd name="T10" fmla="*/ 1434 w 2868"/>
              <a:gd name="T11" fmla="*/ 453 h 2168"/>
              <a:gd name="T12" fmla="*/ 1434 w 2868"/>
              <a:gd name="T13" fmla="*/ 453 h 2168"/>
              <a:gd name="T14" fmla="*/ 1361 w 2868"/>
              <a:gd name="T15" fmla="*/ 453 h 2168"/>
              <a:gd name="T16" fmla="*/ 1361 w 2868"/>
              <a:gd name="T17" fmla="*/ 453 h 2168"/>
              <a:gd name="T18" fmla="*/ 1277 w 2868"/>
              <a:gd name="T19" fmla="*/ 418 h 2168"/>
              <a:gd name="T20" fmla="*/ 1243 w 2868"/>
              <a:gd name="T21" fmla="*/ 345 h 2168"/>
              <a:gd name="T22" fmla="*/ 0 w 2868"/>
              <a:gd name="T23" fmla="*/ 0 h 2168"/>
              <a:gd name="T24" fmla="*/ 0 w 2868"/>
              <a:gd name="T25" fmla="*/ 1705 h 2168"/>
              <a:gd name="T26" fmla="*/ 1256 w 2868"/>
              <a:gd name="T27" fmla="*/ 2063 h 2168"/>
              <a:gd name="T28" fmla="*/ 1361 w 2868"/>
              <a:gd name="T29" fmla="*/ 2168 h 2168"/>
              <a:gd name="T30" fmla="*/ 1434 w 2868"/>
              <a:gd name="T31" fmla="*/ 2168 h 2168"/>
              <a:gd name="T32" fmla="*/ 1507 w 2868"/>
              <a:gd name="T33" fmla="*/ 2168 h 2168"/>
              <a:gd name="T34" fmla="*/ 1612 w 2868"/>
              <a:gd name="T35" fmla="*/ 2063 h 2168"/>
              <a:gd name="T36" fmla="*/ 2868 w 2868"/>
              <a:gd name="T37" fmla="*/ 1705 h 2168"/>
              <a:gd name="T38" fmla="*/ 2868 w 2868"/>
              <a:gd name="T39" fmla="*/ 0 h 2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68" h="2168">
                <a:moveTo>
                  <a:pt x="2868" y="0"/>
                </a:moveTo>
                <a:cubicBezTo>
                  <a:pt x="1626" y="345"/>
                  <a:pt x="1626" y="345"/>
                  <a:pt x="1626" y="345"/>
                </a:cubicBezTo>
                <a:cubicBezTo>
                  <a:pt x="1623" y="373"/>
                  <a:pt x="1610" y="399"/>
                  <a:pt x="1591" y="418"/>
                </a:cubicBezTo>
                <a:cubicBezTo>
                  <a:pt x="1570" y="439"/>
                  <a:pt x="1540" y="453"/>
                  <a:pt x="1507" y="453"/>
                </a:cubicBezTo>
                <a:cubicBezTo>
                  <a:pt x="1507" y="453"/>
                  <a:pt x="1507" y="453"/>
                  <a:pt x="1507" y="453"/>
                </a:cubicBezTo>
                <a:cubicBezTo>
                  <a:pt x="1434" y="453"/>
                  <a:pt x="1434" y="453"/>
                  <a:pt x="1434" y="453"/>
                </a:cubicBezTo>
                <a:cubicBezTo>
                  <a:pt x="1434" y="453"/>
                  <a:pt x="1434" y="453"/>
                  <a:pt x="1434" y="453"/>
                </a:cubicBezTo>
                <a:cubicBezTo>
                  <a:pt x="1361" y="453"/>
                  <a:pt x="1361" y="453"/>
                  <a:pt x="1361" y="453"/>
                </a:cubicBezTo>
                <a:cubicBezTo>
                  <a:pt x="1361" y="453"/>
                  <a:pt x="1361" y="453"/>
                  <a:pt x="1361" y="453"/>
                </a:cubicBezTo>
                <a:cubicBezTo>
                  <a:pt x="1328" y="453"/>
                  <a:pt x="1298" y="439"/>
                  <a:pt x="1277" y="418"/>
                </a:cubicBezTo>
                <a:cubicBezTo>
                  <a:pt x="1258" y="399"/>
                  <a:pt x="1245" y="373"/>
                  <a:pt x="1243" y="345"/>
                </a:cubicBezTo>
                <a:cubicBezTo>
                  <a:pt x="0" y="0"/>
                  <a:pt x="0" y="0"/>
                  <a:pt x="0" y="0"/>
                </a:cubicBezTo>
                <a:cubicBezTo>
                  <a:pt x="0" y="1705"/>
                  <a:pt x="0" y="1705"/>
                  <a:pt x="0" y="1705"/>
                </a:cubicBezTo>
                <a:cubicBezTo>
                  <a:pt x="1256" y="2063"/>
                  <a:pt x="1256" y="2063"/>
                  <a:pt x="1256" y="2063"/>
                </a:cubicBezTo>
                <a:cubicBezTo>
                  <a:pt x="1256" y="2121"/>
                  <a:pt x="1303" y="2168"/>
                  <a:pt x="1361" y="2168"/>
                </a:cubicBezTo>
                <a:cubicBezTo>
                  <a:pt x="1434" y="2168"/>
                  <a:pt x="1434" y="2168"/>
                  <a:pt x="1434" y="2168"/>
                </a:cubicBezTo>
                <a:cubicBezTo>
                  <a:pt x="1507" y="2168"/>
                  <a:pt x="1507" y="2168"/>
                  <a:pt x="1507" y="2168"/>
                </a:cubicBezTo>
                <a:cubicBezTo>
                  <a:pt x="1565" y="2168"/>
                  <a:pt x="1612" y="2121"/>
                  <a:pt x="1612" y="2063"/>
                </a:cubicBezTo>
                <a:cubicBezTo>
                  <a:pt x="2868" y="1705"/>
                  <a:pt x="2868" y="1705"/>
                  <a:pt x="2868" y="1705"/>
                </a:cubicBezTo>
                <a:cubicBezTo>
                  <a:pt x="2868" y="0"/>
                  <a:pt x="2868" y="0"/>
                  <a:pt x="2868"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37" name="ïṣ1ïḍé"/>
          <p:cNvSpPr/>
          <p:nvPr/>
        </p:nvSpPr>
        <p:spPr bwMode="auto">
          <a:xfrm>
            <a:off x="763678" y="2535222"/>
            <a:ext cx="4775310" cy="778607"/>
          </a:xfrm>
          <a:custGeom>
            <a:avLst/>
            <a:gdLst>
              <a:gd name="T0" fmla="*/ 2868 w 2868"/>
              <a:gd name="T1" fmla="*/ 0 h 468"/>
              <a:gd name="T2" fmla="*/ 1612 w 2868"/>
              <a:gd name="T3" fmla="*/ 349 h 468"/>
              <a:gd name="T4" fmla="*/ 1507 w 2868"/>
              <a:gd name="T5" fmla="*/ 454 h 468"/>
              <a:gd name="T6" fmla="*/ 1434 w 2868"/>
              <a:gd name="T7" fmla="*/ 454 h 468"/>
              <a:gd name="T8" fmla="*/ 1361 w 2868"/>
              <a:gd name="T9" fmla="*/ 454 h 468"/>
              <a:gd name="T10" fmla="*/ 1256 w 2868"/>
              <a:gd name="T11" fmla="*/ 349 h 468"/>
              <a:gd name="T12" fmla="*/ 0 w 2868"/>
              <a:gd name="T13" fmla="*/ 0 h 468"/>
              <a:gd name="T14" fmla="*/ 0 w 2868"/>
              <a:gd name="T15" fmla="*/ 15 h 468"/>
              <a:gd name="T16" fmla="*/ 1243 w 2868"/>
              <a:gd name="T17" fmla="*/ 360 h 468"/>
              <a:gd name="T18" fmla="*/ 1277 w 2868"/>
              <a:gd name="T19" fmla="*/ 433 h 468"/>
              <a:gd name="T20" fmla="*/ 1361 w 2868"/>
              <a:gd name="T21" fmla="*/ 468 h 468"/>
              <a:gd name="T22" fmla="*/ 1361 w 2868"/>
              <a:gd name="T23" fmla="*/ 468 h 468"/>
              <a:gd name="T24" fmla="*/ 1434 w 2868"/>
              <a:gd name="T25" fmla="*/ 468 h 468"/>
              <a:gd name="T26" fmla="*/ 1434 w 2868"/>
              <a:gd name="T27" fmla="*/ 468 h 468"/>
              <a:gd name="T28" fmla="*/ 1507 w 2868"/>
              <a:gd name="T29" fmla="*/ 468 h 468"/>
              <a:gd name="T30" fmla="*/ 1507 w 2868"/>
              <a:gd name="T31" fmla="*/ 468 h 468"/>
              <a:gd name="T32" fmla="*/ 1591 w 2868"/>
              <a:gd name="T33" fmla="*/ 433 h 468"/>
              <a:gd name="T34" fmla="*/ 1626 w 2868"/>
              <a:gd name="T35" fmla="*/ 360 h 468"/>
              <a:gd name="T36" fmla="*/ 2868 w 2868"/>
              <a:gd name="T37" fmla="*/ 15 h 468"/>
              <a:gd name="T38" fmla="*/ 2868 w 2868"/>
              <a:gd name="T39"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68" h="468">
                <a:moveTo>
                  <a:pt x="2868" y="0"/>
                </a:moveTo>
                <a:cubicBezTo>
                  <a:pt x="1612" y="349"/>
                  <a:pt x="1612" y="349"/>
                  <a:pt x="1612" y="349"/>
                </a:cubicBezTo>
                <a:cubicBezTo>
                  <a:pt x="1612" y="407"/>
                  <a:pt x="1565" y="454"/>
                  <a:pt x="1507" y="454"/>
                </a:cubicBezTo>
                <a:cubicBezTo>
                  <a:pt x="1434" y="454"/>
                  <a:pt x="1434" y="454"/>
                  <a:pt x="1434" y="454"/>
                </a:cubicBezTo>
                <a:cubicBezTo>
                  <a:pt x="1361" y="454"/>
                  <a:pt x="1361" y="454"/>
                  <a:pt x="1361" y="454"/>
                </a:cubicBezTo>
                <a:cubicBezTo>
                  <a:pt x="1303" y="454"/>
                  <a:pt x="1256" y="407"/>
                  <a:pt x="1256" y="349"/>
                </a:cubicBezTo>
                <a:cubicBezTo>
                  <a:pt x="0" y="0"/>
                  <a:pt x="0" y="0"/>
                  <a:pt x="0" y="0"/>
                </a:cubicBezTo>
                <a:cubicBezTo>
                  <a:pt x="0" y="15"/>
                  <a:pt x="0" y="15"/>
                  <a:pt x="0" y="15"/>
                </a:cubicBezTo>
                <a:cubicBezTo>
                  <a:pt x="1243" y="360"/>
                  <a:pt x="1243" y="360"/>
                  <a:pt x="1243" y="360"/>
                </a:cubicBezTo>
                <a:cubicBezTo>
                  <a:pt x="1245" y="388"/>
                  <a:pt x="1258" y="414"/>
                  <a:pt x="1277" y="433"/>
                </a:cubicBezTo>
                <a:cubicBezTo>
                  <a:pt x="1298" y="454"/>
                  <a:pt x="1328" y="468"/>
                  <a:pt x="1361" y="468"/>
                </a:cubicBezTo>
                <a:cubicBezTo>
                  <a:pt x="1361" y="468"/>
                  <a:pt x="1361" y="468"/>
                  <a:pt x="1361" y="468"/>
                </a:cubicBezTo>
                <a:cubicBezTo>
                  <a:pt x="1434" y="468"/>
                  <a:pt x="1434" y="468"/>
                  <a:pt x="1434" y="468"/>
                </a:cubicBezTo>
                <a:cubicBezTo>
                  <a:pt x="1434" y="468"/>
                  <a:pt x="1434" y="468"/>
                  <a:pt x="1434" y="468"/>
                </a:cubicBezTo>
                <a:cubicBezTo>
                  <a:pt x="1507" y="468"/>
                  <a:pt x="1507" y="468"/>
                  <a:pt x="1507" y="468"/>
                </a:cubicBezTo>
                <a:cubicBezTo>
                  <a:pt x="1507" y="468"/>
                  <a:pt x="1507" y="468"/>
                  <a:pt x="1507" y="468"/>
                </a:cubicBezTo>
                <a:cubicBezTo>
                  <a:pt x="1540" y="468"/>
                  <a:pt x="1570" y="454"/>
                  <a:pt x="1591" y="433"/>
                </a:cubicBezTo>
                <a:cubicBezTo>
                  <a:pt x="1610" y="414"/>
                  <a:pt x="1623" y="388"/>
                  <a:pt x="1626" y="360"/>
                </a:cubicBezTo>
                <a:cubicBezTo>
                  <a:pt x="2868" y="15"/>
                  <a:pt x="2868" y="15"/>
                  <a:pt x="2868" y="15"/>
                </a:cubicBezTo>
                <a:cubicBezTo>
                  <a:pt x="2868" y="0"/>
                  <a:pt x="2868" y="0"/>
                  <a:pt x="2868" y="0"/>
                </a:cubicBezTo>
              </a:path>
            </a:pathLst>
          </a:custGeom>
          <a:solidFill>
            <a:srgbClr val="5F616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38" name="ïŝļïḋê"/>
          <p:cNvSpPr/>
          <p:nvPr/>
        </p:nvSpPr>
        <p:spPr bwMode="auto">
          <a:xfrm>
            <a:off x="741000" y="2511464"/>
            <a:ext cx="4820666" cy="3681374"/>
          </a:xfrm>
          <a:custGeom>
            <a:avLst/>
            <a:gdLst>
              <a:gd name="T0" fmla="*/ 0 w 2896"/>
              <a:gd name="T1" fmla="*/ 14 h 2211"/>
              <a:gd name="T2" fmla="*/ 0 w 2896"/>
              <a:gd name="T3" fmla="*/ 1734 h 2211"/>
              <a:gd name="T4" fmla="*/ 10 w 2896"/>
              <a:gd name="T5" fmla="*/ 1748 h 2211"/>
              <a:gd name="T6" fmla="*/ 1266 w 2896"/>
              <a:gd name="T7" fmla="*/ 2105 h 2211"/>
              <a:gd name="T8" fmla="*/ 1270 w 2896"/>
              <a:gd name="T9" fmla="*/ 2092 h 2211"/>
              <a:gd name="T10" fmla="*/ 1256 w 2896"/>
              <a:gd name="T11" fmla="*/ 2092 h 2211"/>
              <a:gd name="T12" fmla="*/ 1291 w 2896"/>
              <a:gd name="T13" fmla="*/ 2176 h 2211"/>
              <a:gd name="T14" fmla="*/ 1375 w 2896"/>
              <a:gd name="T15" fmla="*/ 2211 h 2211"/>
              <a:gd name="T16" fmla="*/ 1448 w 2896"/>
              <a:gd name="T17" fmla="*/ 2211 h 2211"/>
              <a:gd name="T18" fmla="*/ 1521 w 2896"/>
              <a:gd name="T19" fmla="*/ 2211 h 2211"/>
              <a:gd name="T20" fmla="*/ 1605 w 2896"/>
              <a:gd name="T21" fmla="*/ 2176 h 2211"/>
              <a:gd name="T22" fmla="*/ 1640 w 2896"/>
              <a:gd name="T23" fmla="*/ 2092 h 2211"/>
              <a:gd name="T24" fmla="*/ 1626 w 2896"/>
              <a:gd name="T25" fmla="*/ 2092 h 2211"/>
              <a:gd name="T26" fmla="*/ 1630 w 2896"/>
              <a:gd name="T27" fmla="*/ 2105 h 2211"/>
              <a:gd name="T28" fmla="*/ 2886 w 2896"/>
              <a:gd name="T29" fmla="*/ 1748 h 2211"/>
              <a:gd name="T30" fmla="*/ 2896 w 2896"/>
              <a:gd name="T31" fmla="*/ 1734 h 2211"/>
              <a:gd name="T32" fmla="*/ 2896 w 2896"/>
              <a:gd name="T33" fmla="*/ 14 h 2211"/>
              <a:gd name="T34" fmla="*/ 2882 w 2896"/>
              <a:gd name="T35" fmla="*/ 0 h 2211"/>
              <a:gd name="T36" fmla="*/ 2868 w 2896"/>
              <a:gd name="T37" fmla="*/ 14 h 2211"/>
              <a:gd name="T38" fmla="*/ 2868 w 2896"/>
              <a:gd name="T39" fmla="*/ 1724 h 2211"/>
              <a:gd name="T40" fmla="*/ 1622 w 2896"/>
              <a:gd name="T41" fmla="*/ 2078 h 2211"/>
              <a:gd name="T42" fmla="*/ 1612 w 2896"/>
              <a:gd name="T43" fmla="*/ 2092 h 2211"/>
              <a:gd name="T44" fmla="*/ 1585 w 2896"/>
              <a:gd name="T45" fmla="*/ 2156 h 2211"/>
              <a:gd name="T46" fmla="*/ 1521 w 2896"/>
              <a:gd name="T47" fmla="*/ 2183 h 2211"/>
              <a:gd name="T48" fmla="*/ 1448 w 2896"/>
              <a:gd name="T49" fmla="*/ 2183 h 2211"/>
              <a:gd name="T50" fmla="*/ 1375 w 2896"/>
              <a:gd name="T51" fmla="*/ 2183 h 2211"/>
              <a:gd name="T52" fmla="*/ 1311 w 2896"/>
              <a:gd name="T53" fmla="*/ 2156 h 2211"/>
              <a:gd name="T54" fmla="*/ 1284 w 2896"/>
              <a:gd name="T55" fmla="*/ 2092 h 2211"/>
              <a:gd name="T56" fmla="*/ 1274 w 2896"/>
              <a:gd name="T57" fmla="*/ 2078 h 2211"/>
              <a:gd name="T58" fmla="*/ 28 w 2896"/>
              <a:gd name="T59" fmla="*/ 1724 h 2211"/>
              <a:gd name="T60" fmla="*/ 28 w 2896"/>
              <a:gd name="T61" fmla="*/ 14 h 2211"/>
              <a:gd name="T62" fmla="*/ 14 w 2896"/>
              <a:gd name="T63" fmla="*/ 0 h 2211"/>
              <a:gd name="T64" fmla="*/ 0 w 2896"/>
              <a:gd name="T65" fmla="*/ 14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96" h="2211">
                <a:moveTo>
                  <a:pt x="0" y="14"/>
                </a:moveTo>
                <a:cubicBezTo>
                  <a:pt x="0" y="1734"/>
                  <a:pt x="0" y="1734"/>
                  <a:pt x="0" y="1734"/>
                </a:cubicBezTo>
                <a:cubicBezTo>
                  <a:pt x="0" y="1741"/>
                  <a:pt x="4" y="1746"/>
                  <a:pt x="10" y="1748"/>
                </a:cubicBezTo>
                <a:cubicBezTo>
                  <a:pt x="1266" y="2105"/>
                  <a:pt x="1266" y="2105"/>
                  <a:pt x="1266" y="2105"/>
                </a:cubicBezTo>
                <a:cubicBezTo>
                  <a:pt x="1270" y="2092"/>
                  <a:pt x="1270" y="2092"/>
                  <a:pt x="1270" y="2092"/>
                </a:cubicBezTo>
                <a:cubicBezTo>
                  <a:pt x="1256" y="2092"/>
                  <a:pt x="1256" y="2092"/>
                  <a:pt x="1256" y="2092"/>
                </a:cubicBezTo>
                <a:cubicBezTo>
                  <a:pt x="1256" y="2125"/>
                  <a:pt x="1269" y="2154"/>
                  <a:pt x="1291" y="2176"/>
                </a:cubicBezTo>
                <a:cubicBezTo>
                  <a:pt x="1312" y="2197"/>
                  <a:pt x="1342" y="2211"/>
                  <a:pt x="1375" y="2211"/>
                </a:cubicBezTo>
                <a:cubicBezTo>
                  <a:pt x="1448" y="2211"/>
                  <a:pt x="1448" y="2211"/>
                  <a:pt x="1448" y="2211"/>
                </a:cubicBezTo>
                <a:cubicBezTo>
                  <a:pt x="1521" y="2211"/>
                  <a:pt x="1521" y="2211"/>
                  <a:pt x="1521" y="2211"/>
                </a:cubicBezTo>
                <a:cubicBezTo>
                  <a:pt x="1554" y="2211"/>
                  <a:pt x="1584" y="2197"/>
                  <a:pt x="1605" y="2176"/>
                </a:cubicBezTo>
                <a:cubicBezTo>
                  <a:pt x="1627" y="2154"/>
                  <a:pt x="1640" y="2125"/>
                  <a:pt x="1640" y="2092"/>
                </a:cubicBezTo>
                <a:cubicBezTo>
                  <a:pt x="1626" y="2092"/>
                  <a:pt x="1626" y="2092"/>
                  <a:pt x="1626" y="2092"/>
                </a:cubicBezTo>
                <a:cubicBezTo>
                  <a:pt x="1630" y="2105"/>
                  <a:pt x="1630" y="2105"/>
                  <a:pt x="1630" y="2105"/>
                </a:cubicBezTo>
                <a:cubicBezTo>
                  <a:pt x="2886" y="1748"/>
                  <a:pt x="2886" y="1748"/>
                  <a:pt x="2886" y="1748"/>
                </a:cubicBezTo>
                <a:cubicBezTo>
                  <a:pt x="2892" y="1746"/>
                  <a:pt x="2896" y="1741"/>
                  <a:pt x="2896" y="1734"/>
                </a:cubicBezTo>
                <a:cubicBezTo>
                  <a:pt x="2896" y="14"/>
                  <a:pt x="2896" y="14"/>
                  <a:pt x="2896" y="14"/>
                </a:cubicBezTo>
                <a:cubicBezTo>
                  <a:pt x="2896" y="7"/>
                  <a:pt x="2890" y="0"/>
                  <a:pt x="2882" y="0"/>
                </a:cubicBezTo>
                <a:cubicBezTo>
                  <a:pt x="2874" y="0"/>
                  <a:pt x="2868" y="7"/>
                  <a:pt x="2868" y="14"/>
                </a:cubicBezTo>
                <a:cubicBezTo>
                  <a:pt x="2868" y="1724"/>
                  <a:pt x="2868" y="1724"/>
                  <a:pt x="2868" y="1724"/>
                </a:cubicBezTo>
                <a:cubicBezTo>
                  <a:pt x="1622" y="2078"/>
                  <a:pt x="1622" y="2078"/>
                  <a:pt x="1622" y="2078"/>
                </a:cubicBezTo>
                <a:cubicBezTo>
                  <a:pt x="1616" y="2080"/>
                  <a:pt x="1612" y="2086"/>
                  <a:pt x="1612" y="2092"/>
                </a:cubicBezTo>
                <a:cubicBezTo>
                  <a:pt x="1612" y="2117"/>
                  <a:pt x="1602" y="2140"/>
                  <a:pt x="1585" y="2156"/>
                </a:cubicBezTo>
                <a:cubicBezTo>
                  <a:pt x="1569" y="2173"/>
                  <a:pt x="1546" y="2183"/>
                  <a:pt x="1521" y="2183"/>
                </a:cubicBezTo>
                <a:cubicBezTo>
                  <a:pt x="1448" y="2183"/>
                  <a:pt x="1448" y="2183"/>
                  <a:pt x="1448" y="2183"/>
                </a:cubicBezTo>
                <a:cubicBezTo>
                  <a:pt x="1375" y="2183"/>
                  <a:pt x="1375" y="2183"/>
                  <a:pt x="1375" y="2183"/>
                </a:cubicBezTo>
                <a:cubicBezTo>
                  <a:pt x="1350" y="2183"/>
                  <a:pt x="1327" y="2173"/>
                  <a:pt x="1311" y="2156"/>
                </a:cubicBezTo>
                <a:cubicBezTo>
                  <a:pt x="1294" y="2140"/>
                  <a:pt x="1284" y="2117"/>
                  <a:pt x="1284" y="2092"/>
                </a:cubicBezTo>
                <a:cubicBezTo>
                  <a:pt x="1284" y="2086"/>
                  <a:pt x="1280" y="2080"/>
                  <a:pt x="1274" y="2078"/>
                </a:cubicBezTo>
                <a:cubicBezTo>
                  <a:pt x="28" y="1724"/>
                  <a:pt x="28" y="1724"/>
                  <a:pt x="28" y="1724"/>
                </a:cubicBezTo>
                <a:cubicBezTo>
                  <a:pt x="28" y="14"/>
                  <a:pt x="28" y="14"/>
                  <a:pt x="28" y="14"/>
                </a:cubicBezTo>
                <a:cubicBezTo>
                  <a:pt x="28" y="7"/>
                  <a:pt x="22" y="0"/>
                  <a:pt x="14" y="0"/>
                </a:cubicBezTo>
                <a:cubicBezTo>
                  <a:pt x="7" y="0"/>
                  <a:pt x="0" y="7"/>
                  <a:pt x="0" y="14"/>
                </a:cubicBezTo>
                <a:close/>
              </a:path>
            </a:pathLst>
          </a:custGeom>
          <a:solidFill>
            <a:srgbClr val="5F616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39" name="îsliďè"/>
          <p:cNvSpPr/>
          <p:nvPr/>
        </p:nvSpPr>
        <p:spPr bwMode="auto">
          <a:xfrm>
            <a:off x="750719" y="5747919"/>
            <a:ext cx="1106896" cy="333689"/>
          </a:xfrm>
          <a:custGeom>
            <a:avLst/>
            <a:gdLst>
              <a:gd name="T0" fmla="*/ 6 w 665"/>
              <a:gd name="T1" fmla="*/ 14 h 200"/>
              <a:gd name="T2" fmla="*/ 655 w 665"/>
              <a:gd name="T3" fmla="*/ 199 h 200"/>
              <a:gd name="T4" fmla="*/ 664 w 665"/>
              <a:gd name="T5" fmla="*/ 194 h 200"/>
              <a:gd name="T6" fmla="*/ 659 w 665"/>
              <a:gd name="T7" fmla="*/ 186 h 200"/>
              <a:gd name="T8" fmla="*/ 10 w 665"/>
              <a:gd name="T9" fmla="*/ 1 h 200"/>
              <a:gd name="T10" fmla="*/ 2 w 665"/>
              <a:gd name="T11" fmla="*/ 6 h 200"/>
              <a:gd name="T12" fmla="*/ 6 w 665"/>
              <a:gd name="T13" fmla="*/ 14 h 200"/>
            </a:gdLst>
            <a:ahLst/>
            <a:cxnLst>
              <a:cxn ang="0">
                <a:pos x="T0" y="T1"/>
              </a:cxn>
              <a:cxn ang="0">
                <a:pos x="T2" y="T3"/>
              </a:cxn>
              <a:cxn ang="0">
                <a:pos x="T4" y="T5"/>
              </a:cxn>
              <a:cxn ang="0">
                <a:pos x="T6" y="T7"/>
              </a:cxn>
              <a:cxn ang="0">
                <a:pos x="T8" y="T9"/>
              </a:cxn>
              <a:cxn ang="0">
                <a:pos x="T10" y="T11"/>
              </a:cxn>
              <a:cxn ang="0">
                <a:pos x="T12" y="T13"/>
              </a:cxn>
            </a:cxnLst>
            <a:rect l="0" t="0" r="r" b="b"/>
            <a:pathLst>
              <a:path w="665" h="200">
                <a:moveTo>
                  <a:pt x="6" y="14"/>
                </a:moveTo>
                <a:cubicBezTo>
                  <a:pt x="655" y="199"/>
                  <a:pt x="655" y="199"/>
                  <a:pt x="655" y="199"/>
                </a:cubicBezTo>
                <a:cubicBezTo>
                  <a:pt x="659" y="200"/>
                  <a:pt x="663" y="198"/>
                  <a:pt x="664" y="194"/>
                </a:cubicBezTo>
                <a:cubicBezTo>
                  <a:pt x="665" y="191"/>
                  <a:pt x="663" y="187"/>
                  <a:pt x="659" y="186"/>
                </a:cubicBezTo>
                <a:cubicBezTo>
                  <a:pt x="10" y="1"/>
                  <a:pt x="10" y="1"/>
                  <a:pt x="10" y="1"/>
                </a:cubicBezTo>
                <a:cubicBezTo>
                  <a:pt x="7" y="0"/>
                  <a:pt x="3" y="2"/>
                  <a:pt x="2" y="6"/>
                </a:cubicBezTo>
                <a:cubicBezTo>
                  <a:pt x="0" y="10"/>
                  <a:pt x="3" y="13"/>
                  <a:pt x="6" y="14"/>
                </a:cubicBezTo>
                <a:close/>
              </a:path>
            </a:pathLst>
          </a:custGeom>
          <a:solidFill>
            <a:srgbClr val="5F616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40" name="îśľïḍê"/>
          <p:cNvSpPr/>
          <p:nvPr/>
        </p:nvSpPr>
        <p:spPr bwMode="auto">
          <a:xfrm>
            <a:off x="4445051" y="5747919"/>
            <a:ext cx="1106896" cy="333689"/>
          </a:xfrm>
          <a:custGeom>
            <a:avLst/>
            <a:gdLst>
              <a:gd name="T0" fmla="*/ 655 w 665"/>
              <a:gd name="T1" fmla="*/ 1 h 200"/>
              <a:gd name="T2" fmla="*/ 6 w 665"/>
              <a:gd name="T3" fmla="*/ 186 h 200"/>
              <a:gd name="T4" fmla="*/ 1 w 665"/>
              <a:gd name="T5" fmla="*/ 194 h 200"/>
              <a:gd name="T6" fmla="*/ 10 w 665"/>
              <a:gd name="T7" fmla="*/ 199 h 200"/>
              <a:gd name="T8" fmla="*/ 659 w 665"/>
              <a:gd name="T9" fmla="*/ 14 h 200"/>
              <a:gd name="T10" fmla="*/ 664 w 665"/>
              <a:gd name="T11" fmla="*/ 6 h 200"/>
              <a:gd name="T12" fmla="*/ 655 w 665"/>
              <a:gd name="T13" fmla="*/ 1 h 200"/>
            </a:gdLst>
            <a:ahLst/>
            <a:cxnLst>
              <a:cxn ang="0">
                <a:pos x="T0" y="T1"/>
              </a:cxn>
              <a:cxn ang="0">
                <a:pos x="T2" y="T3"/>
              </a:cxn>
              <a:cxn ang="0">
                <a:pos x="T4" y="T5"/>
              </a:cxn>
              <a:cxn ang="0">
                <a:pos x="T6" y="T7"/>
              </a:cxn>
              <a:cxn ang="0">
                <a:pos x="T8" y="T9"/>
              </a:cxn>
              <a:cxn ang="0">
                <a:pos x="T10" y="T11"/>
              </a:cxn>
              <a:cxn ang="0">
                <a:pos x="T12" y="T13"/>
              </a:cxn>
            </a:cxnLst>
            <a:rect l="0" t="0" r="r" b="b"/>
            <a:pathLst>
              <a:path w="665" h="200">
                <a:moveTo>
                  <a:pt x="655" y="1"/>
                </a:moveTo>
                <a:cubicBezTo>
                  <a:pt x="6" y="186"/>
                  <a:pt x="6" y="186"/>
                  <a:pt x="6" y="186"/>
                </a:cubicBezTo>
                <a:cubicBezTo>
                  <a:pt x="3" y="187"/>
                  <a:pt x="0" y="191"/>
                  <a:pt x="1" y="194"/>
                </a:cubicBezTo>
                <a:cubicBezTo>
                  <a:pt x="2" y="198"/>
                  <a:pt x="6" y="200"/>
                  <a:pt x="10" y="199"/>
                </a:cubicBezTo>
                <a:cubicBezTo>
                  <a:pt x="659" y="14"/>
                  <a:pt x="659" y="14"/>
                  <a:pt x="659" y="14"/>
                </a:cubicBezTo>
                <a:cubicBezTo>
                  <a:pt x="663" y="13"/>
                  <a:pt x="665" y="10"/>
                  <a:pt x="664" y="6"/>
                </a:cubicBezTo>
                <a:cubicBezTo>
                  <a:pt x="663" y="2"/>
                  <a:pt x="659" y="0"/>
                  <a:pt x="655" y="1"/>
                </a:cubicBezTo>
                <a:close/>
              </a:path>
            </a:pathLst>
          </a:custGeom>
          <a:solidFill>
            <a:srgbClr val="5F616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41" name="isliḋè"/>
          <p:cNvSpPr/>
          <p:nvPr/>
        </p:nvSpPr>
        <p:spPr bwMode="auto">
          <a:xfrm>
            <a:off x="3436426" y="3104328"/>
            <a:ext cx="22678" cy="2901687"/>
          </a:xfrm>
          <a:custGeom>
            <a:avLst/>
            <a:gdLst>
              <a:gd name="T0" fmla="*/ 0 w 14"/>
              <a:gd name="T1" fmla="*/ 7 h 1743"/>
              <a:gd name="T2" fmla="*/ 0 w 14"/>
              <a:gd name="T3" fmla="*/ 1736 h 1743"/>
              <a:gd name="T4" fmla="*/ 7 w 14"/>
              <a:gd name="T5" fmla="*/ 1743 h 1743"/>
              <a:gd name="T6" fmla="*/ 14 w 14"/>
              <a:gd name="T7" fmla="*/ 1736 h 1743"/>
              <a:gd name="T8" fmla="*/ 14 w 14"/>
              <a:gd name="T9" fmla="*/ 7 h 1743"/>
              <a:gd name="T10" fmla="*/ 7 w 14"/>
              <a:gd name="T11" fmla="*/ 0 h 1743"/>
              <a:gd name="T12" fmla="*/ 0 w 14"/>
              <a:gd name="T13" fmla="*/ 7 h 1743"/>
            </a:gdLst>
            <a:ahLst/>
            <a:cxnLst>
              <a:cxn ang="0">
                <a:pos x="T0" y="T1"/>
              </a:cxn>
              <a:cxn ang="0">
                <a:pos x="T2" y="T3"/>
              </a:cxn>
              <a:cxn ang="0">
                <a:pos x="T4" y="T5"/>
              </a:cxn>
              <a:cxn ang="0">
                <a:pos x="T6" y="T7"/>
              </a:cxn>
              <a:cxn ang="0">
                <a:pos x="T8" y="T9"/>
              </a:cxn>
              <a:cxn ang="0">
                <a:pos x="T10" y="T11"/>
              </a:cxn>
              <a:cxn ang="0">
                <a:pos x="T12" y="T13"/>
              </a:cxn>
            </a:cxnLst>
            <a:rect l="0" t="0" r="r" b="b"/>
            <a:pathLst>
              <a:path w="14" h="1743">
                <a:moveTo>
                  <a:pt x="0" y="7"/>
                </a:moveTo>
                <a:cubicBezTo>
                  <a:pt x="0" y="1736"/>
                  <a:pt x="0" y="1736"/>
                  <a:pt x="0" y="1736"/>
                </a:cubicBezTo>
                <a:cubicBezTo>
                  <a:pt x="0" y="1740"/>
                  <a:pt x="3" y="1743"/>
                  <a:pt x="7" y="1743"/>
                </a:cubicBezTo>
                <a:cubicBezTo>
                  <a:pt x="11" y="1743"/>
                  <a:pt x="14" y="1740"/>
                  <a:pt x="14" y="1736"/>
                </a:cubicBezTo>
                <a:cubicBezTo>
                  <a:pt x="14" y="7"/>
                  <a:pt x="14" y="7"/>
                  <a:pt x="14" y="7"/>
                </a:cubicBezTo>
                <a:cubicBezTo>
                  <a:pt x="14" y="3"/>
                  <a:pt x="11" y="0"/>
                  <a:pt x="7" y="0"/>
                </a:cubicBezTo>
                <a:cubicBezTo>
                  <a:pt x="3" y="0"/>
                  <a:pt x="0" y="3"/>
                  <a:pt x="0" y="7"/>
                </a:cubicBezTo>
              </a:path>
            </a:pathLst>
          </a:custGeom>
          <a:solidFill>
            <a:srgbClr val="5F616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42" name="ïṡľîḍê"/>
          <p:cNvSpPr/>
          <p:nvPr/>
        </p:nvSpPr>
        <p:spPr bwMode="auto">
          <a:xfrm>
            <a:off x="2843562" y="3104328"/>
            <a:ext cx="22678" cy="2901687"/>
          </a:xfrm>
          <a:custGeom>
            <a:avLst/>
            <a:gdLst>
              <a:gd name="T0" fmla="*/ 0 w 14"/>
              <a:gd name="T1" fmla="*/ 7 h 1743"/>
              <a:gd name="T2" fmla="*/ 0 w 14"/>
              <a:gd name="T3" fmla="*/ 1736 h 1743"/>
              <a:gd name="T4" fmla="*/ 7 w 14"/>
              <a:gd name="T5" fmla="*/ 1743 h 1743"/>
              <a:gd name="T6" fmla="*/ 14 w 14"/>
              <a:gd name="T7" fmla="*/ 1736 h 1743"/>
              <a:gd name="T8" fmla="*/ 14 w 14"/>
              <a:gd name="T9" fmla="*/ 7 h 1743"/>
              <a:gd name="T10" fmla="*/ 7 w 14"/>
              <a:gd name="T11" fmla="*/ 0 h 1743"/>
              <a:gd name="T12" fmla="*/ 0 w 14"/>
              <a:gd name="T13" fmla="*/ 7 h 1743"/>
            </a:gdLst>
            <a:ahLst/>
            <a:cxnLst>
              <a:cxn ang="0">
                <a:pos x="T0" y="T1"/>
              </a:cxn>
              <a:cxn ang="0">
                <a:pos x="T2" y="T3"/>
              </a:cxn>
              <a:cxn ang="0">
                <a:pos x="T4" y="T5"/>
              </a:cxn>
              <a:cxn ang="0">
                <a:pos x="T6" y="T7"/>
              </a:cxn>
              <a:cxn ang="0">
                <a:pos x="T8" y="T9"/>
              </a:cxn>
              <a:cxn ang="0">
                <a:pos x="T10" y="T11"/>
              </a:cxn>
              <a:cxn ang="0">
                <a:pos x="T12" y="T13"/>
              </a:cxn>
            </a:cxnLst>
            <a:rect l="0" t="0" r="r" b="b"/>
            <a:pathLst>
              <a:path w="14" h="1743">
                <a:moveTo>
                  <a:pt x="0" y="7"/>
                </a:moveTo>
                <a:cubicBezTo>
                  <a:pt x="0" y="1736"/>
                  <a:pt x="0" y="1736"/>
                  <a:pt x="0" y="1736"/>
                </a:cubicBezTo>
                <a:cubicBezTo>
                  <a:pt x="0" y="1740"/>
                  <a:pt x="3" y="1743"/>
                  <a:pt x="7" y="1743"/>
                </a:cubicBezTo>
                <a:cubicBezTo>
                  <a:pt x="11" y="1743"/>
                  <a:pt x="14" y="1740"/>
                  <a:pt x="14" y="1736"/>
                </a:cubicBezTo>
                <a:cubicBezTo>
                  <a:pt x="14" y="7"/>
                  <a:pt x="14" y="7"/>
                  <a:pt x="14" y="7"/>
                </a:cubicBezTo>
                <a:cubicBezTo>
                  <a:pt x="14" y="3"/>
                  <a:pt x="11" y="0"/>
                  <a:pt x="7" y="0"/>
                </a:cubicBezTo>
                <a:cubicBezTo>
                  <a:pt x="3" y="0"/>
                  <a:pt x="0" y="3"/>
                  <a:pt x="0" y="7"/>
                </a:cubicBezTo>
              </a:path>
            </a:pathLst>
          </a:custGeom>
          <a:solidFill>
            <a:srgbClr val="5F616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43" name="í$ḷîḑé"/>
          <p:cNvSpPr/>
          <p:nvPr/>
        </p:nvSpPr>
        <p:spPr bwMode="auto">
          <a:xfrm>
            <a:off x="1171880" y="1930479"/>
            <a:ext cx="1992413" cy="1127414"/>
          </a:xfrm>
          <a:custGeom>
            <a:avLst/>
            <a:gdLst>
              <a:gd name="T0" fmla="*/ 248 w 1197"/>
              <a:gd name="T1" fmla="*/ 280 h 677"/>
              <a:gd name="T2" fmla="*/ 248 w 1197"/>
              <a:gd name="T3" fmla="*/ 21 h 677"/>
              <a:gd name="T4" fmla="*/ 1133 w 1197"/>
              <a:gd name="T5" fmla="*/ 639 h 677"/>
              <a:gd name="T6" fmla="*/ 10 w 1197"/>
              <a:gd name="T7" fmla="*/ 177 h 677"/>
              <a:gd name="T8" fmla="*/ 3 w 1197"/>
              <a:gd name="T9" fmla="*/ 178 h 677"/>
              <a:gd name="T10" fmla="*/ 0 w 1197"/>
              <a:gd name="T11" fmla="*/ 183 h 677"/>
              <a:gd name="T12" fmla="*/ 0 w 1197"/>
              <a:gd name="T13" fmla="*/ 363 h 677"/>
              <a:gd name="T14" fmla="*/ 7 w 1197"/>
              <a:gd name="T15" fmla="*/ 370 h 677"/>
              <a:gd name="T16" fmla="*/ 14 w 1197"/>
              <a:gd name="T17" fmla="*/ 363 h 677"/>
              <a:gd name="T18" fmla="*/ 14 w 1197"/>
              <a:gd name="T19" fmla="*/ 194 h 677"/>
              <a:gd name="T20" fmla="*/ 1186 w 1197"/>
              <a:gd name="T21" fmla="*/ 676 h 677"/>
              <a:gd name="T22" fmla="*/ 1195 w 1197"/>
              <a:gd name="T23" fmla="*/ 673 h 677"/>
              <a:gd name="T24" fmla="*/ 1193 w 1197"/>
              <a:gd name="T25" fmla="*/ 663 h 677"/>
              <a:gd name="T26" fmla="*/ 245 w 1197"/>
              <a:gd name="T27" fmla="*/ 1 h 677"/>
              <a:gd name="T28" fmla="*/ 238 w 1197"/>
              <a:gd name="T29" fmla="*/ 1 h 677"/>
              <a:gd name="T30" fmla="*/ 234 w 1197"/>
              <a:gd name="T31" fmla="*/ 7 h 677"/>
              <a:gd name="T32" fmla="*/ 234 w 1197"/>
              <a:gd name="T33" fmla="*/ 280 h 677"/>
              <a:gd name="T34" fmla="*/ 241 w 1197"/>
              <a:gd name="T35" fmla="*/ 287 h 677"/>
              <a:gd name="T36" fmla="*/ 248 w 1197"/>
              <a:gd name="T37" fmla="*/ 280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97" h="677">
                <a:moveTo>
                  <a:pt x="248" y="280"/>
                </a:moveTo>
                <a:cubicBezTo>
                  <a:pt x="248" y="21"/>
                  <a:pt x="248" y="21"/>
                  <a:pt x="248" y="21"/>
                </a:cubicBezTo>
                <a:cubicBezTo>
                  <a:pt x="1133" y="639"/>
                  <a:pt x="1133" y="639"/>
                  <a:pt x="1133" y="639"/>
                </a:cubicBezTo>
                <a:cubicBezTo>
                  <a:pt x="10" y="177"/>
                  <a:pt x="10" y="177"/>
                  <a:pt x="10" y="177"/>
                </a:cubicBezTo>
                <a:cubicBezTo>
                  <a:pt x="7" y="176"/>
                  <a:pt x="5" y="176"/>
                  <a:pt x="3" y="178"/>
                </a:cubicBezTo>
                <a:cubicBezTo>
                  <a:pt x="1" y="179"/>
                  <a:pt x="0" y="181"/>
                  <a:pt x="0" y="183"/>
                </a:cubicBezTo>
                <a:cubicBezTo>
                  <a:pt x="0" y="363"/>
                  <a:pt x="0" y="363"/>
                  <a:pt x="0" y="363"/>
                </a:cubicBezTo>
                <a:cubicBezTo>
                  <a:pt x="0" y="367"/>
                  <a:pt x="3" y="370"/>
                  <a:pt x="7" y="370"/>
                </a:cubicBezTo>
                <a:cubicBezTo>
                  <a:pt x="11" y="370"/>
                  <a:pt x="14" y="367"/>
                  <a:pt x="14" y="363"/>
                </a:cubicBezTo>
                <a:cubicBezTo>
                  <a:pt x="14" y="194"/>
                  <a:pt x="14" y="194"/>
                  <a:pt x="14" y="194"/>
                </a:cubicBezTo>
                <a:cubicBezTo>
                  <a:pt x="1186" y="676"/>
                  <a:pt x="1186" y="676"/>
                  <a:pt x="1186" y="676"/>
                </a:cubicBezTo>
                <a:cubicBezTo>
                  <a:pt x="1190" y="677"/>
                  <a:pt x="1194" y="676"/>
                  <a:pt x="1195" y="673"/>
                </a:cubicBezTo>
                <a:cubicBezTo>
                  <a:pt x="1197" y="669"/>
                  <a:pt x="1196" y="666"/>
                  <a:pt x="1193" y="663"/>
                </a:cubicBezTo>
                <a:cubicBezTo>
                  <a:pt x="245" y="1"/>
                  <a:pt x="245" y="1"/>
                  <a:pt x="245" y="1"/>
                </a:cubicBezTo>
                <a:cubicBezTo>
                  <a:pt x="243" y="0"/>
                  <a:pt x="240" y="0"/>
                  <a:pt x="238" y="1"/>
                </a:cubicBezTo>
                <a:cubicBezTo>
                  <a:pt x="236" y="2"/>
                  <a:pt x="234" y="5"/>
                  <a:pt x="234" y="7"/>
                </a:cubicBezTo>
                <a:cubicBezTo>
                  <a:pt x="234" y="280"/>
                  <a:pt x="234" y="280"/>
                  <a:pt x="234" y="280"/>
                </a:cubicBezTo>
                <a:cubicBezTo>
                  <a:pt x="234" y="284"/>
                  <a:pt x="237" y="287"/>
                  <a:pt x="241" y="287"/>
                </a:cubicBezTo>
                <a:cubicBezTo>
                  <a:pt x="245" y="287"/>
                  <a:pt x="248" y="284"/>
                  <a:pt x="248" y="280"/>
                </a:cubicBezTo>
                <a:close/>
              </a:path>
            </a:pathLst>
          </a:custGeom>
          <a:solidFill>
            <a:srgbClr val="5F616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44" name="îṥľïḋê"/>
          <p:cNvSpPr/>
          <p:nvPr/>
        </p:nvSpPr>
        <p:spPr bwMode="auto">
          <a:xfrm>
            <a:off x="1928888" y="1702620"/>
            <a:ext cx="1235404" cy="1355273"/>
          </a:xfrm>
          <a:custGeom>
            <a:avLst/>
            <a:gdLst>
              <a:gd name="T0" fmla="*/ 14 w 742"/>
              <a:gd name="T1" fmla="*/ 295 h 814"/>
              <a:gd name="T2" fmla="*/ 10 w 742"/>
              <a:gd name="T3" fmla="*/ 299 h 814"/>
              <a:gd name="T4" fmla="*/ 16 w 742"/>
              <a:gd name="T5" fmla="*/ 297 h 814"/>
              <a:gd name="T6" fmla="*/ 14 w 742"/>
              <a:gd name="T7" fmla="*/ 295 h 814"/>
              <a:gd name="T8" fmla="*/ 10 w 742"/>
              <a:gd name="T9" fmla="*/ 299 h 814"/>
              <a:gd name="T10" fmla="*/ 16 w 742"/>
              <a:gd name="T11" fmla="*/ 297 h 814"/>
              <a:gd name="T12" fmla="*/ 12 w 742"/>
              <a:gd name="T13" fmla="*/ 299 h 814"/>
              <a:gd name="T14" fmla="*/ 16 w 742"/>
              <a:gd name="T15" fmla="*/ 298 h 814"/>
              <a:gd name="T16" fmla="*/ 16 w 742"/>
              <a:gd name="T17" fmla="*/ 297 h 814"/>
              <a:gd name="T18" fmla="*/ 12 w 742"/>
              <a:gd name="T19" fmla="*/ 299 h 814"/>
              <a:gd name="T20" fmla="*/ 16 w 742"/>
              <a:gd name="T21" fmla="*/ 298 h 814"/>
              <a:gd name="T22" fmla="*/ 15 w 742"/>
              <a:gd name="T23" fmla="*/ 298 h 814"/>
              <a:gd name="T24" fmla="*/ 16 w 742"/>
              <a:gd name="T25" fmla="*/ 298 h 814"/>
              <a:gd name="T26" fmla="*/ 16 w 742"/>
              <a:gd name="T27" fmla="*/ 298 h 814"/>
              <a:gd name="T28" fmla="*/ 15 w 742"/>
              <a:gd name="T29" fmla="*/ 298 h 814"/>
              <a:gd name="T30" fmla="*/ 16 w 742"/>
              <a:gd name="T31" fmla="*/ 298 h 814"/>
              <a:gd name="T32" fmla="*/ 16 w 742"/>
              <a:gd name="T33" fmla="*/ 295 h 814"/>
              <a:gd name="T34" fmla="*/ 15 w 742"/>
              <a:gd name="T35" fmla="*/ 268 h 814"/>
              <a:gd name="T36" fmla="*/ 14 w 742"/>
              <a:gd name="T37" fmla="*/ 222 h 814"/>
              <a:gd name="T38" fmla="*/ 15 w 742"/>
              <a:gd name="T39" fmla="*/ 82 h 814"/>
              <a:gd name="T40" fmla="*/ 16 w 742"/>
              <a:gd name="T41" fmla="*/ 29 h 814"/>
              <a:gd name="T42" fmla="*/ 16 w 742"/>
              <a:gd name="T43" fmla="*/ 8 h 814"/>
              <a:gd name="T44" fmla="*/ 9 w 742"/>
              <a:gd name="T45" fmla="*/ 7 h 814"/>
              <a:gd name="T46" fmla="*/ 4 w 742"/>
              <a:gd name="T47" fmla="*/ 12 h 814"/>
              <a:gd name="T48" fmla="*/ 729 w 742"/>
              <a:gd name="T49" fmla="*/ 811 h 814"/>
              <a:gd name="T50" fmla="*/ 739 w 742"/>
              <a:gd name="T51" fmla="*/ 811 h 814"/>
              <a:gd name="T52" fmla="*/ 739 w 742"/>
              <a:gd name="T53" fmla="*/ 802 h 814"/>
              <a:gd name="T54" fmla="*/ 14 w 742"/>
              <a:gd name="T55" fmla="*/ 3 h 814"/>
              <a:gd name="T56" fmla="*/ 7 w 742"/>
              <a:gd name="T57" fmla="*/ 1 h 814"/>
              <a:gd name="T58" fmla="*/ 2 w 742"/>
              <a:gd name="T59" fmla="*/ 7 h 814"/>
              <a:gd name="T60" fmla="*/ 0 w 742"/>
              <a:gd name="T61" fmla="*/ 222 h 814"/>
              <a:gd name="T62" fmla="*/ 1 w 742"/>
              <a:gd name="T63" fmla="*/ 277 h 814"/>
              <a:gd name="T64" fmla="*/ 1 w 742"/>
              <a:gd name="T65" fmla="*/ 294 h 814"/>
              <a:gd name="T66" fmla="*/ 2 w 742"/>
              <a:gd name="T67" fmla="*/ 299 h 814"/>
              <a:gd name="T68" fmla="*/ 2 w 742"/>
              <a:gd name="T69" fmla="*/ 301 h 814"/>
              <a:gd name="T70" fmla="*/ 3 w 742"/>
              <a:gd name="T71" fmla="*/ 302 h 814"/>
              <a:gd name="T72" fmla="*/ 4 w 742"/>
              <a:gd name="T73" fmla="*/ 305 h 814"/>
              <a:gd name="T74" fmla="*/ 14 w 742"/>
              <a:gd name="T75" fmla="*/ 305 h 814"/>
              <a:gd name="T76" fmla="*/ 14 w 742"/>
              <a:gd name="T77" fmla="*/ 295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42" h="814">
                <a:moveTo>
                  <a:pt x="14" y="295"/>
                </a:moveTo>
                <a:cubicBezTo>
                  <a:pt x="10" y="299"/>
                  <a:pt x="10" y="299"/>
                  <a:pt x="10" y="299"/>
                </a:cubicBezTo>
                <a:cubicBezTo>
                  <a:pt x="16" y="297"/>
                  <a:pt x="16" y="297"/>
                  <a:pt x="16" y="297"/>
                </a:cubicBezTo>
                <a:cubicBezTo>
                  <a:pt x="15" y="297"/>
                  <a:pt x="15" y="296"/>
                  <a:pt x="14" y="295"/>
                </a:cubicBezTo>
                <a:cubicBezTo>
                  <a:pt x="10" y="299"/>
                  <a:pt x="10" y="299"/>
                  <a:pt x="10" y="299"/>
                </a:cubicBezTo>
                <a:cubicBezTo>
                  <a:pt x="16" y="297"/>
                  <a:pt x="16" y="297"/>
                  <a:pt x="16" y="297"/>
                </a:cubicBezTo>
                <a:cubicBezTo>
                  <a:pt x="12" y="299"/>
                  <a:pt x="12" y="299"/>
                  <a:pt x="12" y="299"/>
                </a:cubicBezTo>
                <a:cubicBezTo>
                  <a:pt x="16" y="298"/>
                  <a:pt x="16" y="298"/>
                  <a:pt x="16" y="298"/>
                </a:cubicBezTo>
                <a:cubicBezTo>
                  <a:pt x="16" y="297"/>
                  <a:pt x="16" y="297"/>
                  <a:pt x="16" y="297"/>
                </a:cubicBezTo>
                <a:cubicBezTo>
                  <a:pt x="12" y="299"/>
                  <a:pt x="12" y="299"/>
                  <a:pt x="12" y="299"/>
                </a:cubicBezTo>
                <a:cubicBezTo>
                  <a:pt x="16" y="298"/>
                  <a:pt x="16" y="298"/>
                  <a:pt x="16" y="298"/>
                </a:cubicBezTo>
                <a:cubicBezTo>
                  <a:pt x="15" y="298"/>
                  <a:pt x="15" y="298"/>
                  <a:pt x="15" y="298"/>
                </a:cubicBezTo>
                <a:cubicBezTo>
                  <a:pt x="16" y="298"/>
                  <a:pt x="16" y="298"/>
                  <a:pt x="16" y="298"/>
                </a:cubicBezTo>
                <a:cubicBezTo>
                  <a:pt x="16" y="298"/>
                  <a:pt x="16" y="298"/>
                  <a:pt x="16" y="298"/>
                </a:cubicBezTo>
                <a:cubicBezTo>
                  <a:pt x="15" y="298"/>
                  <a:pt x="15" y="298"/>
                  <a:pt x="15" y="298"/>
                </a:cubicBezTo>
                <a:cubicBezTo>
                  <a:pt x="16" y="298"/>
                  <a:pt x="16" y="298"/>
                  <a:pt x="16" y="298"/>
                </a:cubicBezTo>
                <a:cubicBezTo>
                  <a:pt x="16" y="297"/>
                  <a:pt x="16" y="297"/>
                  <a:pt x="16" y="295"/>
                </a:cubicBezTo>
                <a:cubicBezTo>
                  <a:pt x="15" y="290"/>
                  <a:pt x="15" y="281"/>
                  <a:pt x="15" y="268"/>
                </a:cubicBezTo>
                <a:cubicBezTo>
                  <a:pt x="14" y="255"/>
                  <a:pt x="14" y="240"/>
                  <a:pt x="14" y="222"/>
                </a:cubicBezTo>
                <a:cubicBezTo>
                  <a:pt x="14" y="179"/>
                  <a:pt x="15" y="125"/>
                  <a:pt x="15" y="82"/>
                </a:cubicBezTo>
                <a:cubicBezTo>
                  <a:pt x="16" y="61"/>
                  <a:pt x="16" y="42"/>
                  <a:pt x="16" y="29"/>
                </a:cubicBezTo>
                <a:cubicBezTo>
                  <a:pt x="16" y="16"/>
                  <a:pt x="16" y="8"/>
                  <a:pt x="16" y="8"/>
                </a:cubicBezTo>
                <a:cubicBezTo>
                  <a:pt x="9" y="7"/>
                  <a:pt x="9" y="7"/>
                  <a:pt x="9" y="7"/>
                </a:cubicBezTo>
                <a:cubicBezTo>
                  <a:pt x="4" y="12"/>
                  <a:pt x="4" y="12"/>
                  <a:pt x="4" y="12"/>
                </a:cubicBezTo>
                <a:cubicBezTo>
                  <a:pt x="729" y="811"/>
                  <a:pt x="729" y="811"/>
                  <a:pt x="729" y="811"/>
                </a:cubicBezTo>
                <a:cubicBezTo>
                  <a:pt x="732" y="814"/>
                  <a:pt x="736" y="814"/>
                  <a:pt x="739" y="811"/>
                </a:cubicBezTo>
                <a:cubicBezTo>
                  <a:pt x="742" y="809"/>
                  <a:pt x="742" y="804"/>
                  <a:pt x="739" y="802"/>
                </a:cubicBezTo>
                <a:cubicBezTo>
                  <a:pt x="14" y="3"/>
                  <a:pt x="14" y="3"/>
                  <a:pt x="14" y="3"/>
                </a:cubicBezTo>
                <a:cubicBezTo>
                  <a:pt x="13" y="1"/>
                  <a:pt x="9" y="0"/>
                  <a:pt x="7" y="1"/>
                </a:cubicBezTo>
                <a:cubicBezTo>
                  <a:pt x="4" y="2"/>
                  <a:pt x="2" y="4"/>
                  <a:pt x="2" y="7"/>
                </a:cubicBezTo>
                <a:cubicBezTo>
                  <a:pt x="2" y="7"/>
                  <a:pt x="0" y="135"/>
                  <a:pt x="0" y="222"/>
                </a:cubicBezTo>
                <a:cubicBezTo>
                  <a:pt x="0" y="244"/>
                  <a:pt x="0" y="263"/>
                  <a:pt x="1" y="277"/>
                </a:cubicBezTo>
                <a:cubicBezTo>
                  <a:pt x="1" y="284"/>
                  <a:pt x="1" y="290"/>
                  <a:pt x="1" y="294"/>
                </a:cubicBezTo>
                <a:cubicBezTo>
                  <a:pt x="1" y="296"/>
                  <a:pt x="2" y="297"/>
                  <a:pt x="2" y="299"/>
                </a:cubicBezTo>
                <a:cubicBezTo>
                  <a:pt x="2" y="300"/>
                  <a:pt x="2" y="300"/>
                  <a:pt x="2" y="301"/>
                </a:cubicBezTo>
                <a:cubicBezTo>
                  <a:pt x="2" y="301"/>
                  <a:pt x="2" y="302"/>
                  <a:pt x="3" y="302"/>
                </a:cubicBezTo>
                <a:cubicBezTo>
                  <a:pt x="3" y="303"/>
                  <a:pt x="3" y="304"/>
                  <a:pt x="4" y="305"/>
                </a:cubicBezTo>
                <a:cubicBezTo>
                  <a:pt x="7" y="308"/>
                  <a:pt x="12" y="308"/>
                  <a:pt x="14" y="305"/>
                </a:cubicBezTo>
                <a:cubicBezTo>
                  <a:pt x="17" y="302"/>
                  <a:pt x="17" y="298"/>
                  <a:pt x="14" y="295"/>
                </a:cubicBezTo>
                <a:close/>
              </a:path>
            </a:pathLst>
          </a:custGeom>
          <a:solidFill>
            <a:srgbClr val="5F616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45" name="íS1iḋê"/>
          <p:cNvSpPr/>
          <p:nvPr/>
        </p:nvSpPr>
        <p:spPr bwMode="auto">
          <a:xfrm>
            <a:off x="3138374" y="1930479"/>
            <a:ext cx="1992413" cy="1127414"/>
          </a:xfrm>
          <a:custGeom>
            <a:avLst/>
            <a:gdLst>
              <a:gd name="T0" fmla="*/ 963 w 1197"/>
              <a:gd name="T1" fmla="*/ 280 h 677"/>
              <a:gd name="T2" fmla="*/ 963 w 1197"/>
              <a:gd name="T3" fmla="*/ 7 h 677"/>
              <a:gd name="T4" fmla="*/ 959 w 1197"/>
              <a:gd name="T5" fmla="*/ 1 h 677"/>
              <a:gd name="T6" fmla="*/ 952 w 1197"/>
              <a:gd name="T7" fmla="*/ 1 h 677"/>
              <a:gd name="T8" fmla="*/ 4 w 1197"/>
              <a:gd name="T9" fmla="*/ 663 h 677"/>
              <a:gd name="T10" fmla="*/ 2 w 1197"/>
              <a:gd name="T11" fmla="*/ 673 h 677"/>
              <a:gd name="T12" fmla="*/ 11 w 1197"/>
              <a:gd name="T13" fmla="*/ 676 h 677"/>
              <a:gd name="T14" fmla="*/ 1183 w 1197"/>
              <a:gd name="T15" fmla="*/ 194 h 677"/>
              <a:gd name="T16" fmla="*/ 1183 w 1197"/>
              <a:gd name="T17" fmla="*/ 363 h 677"/>
              <a:gd name="T18" fmla="*/ 1190 w 1197"/>
              <a:gd name="T19" fmla="*/ 370 h 677"/>
              <a:gd name="T20" fmla="*/ 1197 w 1197"/>
              <a:gd name="T21" fmla="*/ 363 h 677"/>
              <a:gd name="T22" fmla="*/ 1197 w 1197"/>
              <a:gd name="T23" fmla="*/ 183 h 677"/>
              <a:gd name="T24" fmla="*/ 1194 w 1197"/>
              <a:gd name="T25" fmla="*/ 178 h 677"/>
              <a:gd name="T26" fmla="*/ 1188 w 1197"/>
              <a:gd name="T27" fmla="*/ 177 h 677"/>
              <a:gd name="T28" fmla="*/ 64 w 1197"/>
              <a:gd name="T29" fmla="*/ 639 h 677"/>
              <a:gd name="T30" fmla="*/ 949 w 1197"/>
              <a:gd name="T31" fmla="*/ 21 h 677"/>
              <a:gd name="T32" fmla="*/ 949 w 1197"/>
              <a:gd name="T33" fmla="*/ 280 h 677"/>
              <a:gd name="T34" fmla="*/ 956 w 1197"/>
              <a:gd name="T35" fmla="*/ 287 h 677"/>
              <a:gd name="T36" fmla="*/ 963 w 1197"/>
              <a:gd name="T37" fmla="*/ 280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97" h="677">
                <a:moveTo>
                  <a:pt x="963" y="280"/>
                </a:moveTo>
                <a:cubicBezTo>
                  <a:pt x="963" y="7"/>
                  <a:pt x="963" y="7"/>
                  <a:pt x="963" y="7"/>
                </a:cubicBezTo>
                <a:cubicBezTo>
                  <a:pt x="963" y="5"/>
                  <a:pt x="962" y="2"/>
                  <a:pt x="959" y="1"/>
                </a:cubicBezTo>
                <a:cubicBezTo>
                  <a:pt x="957" y="0"/>
                  <a:pt x="954" y="0"/>
                  <a:pt x="952" y="1"/>
                </a:cubicBezTo>
                <a:cubicBezTo>
                  <a:pt x="4" y="663"/>
                  <a:pt x="4" y="663"/>
                  <a:pt x="4" y="663"/>
                </a:cubicBezTo>
                <a:cubicBezTo>
                  <a:pt x="1" y="666"/>
                  <a:pt x="0" y="669"/>
                  <a:pt x="2" y="673"/>
                </a:cubicBezTo>
                <a:cubicBezTo>
                  <a:pt x="4" y="676"/>
                  <a:pt x="7" y="677"/>
                  <a:pt x="11" y="676"/>
                </a:cubicBezTo>
                <a:cubicBezTo>
                  <a:pt x="1183" y="194"/>
                  <a:pt x="1183" y="194"/>
                  <a:pt x="1183" y="194"/>
                </a:cubicBezTo>
                <a:cubicBezTo>
                  <a:pt x="1183" y="363"/>
                  <a:pt x="1183" y="363"/>
                  <a:pt x="1183" y="363"/>
                </a:cubicBezTo>
                <a:cubicBezTo>
                  <a:pt x="1183" y="367"/>
                  <a:pt x="1186" y="370"/>
                  <a:pt x="1190" y="370"/>
                </a:cubicBezTo>
                <a:cubicBezTo>
                  <a:pt x="1194" y="370"/>
                  <a:pt x="1197" y="367"/>
                  <a:pt x="1197" y="363"/>
                </a:cubicBezTo>
                <a:cubicBezTo>
                  <a:pt x="1197" y="183"/>
                  <a:pt x="1197" y="183"/>
                  <a:pt x="1197" y="183"/>
                </a:cubicBezTo>
                <a:cubicBezTo>
                  <a:pt x="1197" y="181"/>
                  <a:pt x="1196" y="179"/>
                  <a:pt x="1194" y="178"/>
                </a:cubicBezTo>
                <a:cubicBezTo>
                  <a:pt x="1192" y="176"/>
                  <a:pt x="1190" y="176"/>
                  <a:pt x="1188" y="177"/>
                </a:cubicBezTo>
                <a:cubicBezTo>
                  <a:pt x="64" y="639"/>
                  <a:pt x="64" y="639"/>
                  <a:pt x="64" y="639"/>
                </a:cubicBezTo>
                <a:cubicBezTo>
                  <a:pt x="949" y="21"/>
                  <a:pt x="949" y="21"/>
                  <a:pt x="949" y="21"/>
                </a:cubicBezTo>
                <a:cubicBezTo>
                  <a:pt x="949" y="280"/>
                  <a:pt x="949" y="280"/>
                  <a:pt x="949" y="280"/>
                </a:cubicBezTo>
                <a:cubicBezTo>
                  <a:pt x="949" y="284"/>
                  <a:pt x="952" y="287"/>
                  <a:pt x="956" y="287"/>
                </a:cubicBezTo>
                <a:cubicBezTo>
                  <a:pt x="960" y="287"/>
                  <a:pt x="963" y="284"/>
                  <a:pt x="963" y="280"/>
                </a:cubicBezTo>
                <a:close/>
              </a:path>
            </a:pathLst>
          </a:custGeom>
          <a:solidFill>
            <a:srgbClr val="5F616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46" name="îslíďe"/>
          <p:cNvSpPr/>
          <p:nvPr/>
        </p:nvSpPr>
        <p:spPr bwMode="auto">
          <a:xfrm>
            <a:off x="3138374" y="1702620"/>
            <a:ext cx="1235404" cy="1355273"/>
          </a:xfrm>
          <a:custGeom>
            <a:avLst/>
            <a:gdLst>
              <a:gd name="T0" fmla="*/ 738 w 742"/>
              <a:gd name="T1" fmla="*/ 305 h 814"/>
              <a:gd name="T2" fmla="*/ 740 w 742"/>
              <a:gd name="T3" fmla="*/ 302 h 814"/>
              <a:gd name="T4" fmla="*/ 740 w 742"/>
              <a:gd name="T5" fmla="*/ 300 h 814"/>
              <a:gd name="T6" fmla="*/ 741 w 742"/>
              <a:gd name="T7" fmla="*/ 296 h 814"/>
              <a:gd name="T8" fmla="*/ 742 w 742"/>
              <a:gd name="T9" fmla="*/ 268 h 814"/>
              <a:gd name="T10" fmla="*/ 742 w 742"/>
              <a:gd name="T11" fmla="*/ 222 h 814"/>
              <a:gd name="T12" fmla="*/ 740 w 742"/>
              <a:gd name="T13" fmla="*/ 7 h 814"/>
              <a:gd name="T14" fmla="*/ 735 w 742"/>
              <a:gd name="T15" fmla="*/ 1 h 814"/>
              <a:gd name="T16" fmla="*/ 728 w 742"/>
              <a:gd name="T17" fmla="*/ 3 h 814"/>
              <a:gd name="T18" fmla="*/ 3 w 742"/>
              <a:gd name="T19" fmla="*/ 802 h 814"/>
              <a:gd name="T20" fmla="*/ 3 w 742"/>
              <a:gd name="T21" fmla="*/ 811 h 814"/>
              <a:gd name="T22" fmla="*/ 13 w 742"/>
              <a:gd name="T23" fmla="*/ 811 h 814"/>
              <a:gd name="T24" fmla="*/ 738 w 742"/>
              <a:gd name="T25" fmla="*/ 12 h 814"/>
              <a:gd name="T26" fmla="*/ 733 w 742"/>
              <a:gd name="T27" fmla="*/ 7 h 814"/>
              <a:gd name="T28" fmla="*/ 726 w 742"/>
              <a:gd name="T29" fmla="*/ 8 h 814"/>
              <a:gd name="T30" fmla="*/ 726 w 742"/>
              <a:gd name="T31" fmla="*/ 29 h 814"/>
              <a:gd name="T32" fmla="*/ 728 w 742"/>
              <a:gd name="T33" fmla="*/ 222 h 814"/>
              <a:gd name="T34" fmla="*/ 727 w 742"/>
              <a:gd name="T35" fmla="*/ 277 h 814"/>
              <a:gd name="T36" fmla="*/ 727 w 742"/>
              <a:gd name="T37" fmla="*/ 293 h 814"/>
              <a:gd name="T38" fmla="*/ 727 w 742"/>
              <a:gd name="T39" fmla="*/ 297 h 814"/>
              <a:gd name="T40" fmla="*/ 726 w 742"/>
              <a:gd name="T41" fmla="*/ 298 h 814"/>
              <a:gd name="T42" fmla="*/ 726 w 742"/>
              <a:gd name="T43" fmla="*/ 298 h 814"/>
              <a:gd name="T44" fmla="*/ 730 w 742"/>
              <a:gd name="T45" fmla="*/ 298 h 814"/>
              <a:gd name="T46" fmla="*/ 727 w 742"/>
              <a:gd name="T47" fmla="*/ 297 h 814"/>
              <a:gd name="T48" fmla="*/ 726 w 742"/>
              <a:gd name="T49" fmla="*/ 298 h 814"/>
              <a:gd name="T50" fmla="*/ 730 w 742"/>
              <a:gd name="T51" fmla="*/ 298 h 814"/>
              <a:gd name="T52" fmla="*/ 727 w 742"/>
              <a:gd name="T53" fmla="*/ 297 h 814"/>
              <a:gd name="T54" fmla="*/ 732 w 742"/>
              <a:gd name="T55" fmla="*/ 299 h 814"/>
              <a:gd name="T56" fmla="*/ 728 w 742"/>
              <a:gd name="T57" fmla="*/ 295 h 814"/>
              <a:gd name="T58" fmla="*/ 727 w 742"/>
              <a:gd name="T59" fmla="*/ 297 h 814"/>
              <a:gd name="T60" fmla="*/ 732 w 742"/>
              <a:gd name="T61" fmla="*/ 299 h 814"/>
              <a:gd name="T62" fmla="*/ 728 w 742"/>
              <a:gd name="T63" fmla="*/ 295 h 814"/>
              <a:gd name="T64" fmla="*/ 728 w 742"/>
              <a:gd name="T65" fmla="*/ 305 h 814"/>
              <a:gd name="T66" fmla="*/ 738 w 742"/>
              <a:gd name="T67" fmla="*/ 305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42" h="814">
                <a:moveTo>
                  <a:pt x="738" y="305"/>
                </a:moveTo>
                <a:cubicBezTo>
                  <a:pt x="739" y="304"/>
                  <a:pt x="739" y="303"/>
                  <a:pt x="740" y="302"/>
                </a:cubicBezTo>
                <a:cubicBezTo>
                  <a:pt x="740" y="301"/>
                  <a:pt x="740" y="301"/>
                  <a:pt x="740" y="300"/>
                </a:cubicBezTo>
                <a:cubicBezTo>
                  <a:pt x="740" y="299"/>
                  <a:pt x="741" y="297"/>
                  <a:pt x="741" y="296"/>
                </a:cubicBezTo>
                <a:cubicBezTo>
                  <a:pt x="741" y="290"/>
                  <a:pt x="741" y="280"/>
                  <a:pt x="742" y="268"/>
                </a:cubicBezTo>
                <a:cubicBezTo>
                  <a:pt x="742" y="255"/>
                  <a:pt x="742" y="239"/>
                  <a:pt x="742" y="222"/>
                </a:cubicBezTo>
                <a:cubicBezTo>
                  <a:pt x="742" y="135"/>
                  <a:pt x="740" y="7"/>
                  <a:pt x="740" y="7"/>
                </a:cubicBezTo>
                <a:cubicBezTo>
                  <a:pt x="740" y="4"/>
                  <a:pt x="738" y="2"/>
                  <a:pt x="735" y="1"/>
                </a:cubicBezTo>
                <a:cubicBezTo>
                  <a:pt x="733" y="0"/>
                  <a:pt x="730" y="1"/>
                  <a:pt x="728" y="3"/>
                </a:cubicBezTo>
                <a:cubicBezTo>
                  <a:pt x="3" y="802"/>
                  <a:pt x="3" y="802"/>
                  <a:pt x="3" y="802"/>
                </a:cubicBezTo>
                <a:cubicBezTo>
                  <a:pt x="0" y="804"/>
                  <a:pt x="1" y="809"/>
                  <a:pt x="3" y="811"/>
                </a:cubicBezTo>
                <a:cubicBezTo>
                  <a:pt x="6" y="814"/>
                  <a:pt x="11" y="814"/>
                  <a:pt x="13" y="811"/>
                </a:cubicBezTo>
                <a:cubicBezTo>
                  <a:pt x="738" y="12"/>
                  <a:pt x="738" y="12"/>
                  <a:pt x="738" y="12"/>
                </a:cubicBezTo>
                <a:cubicBezTo>
                  <a:pt x="733" y="7"/>
                  <a:pt x="733" y="7"/>
                  <a:pt x="733" y="7"/>
                </a:cubicBezTo>
                <a:cubicBezTo>
                  <a:pt x="726" y="8"/>
                  <a:pt x="726" y="8"/>
                  <a:pt x="726" y="8"/>
                </a:cubicBezTo>
                <a:cubicBezTo>
                  <a:pt x="726" y="8"/>
                  <a:pt x="726" y="16"/>
                  <a:pt x="726" y="29"/>
                </a:cubicBezTo>
                <a:cubicBezTo>
                  <a:pt x="727" y="69"/>
                  <a:pt x="728" y="157"/>
                  <a:pt x="728" y="222"/>
                </a:cubicBezTo>
                <a:cubicBezTo>
                  <a:pt x="728" y="244"/>
                  <a:pt x="728" y="263"/>
                  <a:pt x="727" y="277"/>
                </a:cubicBezTo>
                <a:cubicBezTo>
                  <a:pt x="727" y="283"/>
                  <a:pt x="727" y="289"/>
                  <a:pt x="727" y="293"/>
                </a:cubicBezTo>
                <a:cubicBezTo>
                  <a:pt x="727" y="295"/>
                  <a:pt x="727" y="296"/>
                  <a:pt x="727" y="297"/>
                </a:cubicBezTo>
                <a:cubicBezTo>
                  <a:pt x="726" y="298"/>
                  <a:pt x="726" y="298"/>
                  <a:pt x="726" y="298"/>
                </a:cubicBezTo>
                <a:cubicBezTo>
                  <a:pt x="726" y="298"/>
                  <a:pt x="726" y="298"/>
                  <a:pt x="726" y="298"/>
                </a:cubicBezTo>
                <a:cubicBezTo>
                  <a:pt x="730" y="298"/>
                  <a:pt x="730" y="298"/>
                  <a:pt x="730" y="298"/>
                </a:cubicBezTo>
                <a:cubicBezTo>
                  <a:pt x="727" y="297"/>
                  <a:pt x="727" y="297"/>
                  <a:pt x="727" y="297"/>
                </a:cubicBezTo>
                <a:cubicBezTo>
                  <a:pt x="726" y="298"/>
                  <a:pt x="726" y="298"/>
                  <a:pt x="726" y="298"/>
                </a:cubicBezTo>
                <a:cubicBezTo>
                  <a:pt x="730" y="298"/>
                  <a:pt x="730" y="298"/>
                  <a:pt x="730" y="298"/>
                </a:cubicBezTo>
                <a:cubicBezTo>
                  <a:pt x="727" y="297"/>
                  <a:pt x="727" y="297"/>
                  <a:pt x="727" y="297"/>
                </a:cubicBezTo>
                <a:cubicBezTo>
                  <a:pt x="732" y="299"/>
                  <a:pt x="732" y="299"/>
                  <a:pt x="732" y="299"/>
                </a:cubicBezTo>
                <a:cubicBezTo>
                  <a:pt x="728" y="295"/>
                  <a:pt x="728" y="295"/>
                  <a:pt x="728" y="295"/>
                </a:cubicBezTo>
                <a:cubicBezTo>
                  <a:pt x="727" y="296"/>
                  <a:pt x="727" y="297"/>
                  <a:pt x="727" y="297"/>
                </a:cubicBezTo>
                <a:cubicBezTo>
                  <a:pt x="732" y="299"/>
                  <a:pt x="732" y="299"/>
                  <a:pt x="732" y="299"/>
                </a:cubicBezTo>
                <a:cubicBezTo>
                  <a:pt x="728" y="295"/>
                  <a:pt x="728" y="295"/>
                  <a:pt x="728" y="295"/>
                </a:cubicBezTo>
                <a:cubicBezTo>
                  <a:pt x="725" y="298"/>
                  <a:pt x="725" y="302"/>
                  <a:pt x="728" y="305"/>
                </a:cubicBezTo>
                <a:cubicBezTo>
                  <a:pt x="731" y="308"/>
                  <a:pt x="735" y="308"/>
                  <a:pt x="738" y="305"/>
                </a:cubicBezTo>
                <a:close/>
              </a:path>
            </a:pathLst>
          </a:custGeom>
          <a:solidFill>
            <a:srgbClr val="5F616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cxnSp>
        <p:nvCxnSpPr>
          <p:cNvPr id="48" name="直接连接符 47"/>
          <p:cNvCxnSpPr/>
          <p:nvPr/>
        </p:nvCxnSpPr>
        <p:spPr>
          <a:xfrm>
            <a:off x="6006000" y="1512570"/>
            <a:ext cx="0" cy="5019675"/>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49" name="文本框 48"/>
          <p:cNvSpPr txBox="1"/>
          <p:nvPr/>
        </p:nvSpPr>
        <p:spPr>
          <a:xfrm>
            <a:off x="6366000" y="1512570"/>
            <a:ext cx="5154488" cy="5019675"/>
          </a:xfrm>
          <a:prstGeom prst="rect">
            <a:avLst/>
          </a:prstGeom>
          <a:noFill/>
        </p:spPr>
        <p:txBody>
          <a:bodyPr wrap="square" lIns="90000" tIns="46800" rIns="90000" bIns="46800" rtlCol="0" anchor="t" anchorCtr="0">
            <a:normAutofit fontScale="90000"/>
          </a:bodyPr>
          <a:lstStyle/>
          <a:p>
            <a:pPr marL="228600" marR="0" lvl="0" indent="-228600" algn="l" defTabSz="913765" rtl="0" eaLnBrk="1" fontAlgn="auto" latinLnBrk="0" hangingPunct="1">
              <a:lnSpc>
                <a:spcPct val="150000"/>
              </a:lnSpc>
              <a:spcBef>
                <a:spcPts val="0"/>
              </a:spcBef>
              <a:spcAft>
                <a:spcPts val="500"/>
              </a:spcAft>
              <a:buClrTx/>
              <a:buSzTx/>
              <a:buFont typeface="+mj-lt"/>
              <a:buAutoNum type="arabicPeriod"/>
              <a:defRPr/>
            </a:pPr>
            <a:r>
              <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XXX.XXXXXXXXXXXXX[M].XXXXXX:XX,2023.</a:t>
            </a:r>
            <a:endPar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a:p>
            <a:pPr marL="228600" marR="0" lvl="0" indent="-228600" algn="l" defTabSz="913765" rtl="0" eaLnBrk="1" fontAlgn="auto" latinLnBrk="0" hangingPunct="1">
              <a:lnSpc>
                <a:spcPct val="150000"/>
              </a:lnSpc>
              <a:spcBef>
                <a:spcPts val="0"/>
              </a:spcBef>
              <a:spcAft>
                <a:spcPts val="500"/>
              </a:spcAft>
              <a:buClrTx/>
              <a:buSzTx/>
              <a:buFont typeface="+mj-lt"/>
              <a:buAutoNum type="arabicPeriod"/>
              <a:defRPr/>
            </a:pPr>
            <a:r>
              <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XXX.XXXXXXXXXXXXX[C].XXXXXX:XX,2023.</a:t>
            </a:r>
            <a:endPar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a:p>
            <a:pPr marL="228600" marR="0" lvl="0" indent="-228600" algn="l" defTabSz="913765" rtl="0" eaLnBrk="1" fontAlgn="auto" latinLnBrk="0" hangingPunct="1">
              <a:lnSpc>
                <a:spcPct val="150000"/>
              </a:lnSpc>
              <a:spcBef>
                <a:spcPts val="0"/>
              </a:spcBef>
              <a:spcAft>
                <a:spcPts val="500"/>
              </a:spcAft>
              <a:buClrTx/>
              <a:buSzTx/>
              <a:buFont typeface="+mj-lt"/>
              <a:buAutoNum type="arabicPeriod"/>
              <a:defRPr/>
            </a:pPr>
            <a:r>
              <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XXX.XXXXXXXXXXXXXXXXX[D].XXXXXX:XX,2023.</a:t>
            </a:r>
            <a:endPar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a:p>
            <a:pPr marL="228600" marR="0" lvl="0" indent="-228600" algn="l" defTabSz="913765" rtl="0" eaLnBrk="1" fontAlgn="auto" latinLnBrk="0" hangingPunct="1">
              <a:lnSpc>
                <a:spcPct val="150000"/>
              </a:lnSpc>
              <a:spcBef>
                <a:spcPts val="0"/>
              </a:spcBef>
              <a:spcAft>
                <a:spcPts val="500"/>
              </a:spcAft>
              <a:buClrTx/>
              <a:buSzTx/>
              <a:buFont typeface="+mj-lt"/>
              <a:buAutoNum type="arabicPeriod"/>
              <a:defRPr/>
            </a:pPr>
            <a:r>
              <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XXX.XXXXXXXXXXXX[R].XXXXXX:XX,2023.</a:t>
            </a:r>
            <a:endPar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a:p>
            <a:pPr marL="228600" marR="0" lvl="0" indent="-228600" algn="l" defTabSz="913765" rtl="0" eaLnBrk="1" fontAlgn="auto" latinLnBrk="0" hangingPunct="1">
              <a:lnSpc>
                <a:spcPct val="150000"/>
              </a:lnSpc>
              <a:spcBef>
                <a:spcPts val="0"/>
              </a:spcBef>
              <a:spcAft>
                <a:spcPts val="500"/>
              </a:spcAft>
              <a:buClrTx/>
              <a:buSzTx/>
              <a:buFont typeface="+mj-lt"/>
              <a:buAutoNum type="arabicPeriod"/>
              <a:defRPr/>
            </a:pPr>
            <a:r>
              <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XXX.XXXXXXXXXX[J].XXXXXXX,2023.</a:t>
            </a:r>
            <a:endPar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a:p>
            <a:pPr marL="228600" marR="0" lvl="0" indent="-228600" algn="l" defTabSz="913765" rtl="0" eaLnBrk="1" fontAlgn="auto" latinLnBrk="0" hangingPunct="1">
              <a:lnSpc>
                <a:spcPct val="150000"/>
              </a:lnSpc>
              <a:spcBef>
                <a:spcPts val="0"/>
              </a:spcBef>
              <a:spcAft>
                <a:spcPts val="500"/>
              </a:spcAft>
              <a:buClrTx/>
              <a:buSzTx/>
              <a:buFont typeface="+mj-lt"/>
              <a:buAutoNum type="arabicPeriod"/>
              <a:defRPr/>
            </a:pPr>
            <a:r>
              <a:rPr lang="en-US" altLang="zh-CN" sz="1200" noProof="0" dirty="0">
                <a:ln>
                  <a:noFill/>
                </a:ln>
                <a:solidFill>
                  <a:srgbClr val="000000"/>
                </a:solidFill>
                <a:effectLst/>
                <a:uLnTx/>
                <a:uFillTx/>
                <a:latin typeface="Arial" panose="020B0704020202090204"/>
                <a:ea typeface="微软雅黑" panose="020B0503020204020204" pitchFamily="34" charset="-122"/>
                <a:sym typeface="+mn-ea"/>
              </a:rPr>
              <a:t>XXX.XXXXXXXXXXXXX[M].XXXXXX:XX,2023.</a:t>
            </a:r>
            <a:endPar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a:p>
            <a:pPr marL="228600" marR="0" lvl="0" indent="-228600" algn="l" defTabSz="913765" rtl="0" eaLnBrk="1" fontAlgn="auto" latinLnBrk="0" hangingPunct="1">
              <a:lnSpc>
                <a:spcPct val="150000"/>
              </a:lnSpc>
              <a:spcBef>
                <a:spcPts val="0"/>
              </a:spcBef>
              <a:spcAft>
                <a:spcPts val="500"/>
              </a:spcAft>
              <a:buClrTx/>
              <a:buSzTx/>
              <a:buFont typeface="+mj-lt"/>
              <a:buAutoNum type="arabicPeriod"/>
              <a:defRPr/>
            </a:pPr>
            <a:r>
              <a:rPr lang="en-US" altLang="zh-CN" sz="1200" noProof="0" dirty="0">
                <a:ln>
                  <a:noFill/>
                </a:ln>
                <a:solidFill>
                  <a:srgbClr val="000000"/>
                </a:solidFill>
                <a:effectLst/>
                <a:uLnTx/>
                <a:uFillTx/>
                <a:latin typeface="Arial" panose="020B0704020202090204"/>
                <a:ea typeface="微软雅黑" panose="020B0503020204020204" pitchFamily="34" charset="-122"/>
                <a:sym typeface="+mn-ea"/>
              </a:rPr>
              <a:t>XXX.XXXXXXXXXXXXX[C].XXXXXX:XX,2023.</a:t>
            </a:r>
            <a:endPar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a:p>
            <a:pPr marL="228600" marR="0" lvl="0" indent="-228600" algn="l" defTabSz="913765" rtl="0" eaLnBrk="1" fontAlgn="auto" latinLnBrk="0" hangingPunct="1">
              <a:lnSpc>
                <a:spcPct val="150000"/>
              </a:lnSpc>
              <a:spcBef>
                <a:spcPts val="0"/>
              </a:spcBef>
              <a:spcAft>
                <a:spcPts val="500"/>
              </a:spcAft>
              <a:buClrTx/>
              <a:buSzTx/>
              <a:buFont typeface="+mj-lt"/>
              <a:buAutoNum type="arabicPeriod"/>
              <a:defRPr/>
            </a:pPr>
            <a:r>
              <a:rPr lang="en-US" altLang="zh-CN" sz="1200" noProof="0" dirty="0">
                <a:ln>
                  <a:noFill/>
                </a:ln>
                <a:solidFill>
                  <a:srgbClr val="000000"/>
                </a:solidFill>
                <a:effectLst/>
                <a:uLnTx/>
                <a:uFillTx/>
                <a:latin typeface="Arial" panose="020B0704020202090204"/>
                <a:ea typeface="微软雅黑" panose="020B0503020204020204" pitchFamily="34" charset="-122"/>
                <a:sym typeface="+mn-ea"/>
              </a:rPr>
              <a:t>XXX.XXXXXXXXXXXXXXXXX[D].XXXXXX:XX,2023.</a:t>
            </a:r>
            <a:endPar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a:p>
            <a:pPr marL="228600" marR="0" lvl="0" indent="-228600" algn="l" defTabSz="913765" rtl="0" eaLnBrk="1" fontAlgn="auto" latinLnBrk="0" hangingPunct="1">
              <a:lnSpc>
                <a:spcPct val="150000"/>
              </a:lnSpc>
              <a:spcBef>
                <a:spcPts val="0"/>
              </a:spcBef>
              <a:spcAft>
                <a:spcPts val="500"/>
              </a:spcAft>
              <a:buClrTx/>
              <a:buSzTx/>
              <a:buFont typeface="+mj-lt"/>
              <a:buAutoNum type="arabicPeriod"/>
              <a:defRPr/>
            </a:pPr>
            <a:r>
              <a:rPr lang="en-US" altLang="zh-CN" sz="1200" noProof="0" dirty="0">
                <a:ln>
                  <a:noFill/>
                </a:ln>
                <a:solidFill>
                  <a:srgbClr val="000000"/>
                </a:solidFill>
                <a:effectLst/>
                <a:uLnTx/>
                <a:uFillTx/>
                <a:latin typeface="Arial" panose="020B0704020202090204"/>
                <a:ea typeface="微软雅黑" panose="020B0503020204020204" pitchFamily="34" charset="-122"/>
                <a:sym typeface="+mn-ea"/>
              </a:rPr>
              <a:t>XXX.XXXXXXXXXXXX[R].XXXXXX:XX,2023.</a:t>
            </a:r>
            <a:endPar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a:p>
            <a:pPr marL="228600" marR="0" lvl="0" indent="-228600" algn="l" defTabSz="913765" rtl="0" eaLnBrk="1" fontAlgn="auto" latinLnBrk="0" hangingPunct="1">
              <a:lnSpc>
                <a:spcPct val="150000"/>
              </a:lnSpc>
              <a:spcBef>
                <a:spcPts val="0"/>
              </a:spcBef>
              <a:spcAft>
                <a:spcPts val="500"/>
              </a:spcAft>
              <a:buClrTx/>
              <a:buSzTx/>
              <a:buFont typeface="+mj-lt"/>
              <a:buAutoNum type="arabicPeriod"/>
              <a:defRPr/>
            </a:pPr>
            <a:r>
              <a:rPr lang="en-US" altLang="zh-CN" sz="1200" noProof="0" dirty="0">
                <a:ln>
                  <a:noFill/>
                </a:ln>
                <a:solidFill>
                  <a:srgbClr val="000000"/>
                </a:solidFill>
                <a:effectLst/>
                <a:uLnTx/>
                <a:uFillTx/>
                <a:latin typeface="Arial" panose="020B0704020202090204"/>
                <a:ea typeface="微软雅黑" panose="020B0503020204020204" pitchFamily="34" charset="-122"/>
                <a:sym typeface="+mn-ea"/>
              </a:rPr>
              <a:t>XXX.XXXXXXXXXX[J].XXXXXXX,2023.</a:t>
            </a:r>
            <a:endPar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a:p>
            <a:pPr marL="228600" marR="0" lvl="0" indent="-228600" algn="l" defTabSz="913765" rtl="0" eaLnBrk="1" fontAlgn="auto" latinLnBrk="0" hangingPunct="1">
              <a:lnSpc>
                <a:spcPct val="150000"/>
              </a:lnSpc>
              <a:spcBef>
                <a:spcPts val="0"/>
              </a:spcBef>
              <a:spcAft>
                <a:spcPts val="500"/>
              </a:spcAft>
              <a:buClrTx/>
              <a:buSzTx/>
              <a:buFont typeface="+mj-lt"/>
              <a:buAutoNum type="arabicPeriod"/>
              <a:defRPr/>
            </a:pPr>
            <a:r>
              <a:rPr lang="en-US" altLang="zh-CN" sz="1200" noProof="0" dirty="0">
                <a:ln>
                  <a:noFill/>
                </a:ln>
                <a:solidFill>
                  <a:srgbClr val="000000"/>
                </a:solidFill>
                <a:effectLst/>
                <a:uLnTx/>
                <a:uFillTx/>
                <a:latin typeface="Arial" panose="020B0704020202090204"/>
                <a:ea typeface="微软雅黑" panose="020B0503020204020204" pitchFamily="34" charset="-122"/>
                <a:sym typeface="+mn-ea"/>
              </a:rPr>
              <a:t>XXX. XXXXXXXXXX[N].XXXXXXXX, 2023.</a:t>
            </a:r>
            <a:endParaRPr lang="en-US" altLang="zh-CN" sz="1200" noProof="0" dirty="0">
              <a:ln>
                <a:noFill/>
              </a:ln>
              <a:solidFill>
                <a:srgbClr val="000000"/>
              </a:solidFill>
              <a:effectLst/>
              <a:uLnTx/>
              <a:uFillTx/>
              <a:latin typeface="Arial" panose="020B0704020202090204"/>
              <a:ea typeface="微软雅黑" panose="020B0503020204020204" pitchFamily="34" charset="-122"/>
              <a:sym typeface="+mn-ea"/>
            </a:endParaRPr>
          </a:p>
          <a:p>
            <a:pPr marL="228600" marR="0" lvl="0" indent="-228600" algn="l" defTabSz="913765" rtl="0" eaLnBrk="1" fontAlgn="auto" latinLnBrk="0" hangingPunct="1">
              <a:lnSpc>
                <a:spcPct val="150000"/>
              </a:lnSpc>
              <a:spcBef>
                <a:spcPts val="0"/>
              </a:spcBef>
              <a:spcAft>
                <a:spcPts val="500"/>
              </a:spcAft>
              <a:buClrTx/>
              <a:buSzTx/>
              <a:buFont typeface="+mj-lt"/>
              <a:buAutoNum type="arabicPeriod"/>
              <a:defRPr/>
            </a:pPr>
            <a:r>
              <a:rPr lang="en-US" altLang="zh-CN" sz="1200" noProof="0" dirty="0">
                <a:ln>
                  <a:noFill/>
                </a:ln>
                <a:solidFill>
                  <a:srgbClr val="000000"/>
                </a:solidFill>
                <a:effectLst/>
                <a:uLnTx/>
                <a:uFillTx/>
                <a:latin typeface="Arial" panose="020B0704020202090204"/>
                <a:ea typeface="微软雅黑" panose="020B0503020204020204" pitchFamily="34" charset="-122"/>
                <a:sym typeface="+mn-ea"/>
              </a:rPr>
              <a:t>XXX.XXXXXXXXXXXXX[M].XXXXXX:XX,2023.</a:t>
            </a:r>
            <a:endPar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a:p>
            <a:pPr marL="228600" marR="0" lvl="0" indent="-228600" algn="l" defTabSz="913765" rtl="0" eaLnBrk="1" fontAlgn="auto" latinLnBrk="0" hangingPunct="1">
              <a:lnSpc>
                <a:spcPct val="150000"/>
              </a:lnSpc>
              <a:spcBef>
                <a:spcPts val="0"/>
              </a:spcBef>
              <a:spcAft>
                <a:spcPts val="500"/>
              </a:spcAft>
              <a:buClrTx/>
              <a:buSzTx/>
              <a:buFont typeface="+mj-lt"/>
              <a:buAutoNum type="arabicPeriod"/>
              <a:defRPr/>
            </a:pPr>
            <a:r>
              <a:rPr lang="en-US" altLang="zh-CN" sz="1200" noProof="0" dirty="0">
                <a:ln>
                  <a:noFill/>
                </a:ln>
                <a:solidFill>
                  <a:srgbClr val="000000"/>
                </a:solidFill>
                <a:effectLst/>
                <a:uLnTx/>
                <a:uFillTx/>
                <a:latin typeface="Arial" panose="020B0704020202090204"/>
                <a:ea typeface="微软雅黑" panose="020B0503020204020204" pitchFamily="34" charset="-122"/>
                <a:sym typeface="+mn-ea"/>
              </a:rPr>
              <a:t>XXX.XXXXXXXXXXXXX[C].XXXXXX:XX,2023.</a:t>
            </a:r>
            <a:endPar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a:p>
            <a:pPr marL="228600" marR="0" lvl="0" indent="-228600" algn="l" defTabSz="913765" rtl="0" eaLnBrk="1" fontAlgn="auto" latinLnBrk="0" hangingPunct="1">
              <a:lnSpc>
                <a:spcPct val="150000"/>
              </a:lnSpc>
              <a:spcBef>
                <a:spcPts val="0"/>
              </a:spcBef>
              <a:spcAft>
                <a:spcPts val="500"/>
              </a:spcAft>
              <a:buClrTx/>
              <a:buSzTx/>
              <a:buFont typeface="+mj-lt"/>
              <a:buAutoNum type="arabicPeriod"/>
              <a:defRPr/>
            </a:pPr>
            <a:r>
              <a:rPr lang="en-US" altLang="zh-CN" sz="1200" noProof="0" dirty="0">
                <a:ln>
                  <a:noFill/>
                </a:ln>
                <a:solidFill>
                  <a:srgbClr val="000000"/>
                </a:solidFill>
                <a:effectLst/>
                <a:uLnTx/>
                <a:uFillTx/>
                <a:latin typeface="Arial" panose="020B0704020202090204"/>
                <a:ea typeface="微软雅黑" panose="020B0503020204020204" pitchFamily="34" charset="-122"/>
                <a:sym typeface="+mn-ea"/>
              </a:rPr>
              <a:t>XXX.XXXXXXXXXXXXXXXXX[D].XXXXXX:XX,2023.</a:t>
            </a:r>
            <a:endPar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a:p>
            <a:pPr marL="228600" marR="0" lvl="0" indent="-228600" algn="l" defTabSz="913765" rtl="0" eaLnBrk="1" fontAlgn="auto" latinLnBrk="0" hangingPunct="1">
              <a:lnSpc>
                <a:spcPct val="150000"/>
              </a:lnSpc>
              <a:spcBef>
                <a:spcPts val="0"/>
              </a:spcBef>
              <a:spcAft>
                <a:spcPts val="500"/>
              </a:spcAft>
              <a:buClrTx/>
              <a:buSzTx/>
              <a:buFont typeface="+mj-lt"/>
              <a:buAutoNum type="arabicPeriod"/>
              <a:defRPr/>
            </a:pPr>
            <a:r>
              <a:rPr lang="en-US" altLang="zh-CN" sz="1200" noProof="0" dirty="0">
                <a:ln>
                  <a:noFill/>
                </a:ln>
                <a:solidFill>
                  <a:srgbClr val="000000"/>
                </a:solidFill>
                <a:effectLst/>
                <a:uLnTx/>
                <a:uFillTx/>
                <a:latin typeface="Arial" panose="020B0704020202090204"/>
                <a:ea typeface="微软雅黑" panose="020B0503020204020204" pitchFamily="34" charset="-122"/>
                <a:sym typeface="+mn-ea"/>
              </a:rPr>
              <a:t>XXX.XXXXXXXXXXXX[R].XXXXXX:XX,2023.</a:t>
            </a:r>
            <a:endPar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a:p>
            <a:pPr marL="228600" marR="0" lvl="0" indent="-228600" algn="l" defTabSz="913765" rtl="0" eaLnBrk="1" fontAlgn="auto" latinLnBrk="0" hangingPunct="1">
              <a:lnSpc>
                <a:spcPct val="150000"/>
              </a:lnSpc>
              <a:spcBef>
                <a:spcPts val="0"/>
              </a:spcBef>
              <a:spcAft>
                <a:spcPts val="500"/>
              </a:spcAft>
              <a:buClrTx/>
              <a:buSzTx/>
              <a:buFont typeface="+mj-lt"/>
              <a:buAutoNum type="arabicPeriod"/>
              <a:defRPr/>
            </a:pPr>
            <a:endPar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sp>
        <p:nvSpPr>
          <p:cNvPr id="2" name="标题 1"/>
          <p:cNvSpPr>
            <a:spLocks noGrp="1"/>
          </p:cNvSpPr>
          <p:nvPr>
            <p:ph type="title"/>
          </p:nvPr>
        </p:nvSpPr>
        <p:spPr>
          <a:xfrm>
            <a:off x="1304167" y="215238"/>
            <a:ext cx="10850563" cy="663575"/>
          </a:xfrm>
        </p:spPr>
        <p:txBody>
          <a:bodyPr/>
          <a:lstStyle/>
          <a:p>
            <a:r>
              <a:rPr lang="zh-CN" altLang="en-US" sz="2800" dirty="0">
                <a:solidFill>
                  <a:srgbClr val="000000"/>
                </a:solidFill>
                <a:cs typeface="+mn-ea"/>
                <a:sym typeface="+mn-lt"/>
              </a:rPr>
              <a:t>输入内容</a:t>
            </a:r>
            <a:endParaRPr lang="zh-CN" altLang="en-US" sz="2800" dirty="0"/>
          </a:p>
        </p:txBody>
      </p:sp>
      <p:grpSp>
        <p:nvGrpSpPr>
          <p:cNvPr id="4" name="组合 3"/>
          <p:cNvGrpSpPr/>
          <p:nvPr/>
        </p:nvGrpSpPr>
        <p:grpSpPr>
          <a:xfrm>
            <a:off x="7376160" y="25400"/>
            <a:ext cx="4373880" cy="769620"/>
            <a:chOff x="1255" y="994"/>
            <a:chExt cx="6888" cy="1212"/>
          </a:xfrm>
        </p:grpSpPr>
        <p:grpSp>
          <p:nvGrpSpPr>
            <p:cNvPr id="14" name="组合 13"/>
            <p:cNvGrpSpPr/>
            <p:nvPr/>
          </p:nvGrpSpPr>
          <p:grpSpPr>
            <a:xfrm>
              <a:off x="1255" y="994"/>
              <a:ext cx="3518" cy="1213"/>
              <a:chOff x="1255" y="994"/>
              <a:chExt cx="3518" cy="1213"/>
            </a:xfrm>
          </p:grpSpPr>
          <p:pic>
            <p:nvPicPr>
              <p:cNvPr id="23" name="图片 22" descr="审大商学蓝色描边"/>
              <p:cNvPicPr>
                <a:picLocks noChangeAspect="1"/>
              </p:cNvPicPr>
              <p:nvPr>
                <p:custDataLst>
                  <p:tags r:id="rId1"/>
                </p:custDataLst>
              </p:nvPr>
            </p:nvPicPr>
            <p:blipFill>
              <a:blip r:embed="rId2"/>
              <a:srcRect l="44080" r="50658"/>
              <a:stretch>
                <a:fillRect/>
              </a:stretch>
            </p:blipFill>
            <p:spPr>
              <a:xfrm>
                <a:off x="4417" y="1166"/>
                <a:ext cx="356" cy="921"/>
              </a:xfrm>
              <a:prstGeom prst="rect">
                <a:avLst/>
              </a:prstGeom>
            </p:spPr>
          </p:pic>
          <p:pic>
            <p:nvPicPr>
              <p:cNvPr id="25" name="图片 24" descr="6_画板 1"/>
              <p:cNvPicPr>
                <a:picLocks noChangeAspect="1"/>
              </p:cNvPicPr>
              <p:nvPr>
                <p:custDataLst>
                  <p:tags r:id="rId3"/>
                </p:custDataLst>
              </p:nvPr>
            </p:nvPicPr>
            <p:blipFill>
              <a:blip r:embed="rId4"/>
              <a:srcRect l="21679" t="39299" r="21437" b="39748"/>
              <a:stretch>
                <a:fillRect/>
              </a:stretch>
            </p:blipFill>
            <p:spPr>
              <a:xfrm>
                <a:off x="1255" y="994"/>
                <a:ext cx="3293" cy="1213"/>
              </a:xfrm>
              <a:prstGeom prst="rect">
                <a:avLst/>
              </a:prstGeom>
            </p:spPr>
          </p:pic>
        </p:grpSp>
        <p:pic>
          <p:nvPicPr>
            <p:cNvPr id="27" name="图片 26" descr="精管理善治理(1)"/>
            <p:cNvPicPr>
              <a:picLocks noChangeAspect="1"/>
            </p:cNvPicPr>
            <p:nvPr>
              <p:custDataLst>
                <p:tags r:id="rId5"/>
              </p:custDataLst>
            </p:nvPr>
          </p:nvPicPr>
          <p:blipFill>
            <a:blip r:embed="rId6"/>
            <a:srcRect b="74403"/>
            <a:stretch>
              <a:fillRect/>
            </a:stretch>
          </p:blipFill>
          <p:spPr>
            <a:xfrm>
              <a:off x="4821" y="1329"/>
              <a:ext cx="3322" cy="665"/>
            </a:xfrm>
            <a:prstGeom prst="rect">
              <a:avLst/>
            </a:prstGeom>
          </p:spPr>
        </p:pic>
      </p:grpSp>
    </p:spTree>
  </p:cSld>
  <p:clrMapOvr>
    <a:masterClrMapping/>
  </p:clrMapOvr>
  <p:transition spd="slow" advTm="3000">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35" y="0"/>
            <a:ext cx="12192635"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442595" y="790575"/>
            <a:ext cx="11307445" cy="6067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p:cNvGrpSpPr/>
          <p:nvPr/>
        </p:nvGrpSpPr>
        <p:grpSpPr>
          <a:xfrm>
            <a:off x="6277005" y="5218247"/>
            <a:ext cx="5125668" cy="771282"/>
            <a:chOff x="6277005" y="5218247"/>
            <a:chExt cx="5125668" cy="771282"/>
          </a:xfrm>
        </p:grpSpPr>
        <p:sp>
          <p:nvSpPr>
            <p:cNvPr id="30" name="菱形 29"/>
            <p:cNvSpPr/>
            <p:nvPr/>
          </p:nvSpPr>
          <p:spPr bwMode="auto">
            <a:xfrm>
              <a:off x="6277005" y="5218247"/>
              <a:ext cx="771282" cy="771282"/>
            </a:xfrm>
            <a:prstGeom prst="diamond">
              <a:avLst/>
            </a:prstGeom>
            <a:solidFill>
              <a:srgbClr val="1A3172"/>
            </a:solidFill>
            <a:ln w="38100">
              <a:noFill/>
            </a:ln>
            <a:effectLst>
              <a:outerShdw blurRad="355600" dist="88900" dir="2700000" algn="tl" rotWithShape="0">
                <a:srgbClr val="1A3172">
                  <a:alpha val="27000"/>
                </a:srgbClr>
              </a:outerShdw>
            </a:effectLst>
          </p:spPr>
          <p:style>
            <a:lnRef idx="2">
              <a:schemeClr val="dk1"/>
            </a:lnRef>
            <a:fillRef idx="1">
              <a:schemeClr val="lt1"/>
            </a:fillRef>
            <a:effectRef idx="0">
              <a:schemeClr val="dk1"/>
            </a:effectRef>
            <a:fontRef idx="minor">
              <a:schemeClr val="dk1"/>
            </a:fontRef>
          </p:style>
          <p:txBody>
            <a:bodyPr wrap="none" rtlCol="0" anchor="ctr">
              <a:noAutofit/>
            </a:bodyPr>
            <a:lstStyle/>
            <a:p>
              <a:pPr algn="ctr"/>
              <a:r>
                <a:rPr lang="en-US" altLang="zh-CN" sz="2400" dirty="0">
                  <a:solidFill>
                    <a:schemeClr val="bg1"/>
                  </a:solidFill>
                  <a:latin typeface="站酷快乐体2016修订版" panose="02010600030101010101" pitchFamily="2" charset="-122"/>
                  <a:ea typeface="站酷快乐体2016修订版" panose="02010600030101010101" pitchFamily="2" charset="-122"/>
                  <a:cs typeface="+mn-ea"/>
                  <a:sym typeface="+mn-lt"/>
                </a:rPr>
                <a:t>04</a:t>
              </a:r>
              <a:endParaRPr lang="zh-CN" altLang="en-US" sz="2400" dirty="0">
                <a:solidFill>
                  <a:schemeClr val="bg1"/>
                </a:solidFill>
                <a:latin typeface="站酷快乐体2016修订版" panose="02010600030101010101" pitchFamily="2" charset="-122"/>
                <a:ea typeface="站酷快乐体2016修订版" panose="02010600030101010101" pitchFamily="2" charset="-122"/>
                <a:cs typeface="+mn-ea"/>
                <a:sym typeface="+mn-lt"/>
              </a:endParaRPr>
            </a:p>
          </p:txBody>
        </p:sp>
        <p:sp>
          <p:nvSpPr>
            <p:cNvPr id="32" name="TextBox 31"/>
            <p:cNvSpPr txBox="1"/>
            <p:nvPr/>
          </p:nvSpPr>
          <p:spPr bwMode="auto">
            <a:xfrm>
              <a:off x="7281987" y="5239828"/>
              <a:ext cx="4120686" cy="749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3600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l">
                <a:lnSpc>
                  <a:spcPct val="150000"/>
                </a:lnSpc>
              </a:pPr>
              <a:r>
                <a:rPr lang="zh-CN" altLang="en-US" sz="3200" spc="600" dirty="0">
                  <a:solidFill>
                    <a:srgbClr val="1A3172"/>
                  </a:solidFill>
                  <a:latin typeface="站酷快乐体2016修订版" panose="02010600030101010101" pitchFamily="2" charset="-122"/>
                  <a:ea typeface="站酷快乐体2016修订版" panose="02010600030101010101" pitchFamily="2" charset="-122"/>
                </a:rPr>
                <a:t>输入内容</a:t>
              </a:r>
              <a:endParaRPr lang="zh-CN" altLang="en-US" sz="3200" spc="600" dirty="0">
                <a:solidFill>
                  <a:srgbClr val="1A3172"/>
                </a:solidFill>
                <a:latin typeface="站酷快乐体2016修订版" panose="02010600030101010101" pitchFamily="2" charset="-122"/>
                <a:ea typeface="站酷快乐体2016修订版" panose="02010600030101010101" pitchFamily="2" charset="-122"/>
              </a:endParaRPr>
            </a:p>
          </p:txBody>
        </p:sp>
      </p:grpSp>
      <p:grpSp>
        <p:nvGrpSpPr>
          <p:cNvPr id="17" name="组合 16"/>
          <p:cNvGrpSpPr/>
          <p:nvPr/>
        </p:nvGrpSpPr>
        <p:grpSpPr>
          <a:xfrm>
            <a:off x="6277005" y="1119176"/>
            <a:ext cx="5125668" cy="887669"/>
            <a:chOff x="6277005" y="1119176"/>
            <a:chExt cx="5125668" cy="887669"/>
          </a:xfrm>
        </p:grpSpPr>
        <p:sp>
          <p:nvSpPr>
            <p:cNvPr id="16" name="菱形 15"/>
            <p:cNvSpPr/>
            <p:nvPr/>
          </p:nvSpPr>
          <p:spPr bwMode="auto">
            <a:xfrm>
              <a:off x="6277005" y="1235563"/>
              <a:ext cx="771282" cy="771282"/>
            </a:xfrm>
            <a:prstGeom prst="diamond">
              <a:avLst/>
            </a:prstGeom>
            <a:solidFill>
              <a:srgbClr val="1A3172"/>
            </a:solidFill>
            <a:ln w="38100">
              <a:noFill/>
            </a:ln>
            <a:effectLst>
              <a:outerShdw blurRad="355600" dist="88900" dir="2700000" algn="tl" rotWithShape="0">
                <a:srgbClr val="1A3172">
                  <a:alpha val="27000"/>
                </a:srgbClr>
              </a:outerShdw>
            </a:effectLst>
          </p:spPr>
          <p:style>
            <a:lnRef idx="2">
              <a:schemeClr val="dk1"/>
            </a:lnRef>
            <a:fillRef idx="1">
              <a:schemeClr val="lt1"/>
            </a:fillRef>
            <a:effectRef idx="0">
              <a:schemeClr val="dk1"/>
            </a:effectRef>
            <a:fontRef idx="minor">
              <a:schemeClr val="dk1"/>
            </a:fontRef>
          </p:style>
          <p:txBody>
            <a:bodyPr wrap="none" rtlCol="0" anchor="ctr">
              <a:noAutofit/>
            </a:bodyPr>
            <a:lstStyle/>
            <a:p>
              <a:pPr algn="ctr"/>
              <a:r>
                <a:rPr lang="en-US" altLang="zh-CN" sz="2400" dirty="0">
                  <a:solidFill>
                    <a:schemeClr val="bg1"/>
                  </a:solidFill>
                  <a:latin typeface="站酷快乐体2016修订版" panose="02010600030101010101" pitchFamily="2" charset="-122"/>
                  <a:ea typeface="站酷快乐体2016修订版" panose="02010600030101010101" pitchFamily="2" charset="-122"/>
                  <a:cs typeface="+mn-ea"/>
                  <a:sym typeface="+mn-lt"/>
                </a:rPr>
                <a:t>01</a:t>
              </a:r>
              <a:endParaRPr lang="zh-CN" altLang="en-US" sz="2400" dirty="0">
                <a:solidFill>
                  <a:schemeClr val="bg1"/>
                </a:solidFill>
                <a:latin typeface="站酷快乐体2016修订版" panose="02010600030101010101" pitchFamily="2" charset="-122"/>
                <a:ea typeface="站酷快乐体2016修订版" panose="02010600030101010101" pitchFamily="2" charset="-122"/>
                <a:cs typeface="+mn-ea"/>
                <a:sym typeface="+mn-lt"/>
              </a:endParaRPr>
            </a:p>
          </p:txBody>
        </p:sp>
        <p:sp>
          <p:nvSpPr>
            <p:cNvPr id="19" name="TextBox 31"/>
            <p:cNvSpPr txBox="1"/>
            <p:nvPr/>
          </p:nvSpPr>
          <p:spPr bwMode="auto">
            <a:xfrm>
              <a:off x="7281987" y="1119176"/>
              <a:ext cx="4120686" cy="749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3600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l">
                <a:lnSpc>
                  <a:spcPct val="150000"/>
                </a:lnSpc>
              </a:pPr>
              <a:r>
                <a:rPr lang="zh-CN" altLang="en-US" sz="3200" spc="600" dirty="0">
                  <a:solidFill>
                    <a:srgbClr val="1A3172"/>
                  </a:solidFill>
                  <a:latin typeface="站酷快乐体2016修订版" panose="02010600030101010101" pitchFamily="2" charset="-122"/>
                  <a:ea typeface="站酷快乐体2016修订版" panose="02010600030101010101" pitchFamily="2" charset="-122"/>
                </a:rPr>
                <a:t>输入</a:t>
              </a:r>
              <a:r>
                <a:rPr lang="zh-CN" altLang="en-US" sz="3200" spc="600" dirty="0">
                  <a:solidFill>
                    <a:srgbClr val="1A3172"/>
                  </a:solidFill>
                  <a:latin typeface="站酷快乐体2016修订版" panose="02010600030101010101" pitchFamily="2" charset="-122"/>
                  <a:ea typeface="站酷快乐体2016修订版" panose="02010600030101010101" pitchFamily="2" charset="-122"/>
                </a:rPr>
                <a:t>内容</a:t>
              </a:r>
              <a:endParaRPr lang="zh-CN" altLang="en-US" sz="3200" spc="600" dirty="0">
                <a:solidFill>
                  <a:srgbClr val="1A3172"/>
                </a:solidFill>
                <a:latin typeface="站酷快乐体2016修订版" panose="02010600030101010101" pitchFamily="2" charset="-122"/>
                <a:ea typeface="站酷快乐体2016修订版" panose="02010600030101010101" pitchFamily="2" charset="-122"/>
              </a:endParaRPr>
            </a:p>
          </p:txBody>
        </p:sp>
        <p:cxnSp>
          <p:nvCxnSpPr>
            <p:cNvPr id="34" name="直接连接符 33"/>
            <p:cNvCxnSpPr/>
            <p:nvPr/>
          </p:nvCxnSpPr>
          <p:spPr>
            <a:xfrm>
              <a:off x="7340054" y="2006845"/>
              <a:ext cx="3984488" cy="0"/>
            </a:xfrm>
            <a:prstGeom prst="line">
              <a:avLst/>
            </a:prstGeom>
            <a:ln w="6350" cap="rnd">
              <a:solidFill>
                <a:schemeClr val="tx1">
                  <a:lumMod val="75000"/>
                  <a:lumOff val="2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a:off x="6277005" y="2597253"/>
            <a:ext cx="5125668" cy="771282"/>
            <a:chOff x="6277005" y="2597253"/>
            <a:chExt cx="5125668" cy="771282"/>
          </a:xfrm>
        </p:grpSpPr>
        <p:sp>
          <p:nvSpPr>
            <p:cNvPr id="22" name="菱形 21"/>
            <p:cNvSpPr/>
            <p:nvPr/>
          </p:nvSpPr>
          <p:spPr bwMode="auto">
            <a:xfrm>
              <a:off x="6277005" y="2597253"/>
              <a:ext cx="771282" cy="771282"/>
            </a:xfrm>
            <a:prstGeom prst="diamond">
              <a:avLst/>
            </a:prstGeom>
            <a:solidFill>
              <a:srgbClr val="1A3172"/>
            </a:solidFill>
            <a:ln w="38100">
              <a:noFill/>
            </a:ln>
            <a:effectLst>
              <a:outerShdw blurRad="355600" dist="88900" dir="2700000" algn="tl" rotWithShape="0">
                <a:srgbClr val="1A3172">
                  <a:alpha val="27000"/>
                </a:srgbClr>
              </a:outerShdw>
            </a:effectLst>
          </p:spPr>
          <p:style>
            <a:lnRef idx="2">
              <a:schemeClr val="dk1"/>
            </a:lnRef>
            <a:fillRef idx="1">
              <a:schemeClr val="lt1"/>
            </a:fillRef>
            <a:effectRef idx="0">
              <a:schemeClr val="dk1"/>
            </a:effectRef>
            <a:fontRef idx="minor">
              <a:schemeClr val="dk1"/>
            </a:fontRef>
          </p:style>
          <p:txBody>
            <a:bodyPr wrap="none" rtlCol="0" anchor="ctr">
              <a:noAutofit/>
            </a:bodyPr>
            <a:lstStyle/>
            <a:p>
              <a:pPr algn="ctr"/>
              <a:r>
                <a:rPr lang="en-US" altLang="zh-CN" sz="2400" dirty="0">
                  <a:solidFill>
                    <a:schemeClr val="bg1"/>
                  </a:solidFill>
                  <a:latin typeface="站酷快乐体2016修订版" panose="02010600030101010101" pitchFamily="2" charset="-122"/>
                  <a:ea typeface="站酷快乐体2016修订版" panose="02010600030101010101" pitchFamily="2" charset="-122"/>
                  <a:cs typeface="+mn-ea"/>
                  <a:sym typeface="+mn-lt"/>
                </a:rPr>
                <a:t>02</a:t>
              </a:r>
              <a:endParaRPr lang="zh-CN" altLang="en-US" sz="2400" dirty="0">
                <a:solidFill>
                  <a:schemeClr val="bg1"/>
                </a:solidFill>
                <a:latin typeface="站酷快乐体2016修订版" panose="02010600030101010101" pitchFamily="2" charset="-122"/>
                <a:ea typeface="站酷快乐体2016修订版" panose="02010600030101010101" pitchFamily="2" charset="-122"/>
                <a:cs typeface="+mn-ea"/>
                <a:sym typeface="+mn-lt"/>
              </a:endParaRPr>
            </a:p>
          </p:txBody>
        </p:sp>
        <p:sp>
          <p:nvSpPr>
            <p:cNvPr id="24" name="TextBox 31"/>
            <p:cNvSpPr txBox="1"/>
            <p:nvPr/>
          </p:nvSpPr>
          <p:spPr bwMode="auto">
            <a:xfrm>
              <a:off x="7281987" y="2618834"/>
              <a:ext cx="4120686" cy="749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3600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l">
                <a:spcBef>
                  <a:spcPct val="0"/>
                </a:spcBef>
              </a:pPr>
              <a:r>
                <a:rPr lang="zh-CN" altLang="en-US" sz="3200" spc="600" dirty="0">
                  <a:solidFill>
                    <a:srgbClr val="1A3172"/>
                  </a:solidFill>
                  <a:latin typeface="站酷快乐体2016修订版" panose="02010600030101010101" pitchFamily="2" charset="-122"/>
                  <a:ea typeface="站酷快乐体2016修订版" panose="02010600030101010101" pitchFamily="2" charset="-122"/>
                </a:rPr>
                <a:t>输入内容</a:t>
              </a:r>
              <a:endParaRPr lang="zh-CN" altLang="en-US" sz="3200" spc="600" dirty="0">
                <a:solidFill>
                  <a:srgbClr val="1A3172"/>
                </a:solidFill>
                <a:latin typeface="站酷快乐体2016修订版" panose="02010600030101010101" pitchFamily="2" charset="-122"/>
                <a:ea typeface="站酷快乐体2016修订版" panose="02010600030101010101" pitchFamily="2" charset="-122"/>
              </a:endParaRPr>
            </a:p>
          </p:txBody>
        </p:sp>
        <p:cxnSp>
          <p:nvCxnSpPr>
            <p:cNvPr id="37" name="直接连接符 36"/>
            <p:cNvCxnSpPr/>
            <p:nvPr/>
          </p:nvCxnSpPr>
          <p:spPr>
            <a:xfrm>
              <a:off x="7340054" y="3368535"/>
              <a:ext cx="3984488" cy="0"/>
            </a:xfrm>
            <a:prstGeom prst="line">
              <a:avLst/>
            </a:prstGeom>
            <a:ln w="6350" cap="rnd">
              <a:solidFill>
                <a:schemeClr val="tx1">
                  <a:lumMod val="75000"/>
                  <a:lumOff val="2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20" name="组合 19"/>
          <p:cNvGrpSpPr/>
          <p:nvPr/>
        </p:nvGrpSpPr>
        <p:grpSpPr>
          <a:xfrm>
            <a:off x="6277005" y="3958943"/>
            <a:ext cx="5125668" cy="771282"/>
            <a:chOff x="6277005" y="3958943"/>
            <a:chExt cx="5125668" cy="771282"/>
          </a:xfrm>
        </p:grpSpPr>
        <p:sp>
          <p:nvSpPr>
            <p:cNvPr id="26" name="菱形 25"/>
            <p:cNvSpPr/>
            <p:nvPr/>
          </p:nvSpPr>
          <p:spPr bwMode="auto">
            <a:xfrm>
              <a:off x="6277005" y="3958943"/>
              <a:ext cx="771282" cy="771282"/>
            </a:xfrm>
            <a:prstGeom prst="diamond">
              <a:avLst/>
            </a:prstGeom>
            <a:solidFill>
              <a:srgbClr val="1A3172"/>
            </a:solidFill>
            <a:ln w="38100">
              <a:noFill/>
            </a:ln>
            <a:effectLst>
              <a:outerShdw blurRad="355600" dist="88900" dir="2700000" algn="tl" rotWithShape="0">
                <a:srgbClr val="1A3172">
                  <a:alpha val="27000"/>
                </a:srgbClr>
              </a:outerShdw>
            </a:effectLst>
          </p:spPr>
          <p:style>
            <a:lnRef idx="2">
              <a:schemeClr val="dk1"/>
            </a:lnRef>
            <a:fillRef idx="1">
              <a:schemeClr val="lt1"/>
            </a:fillRef>
            <a:effectRef idx="0">
              <a:schemeClr val="dk1"/>
            </a:effectRef>
            <a:fontRef idx="minor">
              <a:schemeClr val="dk1"/>
            </a:fontRef>
          </p:style>
          <p:txBody>
            <a:bodyPr wrap="none" rtlCol="0" anchor="ctr">
              <a:noAutofit/>
            </a:bodyPr>
            <a:lstStyle/>
            <a:p>
              <a:pPr algn="ctr"/>
              <a:r>
                <a:rPr lang="en-US" altLang="zh-CN" sz="2400" dirty="0">
                  <a:solidFill>
                    <a:schemeClr val="bg1"/>
                  </a:solidFill>
                  <a:latin typeface="站酷快乐体2016修订版" panose="02010600030101010101" pitchFamily="2" charset="-122"/>
                  <a:ea typeface="站酷快乐体2016修订版" panose="02010600030101010101" pitchFamily="2" charset="-122"/>
                  <a:cs typeface="+mn-ea"/>
                  <a:sym typeface="+mn-lt"/>
                </a:rPr>
                <a:t>03</a:t>
              </a:r>
              <a:endParaRPr lang="zh-CN" altLang="en-US" sz="2400" dirty="0">
                <a:solidFill>
                  <a:schemeClr val="bg1"/>
                </a:solidFill>
                <a:latin typeface="站酷快乐体2016修订版" panose="02010600030101010101" pitchFamily="2" charset="-122"/>
                <a:ea typeface="站酷快乐体2016修订版" panose="02010600030101010101" pitchFamily="2" charset="-122"/>
                <a:cs typeface="+mn-ea"/>
                <a:sym typeface="+mn-lt"/>
              </a:endParaRPr>
            </a:p>
          </p:txBody>
        </p:sp>
        <p:sp>
          <p:nvSpPr>
            <p:cNvPr id="28" name="TextBox 31"/>
            <p:cNvSpPr txBox="1"/>
            <p:nvPr/>
          </p:nvSpPr>
          <p:spPr bwMode="auto">
            <a:xfrm>
              <a:off x="7281987" y="3980524"/>
              <a:ext cx="4120686" cy="749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3600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l">
                <a:spcBef>
                  <a:spcPct val="0"/>
                </a:spcBef>
              </a:pPr>
              <a:r>
                <a:rPr lang="zh-CN" altLang="en-US" sz="3200" spc="600" dirty="0">
                  <a:solidFill>
                    <a:srgbClr val="1A3172"/>
                  </a:solidFill>
                  <a:latin typeface="站酷快乐体2016修订版" panose="02010600030101010101" pitchFamily="2" charset="-122"/>
                  <a:ea typeface="站酷快乐体2016修订版" panose="02010600030101010101" pitchFamily="2" charset="-122"/>
                </a:rPr>
                <a:t>输入内容</a:t>
              </a:r>
              <a:endParaRPr lang="zh-CN" altLang="en-US" sz="3200" spc="600" dirty="0">
                <a:solidFill>
                  <a:srgbClr val="1A3172"/>
                </a:solidFill>
                <a:latin typeface="站酷快乐体2016修订版" panose="02010600030101010101" pitchFamily="2" charset="-122"/>
                <a:ea typeface="站酷快乐体2016修订版" panose="02010600030101010101" pitchFamily="2" charset="-122"/>
              </a:endParaRPr>
            </a:p>
          </p:txBody>
        </p:sp>
        <p:cxnSp>
          <p:nvCxnSpPr>
            <p:cNvPr id="38" name="直接连接符 37"/>
            <p:cNvCxnSpPr/>
            <p:nvPr/>
          </p:nvCxnSpPr>
          <p:spPr>
            <a:xfrm>
              <a:off x="7340054" y="4724350"/>
              <a:ext cx="3984488" cy="0"/>
            </a:xfrm>
            <a:prstGeom prst="line">
              <a:avLst/>
            </a:prstGeom>
            <a:ln w="6350" cap="rnd">
              <a:solidFill>
                <a:schemeClr val="tx1">
                  <a:lumMod val="75000"/>
                  <a:lumOff val="2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11" name="组合 10"/>
          <p:cNvGrpSpPr/>
          <p:nvPr/>
        </p:nvGrpSpPr>
        <p:grpSpPr>
          <a:xfrm>
            <a:off x="671195" y="927735"/>
            <a:ext cx="3983990" cy="5745480"/>
            <a:chOff x="525" y="896"/>
            <a:chExt cx="6640" cy="9574"/>
          </a:xfrm>
        </p:grpSpPr>
        <p:grpSp>
          <p:nvGrpSpPr>
            <p:cNvPr id="8" name="组合 7"/>
            <p:cNvGrpSpPr/>
            <p:nvPr/>
          </p:nvGrpSpPr>
          <p:grpSpPr>
            <a:xfrm>
              <a:off x="525" y="2214"/>
              <a:ext cx="6641" cy="6790"/>
              <a:chOff x="1329535" y="2086986"/>
              <a:chExt cx="2851930" cy="2999852"/>
            </a:xfrm>
          </p:grpSpPr>
          <p:sp>
            <p:nvSpPr>
              <p:cNvPr id="9" name="矩形 8"/>
              <p:cNvSpPr/>
              <p:nvPr/>
            </p:nvSpPr>
            <p:spPr>
              <a:xfrm>
                <a:off x="1485000" y="2799000"/>
                <a:ext cx="2541000" cy="562912"/>
              </a:xfrm>
              <a:prstGeom prst="rect">
                <a:avLst/>
              </a:prstGeom>
              <a:noFill/>
            </p:spPr>
            <p:txBody>
              <a:bodyPr wrap="none" anchor="ctr">
                <a:normAutofit/>
              </a:bodyPr>
              <a:lstStyle/>
              <a:p>
                <a:pPr algn="ctr"/>
                <a:r>
                  <a:rPr lang="en-US" altLang="zh-CN" sz="2800" b="1" dirty="0">
                    <a:solidFill>
                      <a:schemeClr val="bg1"/>
                    </a:solidFill>
                    <a:cs typeface="+mn-ea"/>
                    <a:sym typeface="+mn-lt"/>
                  </a:rPr>
                  <a:t>CONTENTS</a:t>
                </a:r>
                <a:endParaRPr lang="en-US" altLang="zh-CN" sz="2800" b="1" dirty="0">
                  <a:solidFill>
                    <a:schemeClr val="bg1"/>
                  </a:solidFill>
                  <a:cs typeface="+mn-ea"/>
                  <a:sym typeface="+mn-lt"/>
                </a:endParaRPr>
              </a:p>
            </p:txBody>
          </p:sp>
          <p:sp>
            <p:nvSpPr>
              <p:cNvPr id="56" name="菱形 55"/>
              <p:cNvSpPr/>
              <p:nvPr/>
            </p:nvSpPr>
            <p:spPr bwMode="auto">
              <a:xfrm>
                <a:off x="1329535" y="2086986"/>
                <a:ext cx="2851930" cy="2999852"/>
              </a:xfrm>
              <a:prstGeom prst="diamond">
                <a:avLst/>
              </a:prstGeom>
              <a:solidFill>
                <a:srgbClr val="1A3172"/>
              </a:solidFill>
              <a:ln w="38100">
                <a:noFill/>
              </a:ln>
              <a:effectLst>
                <a:outerShdw blurRad="355600" dist="88900" dir="2700000" algn="tl" rotWithShape="0">
                  <a:srgbClr val="1A3172">
                    <a:alpha val="27000"/>
                  </a:srgbClr>
                </a:outerShdw>
              </a:effectLst>
            </p:spPr>
            <p:style>
              <a:lnRef idx="2">
                <a:schemeClr val="dk1"/>
              </a:lnRef>
              <a:fillRef idx="1">
                <a:schemeClr val="lt1"/>
              </a:fillRef>
              <a:effectRef idx="0">
                <a:schemeClr val="dk1"/>
              </a:effectRef>
              <a:fontRef idx="minor">
                <a:schemeClr val="dk1"/>
              </a:fontRef>
            </p:style>
            <p:txBody>
              <a:bodyPr wrap="none" rtlCol="0" anchor="ctr">
                <a:noAutofit/>
              </a:bodyPr>
              <a:lstStyle/>
              <a:p>
                <a:pPr algn="ctr"/>
                <a:endParaRPr lang="zh-CN" altLang="en-US" sz="2400" dirty="0">
                  <a:solidFill>
                    <a:schemeClr val="bg1"/>
                  </a:solidFill>
                  <a:latin typeface="站酷快乐体2016修订版" panose="02010600030101010101" pitchFamily="2" charset="-122"/>
                  <a:ea typeface="站酷快乐体2016修订版" panose="02010600030101010101" pitchFamily="2" charset="-122"/>
                  <a:cs typeface="+mn-ea"/>
                  <a:sym typeface="+mn-lt"/>
                </a:endParaRPr>
              </a:p>
            </p:txBody>
          </p:sp>
          <p:sp>
            <p:nvSpPr>
              <p:cNvPr id="10" name="文本框 9"/>
              <p:cNvSpPr txBox="1"/>
              <p:nvPr/>
            </p:nvSpPr>
            <p:spPr>
              <a:xfrm>
                <a:off x="2240557" y="3361912"/>
                <a:ext cx="900000" cy="450000"/>
              </a:xfrm>
              <a:prstGeom prst="rect">
                <a:avLst/>
              </a:prstGeom>
              <a:noFill/>
            </p:spPr>
            <p:txBody>
              <a:bodyPr wrap="none" rtlCol="0" anchor="ctr">
                <a:noAutofit/>
              </a:bodyPr>
              <a:lstStyle/>
              <a:p>
                <a:pPr algn="ctr"/>
                <a:r>
                  <a:rPr lang="zh-CN" altLang="en-US" sz="4400" dirty="0">
                    <a:solidFill>
                      <a:schemeClr val="bg1">
                        <a:lumMod val="95000"/>
                      </a:schemeClr>
                    </a:solidFill>
                    <a:cs typeface="+mn-ea"/>
                    <a:sym typeface="+mn-lt"/>
                  </a:rPr>
                  <a:t>目录</a:t>
                </a:r>
                <a:endParaRPr lang="zh-CN" altLang="en-US" sz="4400" dirty="0">
                  <a:solidFill>
                    <a:schemeClr val="bg1">
                      <a:lumMod val="95000"/>
                    </a:schemeClr>
                  </a:solidFill>
                  <a:cs typeface="+mn-ea"/>
                  <a:sym typeface="+mn-lt"/>
                </a:endParaRPr>
              </a:p>
            </p:txBody>
          </p:sp>
          <p:cxnSp>
            <p:nvCxnSpPr>
              <p:cNvPr id="12" name="直接连接符 11"/>
              <p:cNvCxnSpPr>
                <a:stCxn id="10" idx="1"/>
              </p:cNvCxnSpPr>
              <p:nvPr/>
            </p:nvCxnSpPr>
            <p:spPr>
              <a:xfrm flipH="1">
                <a:off x="1655557" y="3586912"/>
                <a:ext cx="585000" cy="0"/>
              </a:xfrm>
              <a:prstGeom prst="line">
                <a:avLst/>
              </a:prstGeom>
              <a:ln w="6350"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5" name="直接连接符 14"/>
              <p:cNvCxnSpPr>
                <a:stCxn id="10" idx="3"/>
              </p:cNvCxnSpPr>
              <p:nvPr/>
            </p:nvCxnSpPr>
            <p:spPr>
              <a:xfrm>
                <a:off x="3140557" y="3586912"/>
                <a:ext cx="586800" cy="0"/>
              </a:xfrm>
              <a:prstGeom prst="line">
                <a:avLst/>
              </a:prstGeom>
              <a:ln w="6350"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cxnSp>
          <p:nvCxnSpPr>
            <p:cNvPr id="13" name="直接连接符 12"/>
            <p:cNvCxnSpPr/>
            <p:nvPr/>
          </p:nvCxnSpPr>
          <p:spPr>
            <a:xfrm flipH="1">
              <a:off x="2217" y="896"/>
              <a:ext cx="1629" cy="1770"/>
            </a:xfrm>
            <a:prstGeom prst="line">
              <a:avLst/>
            </a:prstGeom>
            <a:ln w="25400">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flipH="1">
              <a:off x="3155" y="1629"/>
              <a:ext cx="690" cy="685"/>
            </a:xfrm>
            <a:prstGeom prst="line">
              <a:avLst/>
            </a:prstGeom>
            <a:ln w="25400">
              <a:solidFill>
                <a:srgbClr val="FF9C00"/>
              </a:solidFill>
              <a:tailEnd type="ova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flipH="1">
              <a:off x="3762" y="8700"/>
              <a:ext cx="1629" cy="1770"/>
            </a:xfrm>
            <a:prstGeom prst="line">
              <a:avLst/>
            </a:prstGeom>
            <a:ln w="25400">
              <a:solidFill>
                <a:schemeClr val="tx1">
                  <a:lumMod val="85000"/>
                  <a:lumOff val="1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flipH="1">
              <a:off x="3922" y="8898"/>
              <a:ext cx="690" cy="685"/>
            </a:xfrm>
            <a:prstGeom prst="line">
              <a:avLst/>
            </a:prstGeom>
            <a:ln w="25400">
              <a:solidFill>
                <a:srgbClr val="FF9C00"/>
              </a:solidFill>
              <a:headEnd type="oval"/>
              <a:tailEnd type="none"/>
            </a:ln>
          </p:spPr>
          <p:style>
            <a:lnRef idx="1">
              <a:schemeClr val="accent1"/>
            </a:lnRef>
            <a:fillRef idx="0">
              <a:schemeClr val="accent1"/>
            </a:fillRef>
            <a:effectRef idx="0">
              <a:schemeClr val="accent1"/>
            </a:effectRef>
            <a:fontRef idx="minor">
              <a:schemeClr val="tx1"/>
            </a:fontRef>
          </p:style>
        </p:cxnSp>
      </p:grpSp>
      <p:cxnSp>
        <p:nvCxnSpPr>
          <p:cNvPr id="39" name="直接连接符 38"/>
          <p:cNvCxnSpPr/>
          <p:nvPr/>
        </p:nvCxnSpPr>
        <p:spPr>
          <a:xfrm>
            <a:off x="7350214" y="6141035"/>
            <a:ext cx="3984488" cy="0"/>
          </a:xfrm>
          <a:prstGeom prst="line">
            <a:avLst/>
          </a:prstGeom>
          <a:ln w="6350" cap="rnd">
            <a:solidFill>
              <a:schemeClr val="tx1">
                <a:lumMod val="75000"/>
                <a:lumOff val="2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7376160" y="25400"/>
            <a:ext cx="4373880" cy="769620"/>
            <a:chOff x="1255" y="994"/>
            <a:chExt cx="6888" cy="1212"/>
          </a:xfrm>
        </p:grpSpPr>
        <p:grpSp>
          <p:nvGrpSpPr>
            <p:cNvPr id="14" name="组合 13"/>
            <p:cNvGrpSpPr/>
            <p:nvPr/>
          </p:nvGrpSpPr>
          <p:grpSpPr>
            <a:xfrm>
              <a:off x="1255" y="994"/>
              <a:ext cx="3518" cy="1213"/>
              <a:chOff x="1255" y="994"/>
              <a:chExt cx="3518" cy="1213"/>
            </a:xfrm>
          </p:grpSpPr>
          <p:pic>
            <p:nvPicPr>
              <p:cNvPr id="23" name="图片 22" descr="审大商学蓝色描边"/>
              <p:cNvPicPr>
                <a:picLocks noChangeAspect="1"/>
              </p:cNvPicPr>
              <p:nvPr>
                <p:custDataLst>
                  <p:tags r:id="rId1"/>
                </p:custDataLst>
              </p:nvPr>
            </p:nvPicPr>
            <p:blipFill>
              <a:blip r:embed="rId2"/>
              <a:srcRect l="44080" r="50658"/>
              <a:stretch>
                <a:fillRect/>
              </a:stretch>
            </p:blipFill>
            <p:spPr>
              <a:xfrm>
                <a:off x="4417" y="1166"/>
                <a:ext cx="356" cy="921"/>
              </a:xfrm>
              <a:prstGeom prst="rect">
                <a:avLst/>
              </a:prstGeom>
            </p:spPr>
          </p:pic>
          <p:pic>
            <p:nvPicPr>
              <p:cNvPr id="25" name="图片 24" descr="6_画板 1"/>
              <p:cNvPicPr>
                <a:picLocks noChangeAspect="1"/>
              </p:cNvPicPr>
              <p:nvPr>
                <p:custDataLst>
                  <p:tags r:id="rId3"/>
                </p:custDataLst>
              </p:nvPr>
            </p:nvPicPr>
            <p:blipFill>
              <a:blip r:embed="rId4"/>
              <a:srcRect l="21679" t="39299" r="21437" b="39748"/>
              <a:stretch>
                <a:fillRect/>
              </a:stretch>
            </p:blipFill>
            <p:spPr>
              <a:xfrm>
                <a:off x="1255" y="994"/>
                <a:ext cx="3293" cy="1213"/>
              </a:xfrm>
              <a:prstGeom prst="rect">
                <a:avLst/>
              </a:prstGeom>
            </p:spPr>
          </p:pic>
        </p:grpSp>
        <p:pic>
          <p:nvPicPr>
            <p:cNvPr id="27" name="图片 26" descr="精管理善治理(1)"/>
            <p:cNvPicPr>
              <a:picLocks noChangeAspect="1"/>
            </p:cNvPicPr>
            <p:nvPr>
              <p:custDataLst>
                <p:tags r:id="rId5"/>
              </p:custDataLst>
            </p:nvPr>
          </p:nvPicPr>
          <p:blipFill>
            <a:blip r:embed="rId6"/>
            <a:srcRect b="74403"/>
            <a:stretch>
              <a:fillRect/>
            </a:stretch>
          </p:blipFill>
          <p:spPr>
            <a:xfrm>
              <a:off x="4821" y="1329"/>
              <a:ext cx="3322" cy="665"/>
            </a:xfrm>
            <a:prstGeom prst="rect">
              <a:avLst/>
            </a:prstGeom>
          </p:spPr>
        </p:pic>
      </p:grpSp>
    </p:spTree>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8" name="矩形 27"/>
          <p:cNvSpPr/>
          <p:nvPr/>
        </p:nvSpPr>
        <p:spPr>
          <a:xfrm flipH="1">
            <a:off x="677419" y="718811"/>
            <a:ext cx="10825884" cy="5667826"/>
          </a:xfrm>
          <a:prstGeom prst="rect">
            <a:avLst/>
          </a:prstGeom>
          <a:blipFill dpi="0" rotWithShape="1">
            <a:blip r:embed="rId1">
              <a:alphaModFix am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716532" y="5021615"/>
            <a:ext cx="10825884" cy="140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a:t>
            </a:r>
            <a:endParaRPr lang="zh-CN" altLang="en-US" dirty="0"/>
          </a:p>
        </p:txBody>
      </p:sp>
      <p:grpSp>
        <p:nvGrpSpPr>
          <p:cNvPr id="30" name="组合 29"/>
          <p:cNvGrpSpPr/>
          <p:nvPr/>
        </p:nvGrpSpPr>
        <p:grpSpPr>
          <a:xfrm>
            <a:off x="1026052" y="5140358"/>
            <a:ext cx="2879011" cy="406487"/>
            <a:chOff x="1038752" y="5253033"/>
            <a:chExt cx="2879011" cy="406487"/>
          </a:xfrm>
        </p:grpSpPr>
        <p:grpSp>
          <p:nvGrpSpPr>
            <p:cNvPr id="31" name="组合 30"/>
            <p:cNvGrpSpPr/>
            <p:nvPr/>
          </p:nvGrpSpPr>
          <p:grpSpPr>
            <a:xfrm>
              <a:off x="1546569" y="5253033"/>
              <a:ext cx="1855688" cy="391431"/>
              <a:chOff x="1546569" y="5326964"/>
              <a:chExt cx="1855688" cy="317500"/>
            </a:xfrm>
          </p:grpSpPr>
          <p:sp>
            <p:nvSpPr>
              <p:cNvPr id="33" name="矩形 32"/>
              <p:cNvSpPr/>
              <p:nvPr/>
            </p:nvSpPr>
            <p:spPr>
              <a:xfrm>
                <a:off x="1692618" y="5326964"/>
                <a:ext cx="1571281" cy="317500"/>
              </a:xfrm>
              <a:prstGeom prst="rect">
                <a:avLst/>
              </a:prstGeom>
              <a:solidFill>
                <a:srgbClr val="FF9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1546569" y="5326964"/>
                <a:ext cx="292100" cy="317500"/>
              </a:xfrm>
              <a:prstGeom prst="ellipse">
                <a:avLst/>
              </a:prstGeom>
              <a:solidFill>
                <a:srgbClr val="FF9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3110157" y="5326964"/>
                <a:ext cx="292100" cy="317500"/>
              </a:xfrm>
              <a:prstGeom prst="ellipse">
                <a:avLst/>
              </a:prstGeom>
              <a:solidFill>
                <a:srgbClr val="FF9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文本占位符 1110"/>
            <p:cNvSpPr txBox="1"/>
            <p:nvPr/>
          </p:nvSpPr>
          <p:spPr>
            <a:xfrm>
              <a:off x="1038752" y="5268089"/>
              <a:ext cx="2879011" cy="391431"/>
            </a:xfrm>
            <a:prstGeom prst="rect">
              <a:avLst/>
            </a:prstGeom>
          </p:spPr>
          <p:txBody>
            <a:bodyPr vert="horz" lIns="91440" tIns="45720" rIns="91440" bIns="45720" rtlCol="0" anchor="ctr">
              <a:noAutofit/>
            </a:bodyPr>
            <a:lstStyle>
              <a:lvl1pPr marL="0" indent="0" algn="r" defTabSz="913765" rtl="0" eaLnBrk="1" latinLnBrk="0" hangingPunct="1">
                <a:lnSpc>
                  <a:spcPct val="90000"/>
                </a:lnSpc>
                <a:spcBef>
                  <a:spcPts val="1000"/>
                </a:spcBef>
                <a:buFont typeface="Arial" panose="020B0704020202090204" pitchFamily="34" charset="0"/>
                <a:buNone/>
                <a:defRPr sz="1500" b="0" kern="1200">
                  <a:solidFill>
                    <a:srgbClr val="08A0E2"/>
                  </a:solidFill>
                  <a:latin typeface="+mn-lt"/>
                  <a:ea typeface="+mn-ea"/>
                  <a:cs typeface="+mn-cs"/>
                </a:defRPr>
              </a:lvl1pPr>
              <a:lvl2pPr marL="457200" indent="0" algn="l" defTabSz="913765" rtl="0" eaLnBrk="1" latinLnBrk="0" hangingPunct="1">
                <a:lnSpc>
                  <a:spcPct val="90000"/>
                </a:lnSpc>
                <a:spcBef>
                  <a:spcPts val="500"/>
                </a:spcBef>
                <a:buFont typeface="Arial" panose="020B0704020202090204" pitchFamily="34" charset="0"/>
                <a:buNone/>
                <a:defRPr sz="1800" kern="1200">
                  <a:solidFill>
                    <a:schemeClr val="tx1"/>
                  </a:solidFill>
                  <a:latin typeface="+mn-lt"/>
                  <a:ea typeface="+mn-ea"/>
                  <a:cs typeface="+mn-cs"/>
                </a:defRPr>
              </a:lvl2pPr>
              <a:lvl3pPr marL="914400" indent="0" algn="l" defTabSz="913765" rtl="0" eaLnBrk="1" latinLnBrk="0" hangingPunct="1">
                <a:lnSpc>
                  <a:spcPct val="90000"/>
                </a:lnSpc>
                <a:spcBef>
                  <a:spcPts val="500"/>
                </a:spcBef>
                <a:buFont typeface="Arial" panose="020B0704020202090204" pitchFamily="34" charset="0"/>
                <a:buNone/>
                <a:defRPr sz="1600" kern="1200">
                  <a:solidFill>
                    <a:schemeClr val="tx1"/>
                  </a:solidFill>
                  <a:latin typeface="+mn-lt"/>
                  <a:ea typeface="+mn-ea"/>
                  <a:cs typeface="+mn-cs"/>
                </a:defRPr>
              </a:lvl3pPr>
              <a:lvl4pPr marL="1371600" indent="0" algn="l" defTabSz="913765" rtl="0" eaLnBrk="1" latinLnBrk="0" hangingPunct="1">
                <a:lnSpc>
                  <a:spcPct val="90000"/>
                </a:lnSpc>
                <a:spcBef>
                  <a:spcPts val="500"/>
                </a:spcBef>
                <a:buFont typeface="Arial" panose="020B0704020202090204" pitchFamily="34" charset="0"/>
                <a:buNone/>
                <a:defRPr sz="1400" kern="1200">
                  <a:solidFill>
                    <a:schemeClr val="tx1"/>
                  </a:solidFill>
                  <a:latin typeface="+mn-lt"/>
                  <a:ea typeface="+mn-ea"/>
                  <a:cs typeface="+mn-cs"/>
                </a:defRPr>
              </a:lvl4pPr>
              <a:lvl5pPr marL="1828800" indent="0" algn="l" defTabSz="913765" rtl="0" eaLnBrk="1" latinLnBrk="0" hangingPunct="1">
                <a:lnSpc>
                  <a:spcPct val="90000"/>
                </a:lnSpc>
                <a:spcBef>
                  <a:spcPts val="500"/>
                </a:spcBef>
                <a:buFont typeface="Arial" panose="020B0704020202090204" pitchFamily="34" charset="0"/>
                <a:buNone/>
                <a:defRPr sz="1400" kern="1200">
                  <a:solidFill>
                    <a:schemeClr val="tx1"/>
                  </a:solidFill>
                  <a:latin typeface="+mn-lt"/>
                  <a:ea typeface="+mn-ea"/>
                  <a:cs typeface="+mn-cs"/>
                </a:defRPr>
              </a:lvl5pPr>
              <a:lvl6pPr marL="2514600" indent="-228600" algn="l" defTabSz="913765"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6pPr>
              <a:lvl7pPr marL="2971800" indent="-228600" algn="l" defTabSz="913765"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7pPr>
              <a:lvl8pPr marL="3429000" indent="-228600" algn="l" defTabSz="913765"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8pPr>
              <a:lvl9pPr marL="3886200" indent="-228600" algn="l" defTabSz="913765"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9pPr>
            </a:lstStyle>
            <a:p>
              <a:pPr marL="0" marR="0" lvl="0" indent="0" algn="ctr" defTabSz="913765" rtl="0" eaLnBrk="1" fontAlgn="auto" latinLnBrk="0" hangingPunct="1">
                <a:lnSpc>
                  <a:spcPct val="90000"/>
                </a:lnSpc>
                <a:spcBef>
                  <a:spcPts val="1000"/>
                </a:spcBef>
                <a:spcAft>
                  <a:spcPts val="0"/>
                </a:spcAft>
                <a:buClrTx/>
                <a:buSzTx/>
                <a:buFont typeface="Arial" panose="020B0704020202090204" pitchFamily="34" charset="0"/>
                <a:buNone/>
                <a:defRPr/>
              </a:pPr>
              <a:r>
                <a:rPr kumimoji="0" lang="zh-CN" altLang="en-US" sz="1800" i="0" u="none" strike="noStrike" kern="1200" cap="none" spc="0" normalizeH="0" baseline="0" noProof="0" dirty="0">
                  <a:ln>
                    <a:noFill/>
                  </a:ln>
                  <a:solidFill>
                    <a:schemeClr val="bg1"/>
                  </a:solidFill>
                  <a:effectLst>
                    <a:outerShdw blurRad="355600" dist="88900" dir="2700000" algn="tl" rotWithShape="0">
                      <a:prstClr val="black">
                        <a:alpha val="28000"/>
                      </a:prstClr>
                    </a:outerShdw>
                  </a:effectLst>
                  <a:uLnTx/>
                  <a:uFillTx/>
                  <a:latin typeface="宋体" pitchFamily="2" charset="-122"/>
                  <a:ea typeface="宋体" pitchFamily="2" charset="-122"/>
                </a:rPr>
                <a:t>汇报人</a:t>
              </a:r>
              <a:r>
                <a:rPr kumimoji="0" lang="zh-CN" altLang="en-US" sz="1800" i="0" u="none" strike="noStrike" kern="1200" cap="none" spc="0" normalizeH="0" baseline="0" noProof="0" dirty="0" smtClean="0">
                  <a:ln>
                    <a:noFill/>
                  </a:ln>
                  <a:solidFill>
                    <a:schemeClr val="bg1"/>
                  </a:solidFill>
                  <a:effectLst>
                    <a:outerShdw blurRad="355600" dist="88900" dir="2700000" algn="tl" rotWithShape="0">
                      <a:prstClr val="black">
                        <a:alpha val="28000"/>
                      </a:prstClr>
                    </a:outerShdw>
                  </a:effectLst>
                  <a:uLnTx/>
                  <a:uFillTx/>
                  <a:latin typeface="宋体" pitchFamily="2" charset="-122"/>
                  <a:ea typeface="宋体" pitchFamily="2" charset="-122"/>
                </a:rPr>
                <a:t>：</a:t>
              </a:r>
              <a:r>
                <a:rPr lang="zh-CN" altLang="en-US" sz="1800" noProof="0" dirty="0" smtClean="0">
                  <a:ln>
                    <a:noFill/>
                  </a:ln>
                  <a:solidFill>
                    <a:schemeClr val="bg1"/>
                  </a:solidFill>
                  <a:effectLst>
                    <a:outerShdw blurRad="355600" dist="88900" dir="2700000" algn="tl" rotWithShape="0">
                      <a:prstClr val="black">
                        <a:alpha val="28000"/>
                      </a:prstClr>
                    </a:outerShdw>
                  </a:effectLst>
                  <a:uLnTx/>
                  <a:uFillTx/>
                  <a:latin typeface="宋体" pitchFamily="2" charset="-122"/>
                  <a:ea typeface="宋体" pitchFamily="2" charset="-122"/>
                  <a:sym typeface="+mn-ea"/>
                </a:rPr>
                <a:t>商学院</a:t>
              </a:r>
              <a:endParaRPr kumimoji="0" lang="en-US" altLang="zh-CN" sz="1800" i="0" u="none" strike="noStrike" kern="1200" cap="none" spc="0" normalizeH="0" baseline="0" noProof="0" dirty="0">
                <a:ln>
                  <a:noFill/>
                </a:ln>
                <a:solidFill>
                  <a:schemeClr val="bg1"/>
                </a:solidFill>
                <a:effectLst>
                  <a:outerShdw blurRad="355600" dist="88900" dir="2700000" algn="tl" rotWithShape="0">
                    <a:prstClr val="black">
                      <a:alpha val="28000"/>
                    </a:prstClr>
                  </a:outerShdw>
                </a:effectLst>
                <a:uLnTx/>
                <a:uFillTx/>
                <a:latin typeface="宋体" pitchFamily="2" charset="-122"/>
                <a:ea typeface="宋体" pitchFamily="2" charset="-122"/>
              </a:endParaRPr>
            </a:p>
          </p:txBody>
        </p:sp>
      </p:grpSp>
      <p:grpSp>
        <p:nvGrpSpPr>
          <p:cNvPr id="36" name="组合 35"/>
          <p:cNvGrpSpPr/>
          <p:nvPr/>
        </p:nvGrpSpPr>
        <p:grpSpPr>
          <a:xfrm>
            <a:off x="3389784" y="5145183"/>
            <a:ext cx="2551151" cy="401662"/>
            <a:chOff x="5760120" y="-979684"/>
            <a:chExt cx="3294719" cy="401662"/>
          </a:xfrm>
        </p:grpSpPr>
        <p:grpSp>
          <p:nvGrpSpPr>
            <p:cNvPr id="37" name="组合 36"/>
            <p:cNvGrpSpPr/>
            <p:nvPr/>
          </p:nvGrpSpPr>
          <p:grpSpPr>
            <a:xfrm>
              <a:off x="6196432" y="-979684"/>
              <a:ext cx="2858407" cy="391432"/>
              <a:chOff x="6196432" y="-979684"/>
              <a:chExt cx="2858407" cy="391432"/>
            </a:xfrm>
          </p:grpSpPr>
          <p:sp>
            <p:nvSpPr>
              <p:cNvPr id="39" name="矩形 38"/>
              <p:cNvSpPr/>
              <p:nvPr/>
            </p:nvSpPr>
            <p:spPr>
              <a:xfrm>
                <a:off x="6322310" y="-979684"/>
                <a:ext cx="2586479" cy="391431"/>
              </a:xfrm>
              <a:prstGeom prst="rect">
                <a:avLst/>
              </a:prstGeom>
              <a:solidFill>
                <a:srgbClr val="FF9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6196432" y="-979683"/>
                <a:ext cx="292100" cy="391431"/>
              </a:xfrm>
              <a:prstGeom prst="ellipse">
                <a:avLst/>
              </a:prstGeom>
              <a:solidFill>
                <a:srgbClr val="FF9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8762739" y="-979683"/>
                <a:ext cx="292100" cy="391431"/>
              </a:xfrm>
              <a:prstGeom prst="ellipse">
                <a:avLst/>
              </a:prstGeom>
              <a:solidFill>
                <a:srgbClr val="FF9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8" name="文本占位符 1111"/>
            <p:cNvSpPr txBox="1"/>
            <p:nvPr/>
          </p:nvSpPr>
          <p:spPr>
            <a:xfrm>
              <a:off x="5760120" y="-969453"/>
              <a:ext cx="3102363" cy="391431"/>
            </a:xfrm>
            <a:prstGeom prst="rect">
              <a:avLst/>
            </a:prstGeom>
          </p:spPr>
          <p:txBody>
            <a:bodyPr vert="horz" lIns="91440" tIns="45720" rIns="91440" bIns="45720" rtlCol="0" anchor="ctr">
              <a:noAutofit/>
            </a:bodyPr>
            <a:lstStyle>
              <a:lvl1pPr marL="0" indent="0" algn="r" defTabSz="913765" rtl="0" eaLnBrk="1" latinLnBrk="0" hangingPunct="1">
                <a:lnSpc>
                  <a:spcPct val="90000"/>
                </a:lnSpc>
                <a:spcBef>
                  <a:spcPts val="1000"/>
                </a:spcBef>
                <a:buFont typeface="Arial" panose="020B0704020202090204" pitchFamily="34" charset="0"/>
                <a:buNone/>
                <a:defRPr sz="1500" b="0" kern="1200">
                  <a:solidFill>
                    <a:srgbClr val="08A0E2"/>
                  </a:solidFill>
                  <a:latin typeface="+mn-lt"/>
                  <a:ea typeface="+mn-ea"/>
                  <a:cs typeface="+mn-cs"/>
                </a:defRPr>
              </a:lvl1pPr>
              <a:lvl2pPr marL="457200" indent="0" algn="l" defTabSz="913765" rtl="0" eaLnBrk="1" latinLnBrk="0" hangingPunct="1">
                <a:lnSpc>
                  <a:spcPct val="90000"/>
                </a:lnSpc>
                <a:spcBef>
                  <a:spcPts val="500"/>
                </a:spcBef>
                <a:buFont typeface="Arial" panose="020B0704020202090204" pitchFamily="34" charset="0"/>
                <a:buNone/>
                <a:defRPr sz="1800" kern="1200">
                  <a:solidFill>
                    <a:schemeClr val="tx1"/>
                  </a:solidFill>
                  <a:latin typeface="+mn-lt"/>
                  <a:ea typeface="+mn-ea"/>
                  <a:cs typeface="+mn-cs"/>
                </a:defRPr>
              </a:lvl2pPr>
              <a:lvl3pPr marL="914400" indent="0" algn="l" defTabSz="913765" rtl="0" eaLnBrk="1" latinLnBrk="0" hangingPunct="1">
                <a:lnSpc>
                  <a:spcPct val="90000"/>
                </a:lnSpc>
                <a:spcBef>
                  <a:spcPts val="500"/>
                </a:spcBef>
                <a:buFont typeface="Arial" panose="020B0704020202090204" pitchFamily="34" charset="0"/>
                <a:buNone/>
                <a:defRPr sz="1600" kern="1200">
                  <a:solidFill>
                    <a:schemeClr val="tx1"/>
                  </a:solidFill>
                  <a:latin typeface="+mn-lt"/>
                  <a:ea typeface="+mn-ea"/>
                  <a:cs typeface="+mn-cs"/>
                </a:defRPr>
              </a:lvl3pPr>
              <a:lvl4pPr marL="1371600" indent="0" algn="l" defTabSz="913765" rtl="0" eaLnBrk="1" latinLnBrk="0" hangingPunct="1">
                <a:lnSpc>
                  <a:spcPct val="90000"/>
                </a:lnSpc>
                <a:spcBef>
                  <a:spcPts val="500"/>
                </a:spcBef>
                <a:buFont typeface="Arial" panose="020B0704020202090204" pitchFamily="34" charset="0"/>
                <a:buNone/>
                <a:defRPr sz="1400" kern="1200">
                  <a:solidFill>
                    <a:schemeClr val="tx1"/>
                  </a:solidFill>
                  <a:latin typeface="+mn-lt"/>
                  <a:ea typeface="+mn-ea"/>
                  <a:cs typeface="+mn-cs"/>
                </a:defRPr>
              </a:lvl4pPr>
              <a:lvl5pPr marL="1828800" indent="0" algn="l" defTabSz="913765" rtl="0" eaLnBrk="1" latinLnBrk="0" hangingPunct="1">
                <a:lnSpc>
                  <a:spcPct val="90000"/>
                </a:lnSpc>
                <a:spcBef>
                  <a:spcPts val="500"/>
                </a:spcBef>
                <a:buFont typeface="Arial" panose="020B0704020202090204" pitchFamily="34" charset="0"/>
                <a:buNone/>
                <a:defRPr sz="1400" kern="1200">
                  <a:solidFill>
                    <a:schemeClr val="tx1"/>
                  </a:solidFill>
                  <a:latin typeface="+mn-lt"/>
                  <a:ea typeface="+mn-ea"/>
                  <a:cs typeface="+mn-cs"/>
                </a:defRPr>
              </a:lvl5pPr>
              <a:lvl6pPr marL="2514600" indent="-228600" algn="l" defTabSz="913765"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6pPr>
              <a:lvl7pPr marL="2971800" indent="-228600" algn="l" defTabSz="913765"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7pPr>
              <a:lvl8pPr marL="3429000" indent="-228600" algn="l" defTabSz="913765"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8pPr>
              <a:lvl9pPr marL="3886200" indent="-228600" algn="l" defTabSz="913765"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9pPr>
            </a:lstStyle>
            <a:p>
              <a:pPr marL="0" marR="0" lvl="0" indent="0" algn="ctr" defTabSz="913765" rtl="0" eaLnBrk="1" fontAlgn="auto" latinLnBrk="0" hangingPunct="1">
                <a:lnSpc>
                  <a:spcPct val="90000"/>
                </a:lnSpc>
                <a:spcBef>
                  <a:spcPts val="1000"/>
                </a:spcBef>
                <a:spcAft>
                  <a:spcPts val="0"/>
                </a:spcAft>
                <a:buClrTx/>
                <a:buSzTx/>
                <a:buFont typeface="Arial" panose="020B0704020202090204" pitchFamily="34" charset="0"/>
                <a:buNone/>
                <a:defRPr/>
              </a:pPr>
              <a:r>
                <a:rPr lang="en-US" sz="1800" dirty="0">
                  <a:solidFill>
                    <a:schemeClr val="bg1"/>
                  </a:solidFill>
                  <a:effectLst>
                    <a:outerShdw blurRad="355600" dist="88900" dir="2700000" algn="tl" rotWithShape="0">
                      <a:prstClr val="black">
                        <a:alpha val="28000"/>
                      </a:prstClr>
                    </a:outerShdw>
                  </a:effectLst>
                  <a:latin typeface="宋体" pitchFamily="2" charset="-122"/>
                  <a:ea typeface="宋体" pitchFamily="2" charset="-122"/>
                </a:rPr>
                <a:t>2024</a:t>
              </a:r>
              <a:r>
                <a:rPr lang="zh-CN" altLang="en-US" sz="1800" dirty="0">
                  <a:solidFill>
                    <a:schemeClr val="bg1"/>
                  </a:solidFill>
                  <a:effectLst>
                    <a:outerShdw blurRad="355600" dist="88900" dir="2700000" algn="tl" rotWithShape="0">
                      <a:prstClr val="black">
                        <a:alpha val="28000"/>
                      </a:prstClr>
                    </a:outerShdw>
                  </a:effectLst>
                  <a:latin typeface="宋体" pitchFamily="2" charset="-122"/>
                  <a:ea typeface="宋体" pitchFamily="2" charset="-122"/>
                </a:rPr>
                <a:t>年</a:t>
              </a:r>
              <a:r>
                <a:rPr lang="en-US" altLang="zh-CN" sz="1800" dirty="0">
                  <a:solidFill>
                    <a:schemeClr val="bg1"/>
                  </a:solidFill>
                  <a:effectLst>
                    <a:outerShdw blurRad="355600" dist="88900" dir="2700000" algn="tl" rotWithShape="0">
                      <a:prstClr val="black">
                        <a:alpha val="28000"/>
                      </a:prstClr>
                    </a:outerShdw>
                  </a:effectLst>
                  <a:latin typeface="宋体" pitchFamily="2" charset="-122"/>
                  <a:ea typeface="宋体" pitchFamily="2" charset="-122"/>
                </a:rPr>
                <a:t>9</a:t>
              </a:r>
              <a:r>
                <a:rPr lang="zh-CN" altLang="en-US" sz="1800" dirty="0">
                  <a:solidFill>
                    <a:schemeClr val="bg1"/>
                  </a:solidFill>
                  <a:effectLst>
                    <a:outerShdw blurRad="355600" dist="88900" dir="2700000" algn="tl" rotWithShape="0">
                      <a:prstClr val="black">
                        <a:alpha val="28000"/>
                      </a:prstClr>
                    </a:outerShdw>
                  </a:effectLst>
                  <a:latin typeface="宋体" pitchFamily="2" charset="-122"/>
                  <a:ea typeface="宋体" pitchFamily="2" charset="-122"/>
                </a:rPr>
                <a:t>月</a:t>
              </a:r>
              <a:endParaRPr lang="zh-CN" altLang="en-US" sz="1800" dirty="0">
                <a:solidFill>
                  <a:schemeClr val="bg1"/>
                </a:solidFill>
                <a:effectLst>
                  <a:outerShdw blurRad="355600" dist="88900" dir="2700000" algn="tl" rotWithShape="0">
                    <a:prstClr val="black">
                      <a:alpha val="28000"/>
                    </a:prstClr>
                  </a:outerShdw>
                </a:effectLst>
                <a:latin typeface="宋体" pitchFamily="2" charset="-122"/>
                <a:ea typeface="宋体" pitchFamily="2" charset="-122"/>
              </a:endParaRPr>
            </a:p>
          </p:txBody>
        </p:sp>
      </p:grpSp>
      <p:cxnSp>
        <p:nvCxnSpPr>
          <p:cNvPr id="47" name="直接连接符 46"/>
          <p:cNvCxnSpPr/>
          <p:nvPr/>
        </p:nvCxnSpPr>
        <p:spPr>
          <a:xfrm>
            <a:off x="1651343" y="4689475"/>
            <a:ext cx="663232" cy="0"/>
          </a:xfrm>
          <a:prstGeom prst="line">
            <a:avLst/>
          </a:prstGeom>
          <a:ln w="38100">
            <a:solidFill>
              <a:srgbClr val="FF9C00"/>
            </a:solidFill>
          </a:ln>
        </p:spPr>
        <p:style>
          <a:lnRef idx="1">
            <a:schemeClr val="accent1"/>
          </a:lnRef>
          <a:fillRef idx="0">
            <a:schemeClr val="accent1"/>
          </a:fillRef>
          <a:effectRef idx="0">
            <a:schemeClr val="accent1"/>
          </a:effectRef>
          <a:fontRef idx="minor">
            <a:schemeClr val="tx1"/>
          </a:fontRef>
        </p:style>
      </p:cxnSp>
      <p:grpSp>
        <p:nvGrpSpPr>
          <p:cNvPr id="48" name="组合 47"/>
          <p:cNvGrpSpPr/>
          <p:nvPr/>
        </p:nvGrpSpPr>
        <p:grpSpPr>
          <a:xfrm>
            <a:off x="1508469" y="1746836"/>
            <a:ext cx="6306720" cy="2539426"/>
            <a:chOff x="1508469" y="2000836"/>
            <a:chExt cx="6306720" cy="2539426"/>
          </a:xfrm>
        </p:grpSpPr>
        <p:sp>
          <p:nvSpPr>
            <p:cNvPr id="49" name="标题 1104"/>
            <p:cNvSpPr txBox="1"/>
            <p:nvPr/>
          </p:nvSpPr>
          <p:spPr>
            <a:xfrm>
              <a:off x="1533869" y="2891804"/>
              <a:ext cx="6188531" cy="478635"/>
            </a:xfrm>
            <a:prstGeom prst="rect">
              <a:avLst/>
            </a:prstGeom>
          </p:spPr>
          <p:txBody>
            <a:bodyPr vert="horz" lIns="91440" tIns="45720" rIns="91440" bIns="45720" rtlCol="0" anchor="ctr">
              <a:normAutofit/>
            </a:bodyPr>
            <a:lstStyle>
              <a:lvl1pPr algn="r" defTabSz="913765" rtl="0" eaLnBrk="1" latinLnBrk="0" hangingPunct="1">
                <a:lnSpc>
                  <a:spcPct val="90000"/>
                </a:lnSpc>
                <a:spcBef>
                  <a:spcPct val="0"/>
                </a:spcBef>
                <a:buNone/>
                <a:defRPr sz="4000" b="1" kern="1200">
                  <a:solidFill>
                    <a:srgbClr val="08A0E2"/>
                  </a:solidFill>
                  <a:latin typeface="+mj-lt"/>
                  <a:ea typeface="+mj-ea"/>
                  <a:cs typeface="+mj-cs"/>
                </a:defRPr>
              </a:lvl1pPr>
            </a:lstStyle>
            <a:p>
              <a:pPr marL="0" marR="0" lvl="0" indent="0" algn="l" defTabSz="913765" rtl="0" eaLnBrk="1" fontAlgn="auto" latinLnBrk="0" hangingPunct="1">
                <a:lnSpc>
                  <a:spcPct val="90000"/>
                </a:lnSpc>
                <a:spcBef>
                  <a:spcPct val="0"/>
                </a:spcBef>
                <a:spcAft>
                  <a:spcPts val="0"/>
                </a:spcAft>
                <a:buClrTx/>
                <a:buSzTx/>
                <a:buFontTx/>
                <a:buNone/>
                <a:defRPr/>
              </a:pPr>
              <a:r>
                <a:rPr kumimoji="0" lang="zh-CN" altLang="en-US" sz="1600" b="0" i="0" u="none" strike="noStrike" kern="1200" cap="none" spc="0" normalizeH="0" baseline="0" noProof="0" dirty="0">
                  <a:ln>
                    <a:noFill/>
                  </a:ln>
                  <a:solidFill>
                    <a:schemeClr val="tx1">
                      <a:lumMod val="85000"/>
                      <a:lumOff val="15000"/>
                    </a:schemeClr>
                  </a:solidFill>
                  <a:uLnTx/>
                  <a:uFillTx/>
                  <a:latin typeface="站酷快乐体2016修订版" panose="02010600030101010101" pitchFamily="2" charset="-122"/>
                  <a:ea typeface="站酷快乐体2016修订版" panose="02010600030101010101" pitchFamily="2" charset="-122"/>
                </a:rPr>
                <a:t>输入</a:t>
              </a:r>
              <a:r>
                <a:rPr kumimoji="0" lang="zh-CN" altLang="en-US" sz="1600" b="0" i="0" u="none" strike="noStrike" kern="1200" cap="none" spc="0" normalizeH="0" baseline="0" noProof="0" dirty="0">
                  <a:ln>
                    <a:noFill/>
                  </a:ln>
                  <a:solidFill>
                    <a:schemeClr val="tx1">
                      <a:lumMod val="85000"/>
                      <a:lumOff val="15000"/>
                    </a:schemeClr>
                  </a:solidFill>
                  <a:uLnTx/>
                  <a:uFillTx/>
                  <a:latin typeface="站酷快乐体2016修订版" panose="02010600030101010101" pitchFamily="2" charset="-122"/>
                  <a:ea typeface="站酷快乐体2016修订版" panose="02010600030101010101" pitchFamily="2" charset="-122"/>
                </a:rPr>
                <a:t>内容</a:t>
              </a:r>
              <a:endParaRPr kumimoji="0" lang="zh-CN" altLang="en-US" sz="1600" b="0" i="0" u="none" strike="noStrike" kern="1200" cap="none" spc="0" normalizeH="0" baseline="0" noProof="0" dirty="0">
                <a:ln>
                  <a:noFill/>
                </a:ln>
                <a:solidFill>
                  <a:schemeClr val="tx1">
                    <a:lumMod val="85000"/>
                    <a:lumOff val="15000"/>
                  </a:schemeClr>
                </a:solidFill>
                <a:uLnTx/>
                <a:uFillTx/>
                <a:latin typeface="站酷快乐体2016修订版" panose="02010600030101010101" pitchFamily="2" charset="-122"/>
                <a:ea typeface="站酷快乐体2016修订版" panose="02010600030101010101" pitchFamily="2" charset="-122"/>
              </a:endParaRPr>
            </a:p>
          </p:txBody>
        </p:sp>
        <p:sp>
          <p:nvSpPr>
            <p:cNvPr id="50" name="矩形 49"/>
            <p:cNvSpPr/>
            <p:nvPr/>
          </p:nvSpPr>
          <p:spPr>
            <a:xfrm>
              <a:off x="1508469" y="3308709"/>
              <a:ext cx="4297680" cy="922020"/>
            </a:xfrm>
            <a:prstGeom prst="rect">
              <a:avLst/>
            </a:prstGeom>
          </p:spPr>
          <p:txBody>
            <a:bodyPr wrap="none">
              <a:spAutoFit/>
            </a:bodyPr>
            <a:lstStyle/>
            <a:p>
              <a:r>
                <a:rPr lang="zh-CN" altLang="en-US" sz="5400" b="1" dirty="0" smtClean="0">
                  <a:solidFill>
                    <a:schemeClr val="tx1">
                      <a:lumMod val="85000"/>
                      <a:lumOff val="15000"/>
                    </a:schemeClr>
                  </a:solidFill>
                  <a:latin typeface="站酷快乐体2016修订版" panose="02010600030101010101" pitchFamily="2" charset="-122"/>
                  <a:ea typeface="站酷快乐体2016修订版" panose="02010600030101010101" pitchFamily="2" charset="-122"/>
                </a:rPr>
                <a:t>谢谢您的观看</a:t>
              </a:r>
              <a:endParaRPr lang="zh-CN" altLang="en-US" sz="2800" b="1" dirty="0">
                <a:solidFill>
                  <a:schemeClr val="tx1">
                    <a:lumMod val="85000"/>
                    <a:lumOff val="15000"/>
                  </a:schemeClr>
                </a:solidFill>
              </a:endParaRPr>
            </a:p>
          </p:txBody>
        </p:sp>
        <p:sp>
          <p:nvSpPr>
            <p:cNvPr id="51" name="矩形 50"/>
            <p:cNvSpPr/>
            <p:nvPr/>
          </p:nvSpPr>
          <p:spPr>
            <a:xfrm>
              <a:off x="1533869" y="4126242"/>
              <a:ext cx="6281320" cy="414020"/>
            </a:xfrm>
            <a:prstGeom prst="rect">
              <a:avLst/>
            </a:prstGeom>
          </p:spPr>
          <p:txBody>
            <a:bodyPr wrap="square">
              <a:spAutoFit/>
            </a:bodyPr>
            <a:lstStyle/>
            <a:p>
              <a:pPr>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输入内容</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2" name="文本框 51"/>
            <p:cNvSpPr txBox="1"/>
            <p:nvPr/>
          </p:nvSpPr>
          <p:spPr>
            <a:xfrm>
              <a:off x="1533869" y="2000836"/>
              <a:ext cx="2091501" cy="1014730"/>
            </a:xfrm>
            <a:prstGeom prst="rect">
              <a:avLst/>
            </a:prstGeom>
            <a:noFill/>
          </p:spPr>
          <p:txBody>
            <a:bodyPr wrap="square" rtlCol="0">
              <a:spAutoFit/>
            </a:bodyPr>
            <a:lstStyle/>
            <a:p>
              <a:r>
                <a:rPr lang="en-US" altLang="zh-CN" sz="6000" b="1" dirty="0">
                  <a:solidFill>
                    <a:schemeClr val="tx1">
                      <a:lumMod val="85000"/>
                      <a:lumOff val="15000"/>
                    </a:schemeClr>
                  </a:solidFill>
                </a:rPr>
                <a:t>2024</a:t>
              </a:r>
              <a:endParaRPr lang="zh-CN" altLang="en-US" sz="6000" b="1" dirty="0">
                <a:solidFill>
                  <a:schemeClr val="tx1">
                    <a:lumMod val="85000"/>
                    <a:lumOff val="15000"/>
                  </a:schemeClr>
                </a:solidFill>
              </a:endParaRPr>
            </a:p>
          </p:txBody>
        </p:sp>
      </p:grpSp>
      <p:grpSp>
        <p:nvGrpSpPr>
          <p:cNvPr id="3" name="组合 2"/>
          <p:cNvGrpSpPr/>
          <p:nvPr/>
        </p:nvGrpSpPr>
        <p:grpSpPr>
          <a:xfrm>
            <a:off x="796925" y="735330"/>
            <a:ext cx="4373880" cy="769620"/>
            <a:chOff x="1255" y="994"/>
            <a:chExt cx="6888" cy="1212"/>
          </a:xfrm>
        </p:grpSpPr>
        <p:grpSp>
          <p:nvGrpSpPr>
            <p:cNvPr id="9" name="组合 8"/>
            <p:cNvGrpSpPr/>
            <p:nvPr/>
          </p:nvGrpSpPr>
          <p:grpSpPr>
            <a:xfrm>
              <a:off x="1255" y="994"/>
              <a:ext cx="3518" cy="1213"/>
              <a:chOff x="1255" y="994"/>
              <a:chExt cx="3518" cy="1213"/>
            </a:xfrm>
          </p:grpSpPr>
          <p:pic>
            <p:nvPicPr>
              <p:cNvPr id="12" name="图片 11" descr="审大商学蓝色描边"/>
              <p:cNvPicPr>
                <a:picLocks noChangeAspect="1"/>
              </p:cNvPicPr>
              <p:nvPr>
                <p:custDataLst>
                  <p:tags r:id="rId2"/>
                </p:custDataLst>
              </p:nvPr>
            </p:nvPicPr>
            <p:blipFill>
              <a:blip r:embed="rId3"/>
              <a:srcRect l="44080" r="50658"/>
              <a:stretch>
                <a:fillRect/>
              </a:stretch>
            </p:blipFill>
            <p:spPr>
              <a:xfrm>
                <a:off x="4417" y="1166"/>
                <a:ext cx="356" cy="921"/>
              </a:xfrm>
              <a:prstGeom prst="rect">
                <a:avLst/>
              </a:prstGeom>
            </p:spPr>
          </p:pic>
          <p:pic>
            <p:nvPicPr>
              <p:cNvPr id="13" name="图片 12" descr="6_画板 1"/>
              <p:cNvPicPr>
                <a:picLocks noChangeAspect="1"/>
              </p:cNvPicPr>
              <p:nvPr>
                <p:custDataLst>
                  <p:tags r:id="rId4"/>
                </p:custDataLst>
              </p:nvPr>
            </p:nvPicPr>
            <p:blipFill>
              <a:blip r:embed="rId5"/>
              <a:srcRect l="21679" t="39299" r="21437" b="39748"/>
              <a:stretch>
                <a:fillRect/>
              </a:stretch>
            </p:blipFill>
            <p:spPr>
              <a:xfrm>
                <a:off x="1255" y="994"/>
                <a:ext cx="3293" cy="1213"/>
              </a:xfrm>
              <a:prstGeom prst="rect">
                <a:avLst/>
              </a:prstGeom>
            </p:spPr>
          </p:pic>
        </p:grpSp>
        <p:pic>
          <p:nvPicPr>
            <p:cNvPr id="14" name="图片 13" descr="精管理善治理(1)"/>
            <p:cNvPicPr>
              <a:picLocks noChangeAspect="1"/>
            </p:cNvPicPr>
            <p:nvPr>
              <p:custDataLst>
                <p:tags r:id="rId6"/>
              </p:custDataLst>
            </p:nvPr>
          </p:nvPicPr>
          <p:blipFill>
            <a:blip r:embed="rId7"/>
            <a:srcRect b="74403"/>
            <a:stretch>
              <a:fillRect/>
            </a:stretch>
          </p:blipFill>
          <p:spPr>
            <a:xfrm>
              <a:off x="4821" y="1329"/>
              <a:ext cx="3322" cy="665"/>
            </a:xfrm>
            <a:prstGeom prst="rect">
              <a:avLst/>
            </a:prstGeom>
          </p:spPr>
        </p:pic>
      </p:grpSp>
    </p:spTree>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randombar(horizontal)">
                                      <p:cBhvr>
                                        <p:cTn id="13" dur="500"/>
                                        <p:tgtEl>
                                          <p:spTgt spid="4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randombar(horizontal)">
                                      <p:cBhvr>
                                        <p:cTn id="18" dur="500"/>
                                        <p:tgtEl>
                                          <p:spTgt spid="4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1000"/>
                                        <p:tgtEl>
                                          <p:spTgt spid="30"/>
                                        </p:tgtEl>
                                      </p:cBhvr>
                                    </p:animEffect>
                                    <p:anim calcmode="lin" valueType="num">
                                      <p:cBhvr>
                                        <p:cTn id="24" dur="1000" fill="hold"/>
                                        <p:tgtEl>
                                          <p:spTgt spid="30"/>
                                        </p:tgtEl>
                                        <p:attrNameLst>
                                          <p:attrName>ppt_x</p:attrName>
                                        </p:attrNameLst>
                                      </p:cBhvr>
                                      <p:tavLst>
                                        <p:tav tm="0">
                                          <p:val>
                                            <p:strVal val="#ppt_x"/>
                                          </p:val>
                                        </p:tav>
                                        <p:tav tm="100000">
                                          <p:val>
                                            <p:strVal val="#ppt_x"/>
                                          </p:val>
                                        </p:tav>
                                      </p:tavLst>
                                    </p:anim>
                                    <p:anim calcmode="lin" valueType="num">
                                      <p:cBhvr>
                                        <p:cTn id="2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1000"/>
                                        <p:tgtEl>
                                          <p:spTgt spid="36"/>
                                        </p:tgtEl>
                                      </p:cBhvr>
                                    </p:animEffect>
                                    <p:anim calcmode="lin" valueType="num">
                                      <p:cBhvr>
                                        <p:cTn id="31" dur="1000" fill="hold"/>
                                        <p:tgtEl>
                                          <p:spTgt spid="36"/>
                                        </p:tgtEl>
                                        <p:attrNameLst>
                                          <p:attrName>ppt_x</p:attrName>
                                        </p:attrNameLst>
                                      </p:cBhvr>
                                      <p:tavLst>
                                        <p:tav tm="0">
                                          <p:val>
                                            <p:strVal val="#ppt_x"/>
                                          </p:val>
                                        </p:tav>
                                        <p:tav tm="100000">
                                          <p:val>
                                            <p:strVal val="#ppt_x"/>
                                          </p:val>
                                        </p:tav>
                                      </p:tavLst>
                                    </p:anim>
                                    <p:anim calcmode="lin" valueType="num">
                                      <p:cBhvr>
                                        <p:cTn id="3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bwMode="auto">
          <a:xfrm>
            <a:off x="6486559" y="1123949"/>
            <a:ext cx="5035517" cy="5546233"/>
          </a:xfrm>
          <a:prstGeom prst="rect">
            <a:avLst/>
          </a:prstGeom>
          <a:solidFill>
            <a:schemeClr val="bg1"/>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solidFill>
                <a:schemeClr val="dk1"/>
              </a:solidFill>
            </a:endParaRPr>
          </a:p>
        </p:txBody>
      </p:sp>
      <p:sp>
        <p:nvSpPr>
          <p:cNvPr id="7" name="矩形 6"/>
          <p:cNvSpPr/>
          <p:nvPr/>
        </p:nvSpPr>
        <p:spPr bwMode="auto">
          <a:xfrm>
            <a:off x="669924" y="1123950"/>
            <a:ext cx="5035517" cy="5546233"/>
          </a:xfrm>
          <a:prstGeom prst="rect">
            <a:avLst/>
          </a:prstGeom>
          <a:solidFill>
            <a:schemeClr val="bg1"/>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solidFill>
                <a:schemeClr val="dk1"/>
              </a:solidFill>
            </a:endParaRPr>
          </a:p>
        </p:txBody>
      </p:sp>
      <p:sp>
        <p:nvSpPr>
          <p:cNvPr id="4" name="işḷïḋê"/>
          <p:cNvSpPr/>
          <p:nvPr/>
        </p:nvSpPr>
        <p:spPr bwMode="auto">
          <a:xfrm>
            <a:off x="669924" y="1123950"/>
            <a:ext cx="5027848" cy="1810049"/>
          </a:xfrm>
          <a:prstGeom prst="rect">
            <a:avLst/>
          </a:prstGeom>
          <a:solidFill>
            <a:srgbClr val="1A3172"/>
          </a:solidFill>
          <a:ln>
            <a:noFill/>
          </a:ln>
        </p:spPr>
        <p:txBody>
          <a:bodyPr wrap="square" lIns="90000" tIns="46800" rIns="90000" bIns="46800" rtlCol="0">
            <a:normAutofit/>
          </a:bodyPr>
          <a:lstStyle/>
          <a:p>
            <a:pPr marL="0" marR="0" lvl="0" indent="0" algn="ctr" defTabSz="913765" rtl="0" eaLnBrk="1" fontAlgn="auto" latinLnBrk="0" hangingPunct="1">
              <a:lnSpc>
                <a:spcPct val="150000"/>
              </a:lnSpc>
              <a:spcBef>
                <a:spcPts val="0"/>
              </a:spcBef>
              <a:spcAft>
                <a:spcPts val="0"/>
              </a:spcAft>
              <a:buClrTx/>
              <a:buSzTx/>
              <a:buFontTx/>
              <a:buNone/>
              <a:defRPr/>
            </a:pPr>
            <a:endParaRPr kumimoji="0" lang="en-US" altLang="zh-CN" sz="1800" b="0" i="0" u="none" strike="noStrike" kern="1200" cap="none" spc="0" normalizeH="0" baseline="0" noProof="0" dirty="0">
              <a:ln>
                <a:noFill/>
              </a:ln>
              <a:solidFill>
                <a:srgbClr val="FFFFFF"/>
              </a:solidFill>
              <a:effectLst/>
              <a:uLnTx/>
              <a:uFillTx/>
              <a:latin typeface="Arial" panose="020B0704020202090204"/>
              <a:ea typeface="微软雅黑" panose="020B0503020204020204" pitchFamily="34" charset="-122"/>
              <a:cs typeface="+mn-cs"/>
            </a:endParaRPr>
          </a:p>
        </p:txBody>
      </p:sp>
      <p:sp>
        <p:nvSpPr>
          <p:cNvPr id="14" name="işḷïḋê"/>
          <p:cNvSpPr/>
          <p:nvPr/>
        </p:nvSpPr>
        <p:spPr bwMode="auto">
          <a:xfrm>
            <a:off x="6492639" y="1123950"/>
            <a:ext cx="5027848" cy="1810049"/>
          </a:xfrm>
          <a:prstGeom prst="rect">
            <a:avLst/>
          </a:prstGeom>
          <a:solidFill>
            <a:srgbClr val="1A3172"/>
          </a:solidFill>
          <a:ln>
            <a:noFill/>
          </a:ln>
        </p:spPr>
        <p:txBody>
          <a:bodyPr wrap="square" lIns="90000" tIns="46800" rIns="90000" bIns="46800" rtlCol="0">
            <a:normAutofit/>
          </a:bodyPr>
          <a:lstStyle/>
          <a:p>
            <a:pPr marL="0" marR="0" lvl="0" indent="0" algn="ctr" defTabSz="913765" rtl="0" eaLnBrk="1" fontAlgn="auto" latinLnBrk="0" hangingPunct="1">
              <a:lnSpc>
                <a:spcPct val="150000"/>
              </a:lnSpc>
              <a:spcBef>
                <a:spcPts val="0"/>
              </a:spcBef>
              <a:spcAft>
                <a:spcPts val="0"/>
              </a:spcAft>
              <a:buClrTx/>
              <a:buSzTx/>
              <a:buFontTx/>
              <a:buNone/>
              <a:defRPr/>
            </a:pPr>
            <a:endParaRPr kumimoji="0" lang="en-US" altLang="zh-CN" sz="1800" b="0" i="0" u="none" strike="noStrike" kern="1200" cap="none" spc="0" normalizeH="0" baseline="0" noProof="0" dirty="0">
              <a:ln>
                <a:noFill/>
              </a:ln>
              <a:solidFill>
                <a:srgbClr val="FFFFFF"/>
              </a:solidFill>
              <a:effectLst/>
              <a:uLnTx/>
              <a:uFillTx/>
              <a:latin typeface="Arial" panose="020B0704020202090204"/>
              <a:ea typeface="微软雅黑" panose="020B0503020204020204" pitchFamily="34" charset="-122"/>
              <a:cs typeface="+mn-cs"/>
            </a:endParaRPr>
          </a:p>
        </p:txBody>
      </p:sp>
      <p:sp>
        <p:nvSpPr>
          <p:cNvPr id="9" name="矩形 8"/>
          <p:cNvSpPr/>
          <p:nvPr/>
        </p:nvSpPr>
        <p:spPr bwMode="auto">
          <a:xfrm>
            <a:off x="617441" y="2839150"/>
            <a:ext cx="5022489" cy="587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171450" marR="0" lvl="0" indent="-171450" algn="l" defTabSz="913765" rtl="0" eaLnBrk="1" fontAlgn="auto" latinLnBrk="0" hangingPunct="1">
              <a:lnSpc>
                <a:spcPct val="150000"/>
              </a:lnSpc>
              <a:spcBef>
                <a:spcPts val="0"/>
              </a:spcBef>
              <a:spcAft>
                <a:spcPts val="0"/>
              </a:spcAft>
              <a:buClrTx/>
              <a:buSzTx/>
              <a:buFont typeface="Arial" panose="020B0704020202090204" pitchFamily="34" charset="0"/>
              <a:buChar char="•"/>
              <a:defRPr/>
            </a:pPr>
            <a:r>
              <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输入内容</a:t>
            </a:r>
            <a:endPar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sp>
        <p:nvSpPr>
          <p:cNvPr id="16" name="矩形 15"/>
          <p:cNvSpPr/>
          <p:nvPr/>
        </p:nvSpPr>
        <p:spPr bwMode="auto">
          <a:xfrm>
            <a:off x="6427128" y="2839150"/>
            <a:ext cx="5022489" cy="587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171450" marR="0" lvl="0" indent="-171450" algn="l" defTabSz="913765" rtl="0" eaLnBrk="1" fontAlgn="auto" latinLnBrk="0" hangingPunct="1">
              <a:lnSpc>
                <a:spcPct val="150000"/>
              </a:lnSpc>
              <a:spcBef>
                <a:spcPts val="0"/>
              </a:spcBef>
              <a:spcAft>
                <a:spcPts val="0"/>
              </a:spcAft>
              <a:buClrTx/>
              <a:buSzTx/>
              <a:buFont typeface="Arial" panose="020B0704020202090204" pitchFamily="34" charset="0"/>
              <a:buChar char="•"/>
              <a:defRPr/>
            </a:pPr>
            <a:r>
              <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输入内容</a:t>
            </a:r>
            <a:endPar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sp>
        <p:nvSpPr>
          <p:cNvPr id="5" name="文本框 4"/>
          <p:cNvSpPr txBox="1"/>
          <p:nvPr/>
        </p:nvSpPr>
        <p:spPr>
          <a:xfrm>
            <a:off x="2441348" y="2018901"/>
            <a:ext cx="1485000" cy="588331"/>
          </a:xfrm>
          <a:prstGeom prst="rect">
            <a:avLst/>
          </a:prstGeom>
          <a:noFill/>
        </p:spPr>
        <p:txBody>
          <a:bodyPr wrap="none" lIns="90000" tIns="46800" rIns="90000" bIns="46800" rtlCol="0" anchor="ctr" anchorCtr="0">
            <a:normAutofit/>
          </a:bodyP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FFFFFF"/>
                </a:solidFill>
                <a:effectLst/>
                <a:uLnTx/>
                <a:uFillTx/>
                <a:latin typeface="Arial" panose="020B0704020202090204"/>
                <a:ea typeface="微软雅黑" panose="020B0503020204020204" pitchFamily="34" charset="-122"/>
                <a:cs typeface="+mn-cs"/>
              </a:rPr>
              <a:t>输入内容</a:t>
            </a:r>
            <a:endParaRPr kumimoji="0" lang="zh-CN" altLang="en-US" sz="1800" b="1" i="0" u="none" strike="noStrike" kern="1200" cap="none" spc="0" normalizeH="0" baseline="0" noProof="0" dirty="0">
              <a:ln>
                <a:noFill/>
              </a:ln>
              <a:solidFill>
                <a:srgbClr val="FFFFFF"/>
              </a:solidFill>
              <a:effectLst/>
              <a:uLnTx/>
              <a:uFillTx/>
              <a:latin typeface="Arial" panose="020B0704020202090204"/>
              <a:ea typeface="微软雅黑" panose="020B0503020204020204" pitchFamily="34" charset="-122"/>
              <a:cs typeface="+mn-cs"/>
            </a:endParaRPr>
          </a:p>
        </p:txBody>
      </p:sp>
      <p:sp>
        <p:nvSpPr>
          <p:cNvPr id="6" name="任意多边形 77"/>
          <p:cNvSpPr/>
          <p:nvPr/>
        </p:nvSpPr>
        <p:spPr bwMode="auto">
          <a:xfrm>
            <a:off x="2879006" y="1450717"/>
            <a:ext cx="609685" cy="493484"/>
          </a:xfrm>
          <a:custGeom>
            <a:avLst/>
            <a:gdLst>
              <a:gd name="connsiteX0" fmla="*/ 355420 w 607568"/>
              <a:gd name="connsiteY0" fmla="*/ 250307 h 491771"/>
              <a:gd name="connsiteX1" fmla="*/ 352312 w 607568"/>
              <a:gd name="connsiteY1" fmla="*/ 251812 h 491771"/>
              <a:gd name="connsiteX2" fmla="*/ 321042 w 607568"/>
              <a:gd name="connsiteY2" fmla="*/ 289814 h 491771"/>
              <a:gd name="connsiteX3" fmla="*/ 321513 w 607568"/>
              <a:gd name="connsiteY3" fmla="*/ 295364 h 491771"/>
              <a:gd name="connsiteX4" fmla="*/ 369736 w 607568"/>
              <a:gd name="connsiteY4" fmla="*/ 338257 h 491771"/>
              <a:gd name="connsiteX5" fmla="*/ 371997 w 607568"/>
              <a:gd name="connsiteY5" fmla="*/ 339104 h 491771"/>
              <a:gd name="connsiteX6" fmla="*/ 373127 w 607568"/>
              <a:gd name="connsiteY6" fmla="*/ 338916 h 491771"/>
              <a:gd name="connsiteX7" fmla="*/ 375293 w 607568"/>
              <a:gd name="connsiteY7" fmla="*/ 336282 h 491771"/>
              <a:gd name="connsiteX8" fmla="*/ 383676 w 607568"/>
              <a:gd name="connsiteY8" fmla="*/ 279467 h 491771"/>
              <a:gd name="connsiteX9" fmla="*/ 376424 w 607568"/>
              <a:gd name="connsiteY9" fmla="*/ 263287 h 491771"/>
              <a:gd name="connsiteX10" fmla="*/ 357681 w 607568"/>
              <a:gd name="connsiteY10" fmla="*/ 250965 h 491771"/>
              <a:gd name="connsiteX11" fmla="*/ 355420 w 607568"/>
              <a:gd name="connsiteY11" fmla="*/ 250307 h 491771"/>
              <a:gd name="connsiteX12" fmla="*/ 258879 w 607568"/>
              <a:gd name="connsiteY12" fmla="*/ 250307 h 491771"/>
              <a:gd name="connsiteX13" fmla="*/ 256712 w 607568"/>
              <a:gd name="connsiteY13" fmla="*/ 250965 h 491771"/>
              <a:gd name="connsiteX14" fmla="*/ 237969 w 607568"/>
              <a:gd name="connsiteY14" fmla="*/ 263287 h 491771"/>
              <a:gd name="connsiteX15" fmla="*/ 230717 w 607568"/>
              <a:gd name="connsiteY15" fmla="*/ 279467 h 491771"/>
              <a:gd name="connsiteX16" fmla="*/ 239100 w 607568"/>
              <a:gd name="connsiteY16" fmla="*/ 336282 h 491771"/>
              <a:gd name="connsiteX17" fmla="*/ 241266 w 607568"/>
              <a:gd name="connsiteY17" fmla="*/ 338916 h 491771"/>
              <a:gd name="connsiteX18" fmla="*/ 242396 w 607568"/>
              <a:gd name="connsiteY18" fmla="*/ 339104 h 491771"/>
              <a:gd name="connsiteX19" fmla="*/ 244657 w 607568"/>
              <a:gd name="connsiteY19" fmla="*/ 338257 h 491771"/>
              <a:gd name="connsiteX20" fmla="*/ 292880 w 607568"/>
              <a:gd name="connsiteY20" fmla="*/ 295364 h 491771"/>
              <a:gd name="connsiteX21" fmla="*/ 293351 w 607568"/>
              <a:gd name="connsiteY21" fmla="*/ 289814 h 491771"/>
              <a:gd name="connsiteX22" fmla="*/ 261987 w 607568"/>
              <a:gd name="connsiteY22" fmla="*/ 251812 h 491771"/>
              <a:gd name="connsiteX23" fmla="*/ 258879 w 607568"/>
              <a:gd name="connsiteY23" fmla="*/ 250307 h 491771"/>
              <a:gd name="connsiteX24" fmla="*/ 500465 w 607568"/>
              <a:gd name="connsiteY24" fmla="*/ 66049 h 491771"/>
              <a:gd name="connsiteX25" fmla="*/ 565743 w 607568"/>
              <a:gd name="connsiteY25" fmla="*/ 130673 h 491771"/>
              <a:gd name="connsiteX26" fmla="*/ 566120 w 607568"/>
              <a:gd name="connsiteY26" fmla="*/ 130673 h 491771"/>
              <a:gd name="connsiteX27" fmla="*/ 580250 w 607568"/>
              <a:gd name="connsiteY27" fmla="*/ 160962 h 491771"/>
              <a:gd name="connsiteX28" fmla="*/ 560939 w 607568"/>
              <a:gd name="connsiteY28" fmla="*/ 182503 h 491771"/>
              <a:gd name="connsiteX29" fmla="*/ 531927 w 607568"/>
              <a:gd name="connsiteY29" fmla="*/ 223799 h 491771"/>
              <a:gd name="connsiteX30" fmla="*/ 528253 w 607568"/>
              <a:gd name="connsiteY30" fmla="*/ 234240 h 491771"/>
              <a:gd name="connsiteX31" fmla="*/ 530797 w 607568"/>
              <a:gd name="connsiteY31" fmla="*/ 246281 h 491771"/>
              <a:gd name="connsiteX32" fmla="*/ 545868 w 607568"/>
              <a:gd name="connsiteY32" fmla="*/ 261143 h 491771"/>
              <a:gd name="connsiteX33" fmla="*/ 558961 w 607568"/>
              <a:gd name="connsiteY33" fmla="*/ 263777 h 491771"/>
              <a:gd name="connsiteX34" fmla="*/ 597299 w 607568"/>
              <a:gd name="connsiteY34" fmla="*/ 301968 h 491771"/>
              <a:gd name="connsiteX35" fmla="*/ 607002 w 607568"/>
              <a:gd name="connsiteY35" fmla="*/ 350788 h 491771"/>
              <a:gd name="connsiteX36" fmla="*/ 601256 w 607568"/>
              <a:gd name="connsiteY36" fmla="*/ 373835 h 491771"/>
              <a:gd name="connsiteX37" fmla="*/ 579685 w 607568"/>
              <a:gd name="connsiteY37" fmla="*/ 384088 h 491771"/>
              <a:gd name="connsiteX38" fmla="*/ 490386 w 607568"/>
              <a:gd name="connsiteY38" fmla="*/ 384088 h 491771"/>
              <a:gd name="connsiteX39" fmla="*/ 467685 w 607568"/>
              <a:gd name="connsiteY39" fmla="*/ 310058 h 491771"/>
              <a:gd name="connsiteX40" fmla="*/ 431702 w 607568"/>
              <a:gd name="connsiteY40" fmla="*/ 267445 h 491771"/>
              <a:gd name="connsiteX41" fmla="*/ 441969 w 607568"/>
              <a:gd name="connsiteY41" fmla="*/ 263777 h 491771"/>
              <a:gd name="connsiteX42" fmla="*/ 455157 w 607568"/>
              <a:gd name="connsiteY42" fmla="*/ 261237 h 491771"/>
              <a:gd name="connsiteX43" fmla="*/ 470228 w 607568"/>
              <a:gd name="connsiteY43" fmla="*/ 246281 h 491771"/>
              <a:gd name="connsiteX44" fmla="*/ 472677 w 607568"/>
              <a:gd name="connsiteY44" fmla="*/ 234240 h 491771"/>
              <a:gd name="connsiteX45" fmla="*/ 469098 w 607568"/>
              <a:gd name="connsiteY45" fmla="*/ 223893 h 491771"/>
              <a:gd name="connsiteX46" fmla="*/ 439991 w 607568"/>
              <a:gd name="connsiteY46" fmla="*/ 182503 h 491771"/>
              <a:gd name="connsiteX47" fmla="*/ 426144 w 607568"/>
              <a:gd name="connsiteY47" fmla="*/ 172720 h 491771"/>
              <a:gd name="connsiteX48" fmla="*/ 441404 w 607568"/>
              <a:gd name="connsiteY48" fmla="*/ 143278 h 491771"/>
              <a:gd name="connsiteX49" fmla="*/ 439708 w 607568"/>
              <a:gd name="connsiteY49" fmla="*/ 107438 h 491771"/>
              <a:gd name="connsiteX50" fmla="*/ 500465 w 607568"/>
              <a:gd name="connsiteY50" fmla="*/ 66049 h 491771"/>
              <a:gd name="connsiteX51" fmla="*/ 107100 w 607568"/>
              <a:gd name="connsiteY51" fmla="*/ 66049 h 491771"/>
              <a:gd name="connsiteX52" fmla="*/ 171341 w 607568"/>
              <a:gd name="connsiteY52" fmla="*/ 123618 h 491771"/>
              <a:gd name="connsiteX53" fmla="*/ 172849 w 607568"/>
              <a:gd name="connsiteY53" fmla="*/ 143278 h 491771"/>
              <a:gd name="connsiteX54" fmla="*/ 184246 w 607568"/>
              <a:gd name="connsiteY54" fmla="*/ 168205 h 491771"/>
              <a:gd name="connsiteX55" fmla="*/ 167574 w 607568"/>
              <a:gd name="connsiteY55" fmla="*/ 182503 h 491771"/>
              <a:gd name="connsiteX56" fmla="*/ 138468 w 607568"/>
              <a:gd name="connsiteY56" fmla="*/ 223799 h 491771"/>
              <a:gd name="connsiteX57" fmla="*/ 134794 w 607568"/>
              <a:gd name="connsiteY57" fmla="*/ 234240 h 491771"/>
              <a:gd name="connsiteX58" fmla="*/ 137337 w 607568"/>
              <a:gd name="connsiteY58" fmla="*/ 246281 h 491771"/>
              <a:gd name="connsiteX59" fmla="*/ 152408 w 607568"/>
              <a:gd name="connsiteY59" fmla="*/ 261143 h 491771"/>
              <a:gd name="connsiteX60" fmla="*/ 165596 w 607568"/>
              <a:gd name="connsiteY60" fmla="*/ 263777 h 491771"/>
              <a:gd name="connsiteX61" fmla="*/ 179442 w 607568"/>
              <a:gd name="connsiteY61" fmla="*/ 268856 h 491771"/>
              <a:gd name="connsiteX62" fmla="*/ 146662 w 607568"/>
              <a:gd name="connsiteY62" fmla="*/ 310058 h 491771"/>
              <a:gd name="connsiteX63" fmla="*/ 123867 w 607568"/>
              <a:gd name="connsiteY63" fmla="*/ 384088 h 491771"/>
              <a:gd name="connsiteX64" fmla="*/ 27883 w 607568"/>
              <a:gd name="connsiteY64" fmla="*/ 384088 h 491771"/>
              <a:gd name="connsiteX65" fmla="*/ 6312 w 607568"/>
              <a:gd name="connsiteY65" fmla="*/ 373835 h 491771"/>
              <a:gd name="connsiteX66" fmla="*/ 566 w 607568"/>
              <a:gd name="connsiteY66" fmla="*/ 350788 h 491771"/>
              <a:gd name="connsiteX67" fmla="*/ 10268 w 607568"/>
              <a:gd name="connsiteY67" fmla="*/ 301968 h 491771"/>
              <a:gd name="connsiteX68" fmla="*/ 48606 w 607568"/>
              <a:gd name="connsiteY68" fmla="*/ 263777 h 491771"/>
              <a:gd name="connsiteX69" fmla="*/ 61699 w 607568"/>
              <a:gd name="connsiteY69" fmla="*/ 261237 h 491771"/>
              <a:gd name="connsiteX70" fmla="*/ 76770 w 607568"/>
              <a:gd name="connsiteY70" fmla="*/ 246281 h 491771"/>
              <a:gd name="connsiteX71" fmla="*/ 79313 w 607568"/>
              <a:gd name="connsiteY71" fmla="*/ 234240 h 491771"/>
              <a:gd name="connsiteX72" fmla="*/ 75639 w 607568"/>
              <a:gd name="connsiteY72" fmla="*/ 223893 h 491771"/>
              <a:gd name="connsiteX73" fmla="*/ 46628 w 607568"/>
              <a:gd name="connsiteY73" fmla="*/ 182503 h 491771"/>
              <a:gd name="connsiteX74" fmla="*/ 27318 w 607568"/>
              <a:gd name="connsiteY74" fmla="*/ 160962 h 491771"/>
              <a:gd name="connsiteX75" fmla="*/ 41447 w 607568"/>
              <a:gd name="connsiteY75" fmla="*/ 130673 h 491771"/>
              <a:gd name="connsiteX76" fmla="*/ 41824 w 607568"/>
              <a:gd name="connsiteY76" fmla="*/ 130673 h 491771"/>
              <a:gd name="connsiteX77" fmla="*/ 107100 w 607568"/>
              <a:gd name="connsiteY77" fmla="*/ 66049 h 491771"/>
              <a:gd name="connsiteX78" fmla="*/ 298626 w 607568"/>
              <a:gd name="connsiteY78" fmla="*/ 0 h 491771"/>
              <a:gd name="connsiteX79" fmla="*/ 315956 w 607568"/>
              <a:gd name="connsiteY79" fmla="*/ 0 h 491771"/>
              <a:gd name="connsiteX80" fmla="*/ 401854 w 607568"/>
              <a:gd name="connsiteY80" fmla="*/ 85787 h 491771"/>
              <a:gd name="connsiteX81" fmla="*/ 401854 w 607568"/>
              <a:gd name="connsiteY81" fmla="*/ 95476 h 491771"/>
              <a:gd name="connsiteX82" fmla="*/ 421633 w 607568"/>
              <a:gd name="connsiteY82" fmla="*/ 138840 h 491771"/>
              <a:gd name="connsiteX83" fmla="*/ 417960 w 607568"/>
              <a:gd name="connsiteY83" fmla="*/ 149281 h 491771"/>
              <a:gd name="connsiteX84" fmla="*/ 417112 w 607568"/>
              <a:gd name="connsiteY84" fmla="*/ 151068 h 491771"/>
              <a:gd name="connsiteX85" fmla="*/ 411273 w 607568"/>
              <a:gd name="connsiteY85" fmla="*/ 159534 h 491771"/>
              <a:gd name="connsiteX86" fmla="*/ 410896 w 607568"/>
              <a:gd name="connsiteY86" fmla="*/ 159910 h 491771"/>
              <a:gd name="connsiteX87" fmla="*/ 394037 w 607568"/>
              <a:gd name="connsiteY87" fmla="*/ 169787 h 491771"/>
              <a:gd name="connsiteX88" fmla="*/ 384900 w 607568"/>
              <a:gd name="connsiteY88" fmla="*/ 189541 h 491771"/>
              <a:gd name="connsiteX89" fmla="*/ 384712 w 607568"/>
              <a:gd name="connsiteY89" fmla="*/ 189823 h 491771"/>
              <a:gd name="connsiteX90" fmla="*/ 373316 w 607568"/>
              <a:gd name="connsiteY90" fmla="*/ 207131 h 491771"/>
              <a:gd name="connsiteX91" fmla="*/ 372750 w 607568"/>
              <a:gd name="connsiteY91" fmla="*/ 207789 h 491771"/>
              <a:gd name="connsiteX92" fmla="*/ 359847 w 607568"/>
              <a:gd name="connsiteY92" fmla="*/ 222275 h 491771"/>
              <a:gd name="connsiteX93" fmla="*/ 359188 w 607568"/>
              <a:gd name="connsiteY93" fmla="*/ 222934 h 491771"/>
              <a:gd name="connsiteX94" fmla="*/ 345154 w 607568"/>
              <a:gd name="connsiteY94" fmla="*/ 234598 h 491771"/>
              <a:gd name="connsiteX95" fmla="*/ 345625 w 607568"/>
              <a:gd name="connsiteY95" fmla="*/ 236855 h 491771"/>
              <a:gd name="connsiteX96" fmla="*/ 348639 w 607568"/>
              <a:gd name="connsiteY96" fmla="*/ 235538 h 491771"/>
              <a:gd name="connsiteX97" fmla="*/ 355514 w 607568"/>
              <a:gd name="connsiteY97" fmla="*/ 234033 h 491771"/>
              <a:gd name="connsiteX98" fmla="*/ 366628 w 607568"/>
              <a:gd name="connsiteY98" fmla="*/ 237326 h 491771"/>
              <a:gd name="connsiteX99" fmla="*/ 385371 w 607568"/>
              <a:gd name="connsiteY99" fmla="*/ 249648 h 491771"/>
              <a:gd name="connsiteX100" fmla="*/ 399876 w 607568"/>
              <a:gd name="connsiteY100" fmla="*/ 279373 h 491771"/>
              <a:gd name="connsiteX101" fmla="*/ 430016 w 607568"/>
              <a:gd name="connsiteY101" fmla="*/ 289814 h 491771"/>
              <a:gd name="connsiteX102" fmla="*/ 448382 w 607568"/>
              <a:gd name="connsiteY102" fmla="*/ 316058 h 491771"/>
              <a:gd name="connsiteX103" fmla="*/ 481630 w 607568"/>
              <a:gd name="connsiteY103" fmla="*/ 424515 h 491771"/>
              <a:gd name="connsiteX104" fmla="*/ 483891 w 607568"/>
              <a:gd name="connsiteY104" fmla="*/ 436461 h 491771"/>
              <a:gd name="connsiteX105" fmla="*/ 473718 w 607568"/>
              <a:gd name="connsiteY105" fmla="*/ 470700 h 491771"/>
              <a:gd name="connsiteX106" fmla="*/ 443956 w 607568"/>
              <a:gd name="connsiteY106" fmla="*/ 490360 h 491771"/>
              <a:gd name="connsiteX107" fmla="*/ 431805 w 607568"/>
              <a:gd name="connsiteY107" fmla="*/ 491771 h 491771"/>
              <a:gd name="connsiteX108" fmla="*/ 325375 w 607568"/>
              <a:gd name="connsiteY108" fmla="*/ 491771 h 491771"/>
              <a:gd name="connsiteX109" fmla="*/ 337430 w 607568"/>
              <a:gd name="connsiteY109" fmla="*/ 415296 h 491771"/>
              <a:gd name="connsiteX110" fmla="*/ 334605 w 607568"/>
              <a:gd name="connsiteY110" fmla="*/ 389052 h 491771"/>
              <a:gd name="connsiteX111" fmla="*/ 323962 w 607568"/>
              <a:gd name="connsiteY111" fmla="*/ 360927 h 491771"/>
              <a:gd name="connsiteX112" fmla="*/ 337430 w 607568"/>
              <a:gd name="connsiteY112" fmla="*/ 347476 h 491771"/>
              <a:gd name="connsiteX113" fmla="*/ 307196 w 607568"/>
              <a:gd name="connsiteY113" fmla="*/ 317281 h 491771"/>
              <a:gd name="connsiteX114" fmla="*/ 276868 w 607568"/>
              <a:gd name="connsiteY114" fmla="*/ 347476 h 491771"/>
              <a:gd name="connsiteX115" fmla="*/ 290337 w 607568"/>
              <a:gd name="connsiteY115" fmla="*/ 360927 h 491771"/>
              <a:gd name="connsiteX116" fmla="*/ 279694 w 607568"/>
              <a:gd name="connsiteY116" fmla="*/ 389052 h 491771"/>
              <a:gd name="connsiteX117" fmla="*/ 276963 w 607568"/>
              <a:gd name="connsiteY117" fmla="*/ 415296 h 491771"/>
              <a:gd name="connsiteX118" fmla="*/ 288736 w 607568"/>
              <a:gd name="connsiteY118" fmla="*/ 491771 h 491771"/>
              <a:gd name="connsiteX119" fmla="*/ 182493 w 607568"/>
              <a:gd name="connsiteY119" fmla="*/ 491771 h 491771"/>
              <a:gd name="connsiteX120" fmla="*/ 170437 w 607568"/>
              <a:gd name="connsiteY120" fmla="*/ 490360 h 491771"/>
              <a:gd name="connsiteX121" fmla="*/ 140675 w 607568"/>
              <a:gd name="connsiteY121" fmla="*/ 470700 h 491771"/>
              <a:gd name="connsiteX122" fmla="*/ 132669 w 607568"/>
              <a:gd name="connsiteY122" fmla="*/ 424515 h 491771"/>
              <a:gd name="connsiteX123" fmla="*/ 166011 w 607568"/>
              <a:gd name="connsiteY123" fmla="*/ 316058 h 491771"/>
              <a:gd name="connsiteX124" fmla="*/ 184377 w 607568"/>
              <a:gd name="connsiteY124" fmla="*/ 289814 h 491771"/>
              <a:gd name="connsiteX125" fmla="*/ 214517 w 607568"/>
              <a:gd name="connsiteY125" fmla="*/ 279373 h 491771"/>
              <a:gd name="connsiteX126" fmla="*/ 214517 w 607568"/>
              <a:gd name="connsiteY126" fmla="*/ 279279 h 491771"/>
              <a:gd name="connsiteX127" fmla="*/ 229022 w 607568"/>
              <a:gd name="connsiteY127" fmla="*/ 249648 h 491771"/>
              <a:gd name="connsiteX128" fmla="*/ 247765 w 607568"/>
              <a:gd name="connsiteY128" fmla="*/ 237326 h 491771"/>
              <a:gd name="connsiteX129" fmla="*/ 258879 w 607568"/>
              <a:gd name="connsiteY129" fmla="*/ 234033 h 491771"/>
              <a:gd name="connsiteX130" fmla="*/ 265754 w 607568"/>
              <a:gd name="connsiteY130" fmla="*/ 235538 h 491771"/>
              <a:gd name="connsiteX131" fmla="*/ 268768 w 607568"/>
              <a:gd name="connsiteY131" fmla="*/ 236855 h 491771"/>
              <a:gd name="connsiteX132" fmla="*/ 269239 w 607568"/>
              <a:gd name="connsiteY132" fmla="*/ 234598 h 491771"/>
              <a:gd name="connsiteX133" fmla="*/ 255205 w 607568"/>
              <a:gd name="connsiteY133" fmla="*/ 222934 h 491771"/>
              <a:gd name="connsiteX134" fmla="*/ 254546 w 607568"/>
              <a:gd name="connsiteY134" fmla="*/ 222275 h 491771"/>
              <a:gd name="connsiteX135" fmla="*/ 241548 w 607568"/>
              <a:gd name="connsiteY135" fmla="*/ 207789 h 491771"/>
              <a:gd name="connsiteX136" fmla="*/ 241077 w 607568"/>
              <a:gd name="connsiteY136" fmla="*/ 207225 h 491771"/>
              <a:gd name="connsiteX137" fmla="*/ 229681 w 607568"/>
              <a:gd name="connsiteY137" fmla="*/ 189823 h 491771"/>
              <a:gd name="connsiteX138" fmla="*/ 229493 w 607568"/>
              <a:gd name="connsiteY138" fmla="*/ 189635 h 491771"/>
              <a:gd name="connsiteX139" fmla="*/ 220356 w 607568"/>
              <a:gd name="connsiteY139" fmla="*/ 169787 h 491771"/>
              <a:gd name="connsiteX140" fmla="*/ 203497 w 607568"/>
              <a:gd name="connsiteY140" fmla="*/ 159910 h 491771"/>
              <a:gd name="connsiteX141" fmla="*/ 203120 w 607568"/>
              <a:gd name="connsiteY141" fmla="*/ 159534 h 491771"/>
              <a:gd name="connsiteX142" fmla="*/ 197281 w 607568"/>
              <a:gd name="connsiteY142" fmla="*/ 151068 h 491771"/>
              <a:gd name="connsiteX143" fmla="*/ 196433 w 607568"/>
              <a:gd name="connsiteY143" fmla="*/ 149281 h 491771"/>
              <a:gd name="connsiteX144" fmla="*/ 192666 w 607568"/>
              <a:gd name="connsiteY144" fmla="*/ 138840 h 491771"/>
              <a:gd name="connsiteX145" fmla="*/ 212727 w 607568"/>
              <a:gd name="connsiteY145" fmla="*/ 95476 h 491771"/>
              <a:gd name="connsiteX146" fmla="*/ 212727 w 607568"/>
              <a:gd name="connsiteY146" fmla="*/ 85787 h 491771"/>
              <a:gd name="connsiteX147" fmla="*/ 298626 w 607568"/>
              <a:gd name="connsiteY147" fmla="*/ 0 h 49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607568" h="491771">
                <a:moveTo>
                  <a:pt x="355420" y="250307"/>
                </a:moveTo>
                <a:cubicBezTo>
                  <a:pt x="354290" y="250307"/>
                  <a:pt x="353160" y="250871"/>
                  <a:pt x="352312" y="251812"/>
                </a:cubicBezTo>
                <a:lnTo>
                  <a:pt x="321042" y="289814"/>
                </a:lnTo>
                <a:cubicBezTo>
                  <a:pt x="319723" y="291507"/>
                  <a:pt x="319912" y="293953"/>
                  <a:pt x="321513" y="295364"/>
                </a:cubicBezTo>
                <a:lnTo>
                  <a:pt x="369736" y="338257"/>
                </a:lnTo>
                <a:cubicBezTo>
                  <a:pt x="370396" y="338822"/>
                  <a:pt x="371149" y="339104"/>
                  <a:pt x="371997" y="339104"/>
                </a:cubicBezTo>
                <a:cubicBezTo>
                  <a:pt x="372374" y="339104"/>
                  <a:pt x="372750" y="339010"/>
                  <a:pt x="373127" y="338916"/>
                </a:cubicBezTo>
                <a:cubicBezTo>
                  <a:pt x="374257" y="338539"/>
                  <a:pt x="375105" y="337505"/>
                  <a:pt x="375293" y="336282"/>
                </a:cubicBezTo>
                <a:lnTo>
                  <a:pt x="383676" y="279467"/>
                </a:lnTo>
                <a:cubicBezTo>
                  <a:pt x="384618" y="273164"/>
                  <a:pt x="381792" y="266768"/>
                  <a:pt x="376424" y="263287"/>
                </a:cubicBezTo>
                <a:lnTo>
                  <a:pt x="357681" y="250965"/>
                </a:lnTo>
                <a:cubicBezTo>
                  <a:pt x="357021" y="250495"/>
                  <a:pt x="356174" y="250307"/>
                  <a:pt x="355420" y="250307"/>
                </a:cubicBezTo>
                <a:close/>
                <a:moveTo>
                  <a:pt x="258879" y="250307"/>
                </a:moveTo>
                <a:cubicBezTo>
                  <a:pt x="258125" y="250307"/>
                  <a:pt x="257372" y="250495"/>
                  <a:pt x="256712" y="250965"/>
                </a:cubicBezTo>
                <a:lnTo>
                  <a:pt x="237969" y="263287"/>
                </a:lnTo>
                <a:cubicBezTo>
                  <a:pt x="232601" y="266768"/>
                  <a:pt x="229775" y="273164"/>
                  <a:pt x="230717" y="279467"/>
                </a:cubicBezTo>
                <a:lnTo>
                  <a:pt x="239100" y="336282"/>
                </a:lnTo>
                <a:cubicBezTo>
                  <a:pt x="239288" y="337505"/>
                  <a:pt x="240136" y="338539"/>
                  <a:pt x="241266" y="338916"/>
                </a:cubicBezTo>
                <a:cubicBezTo>
                  <a:pt x="241643" y="339010"/>
                  <a:pt x="242019" y="339104"/>
                  <a:pt x="242396" y="339104"/>
                </a:cubicBezTo>
                <a:cubicBezTo>
                  <a:pt x="243244" y="339104"/>
                  <a:pt x="243997" y="338822"/>
                  <a:pt x="244657" y="338257"/>
                </a:cubicBezTo>
                <a:lnTo>
                  <a:pt x="292880" y="295364"/>
                </a:lnTo>
                <a:cubicBezTo>
                  <a:pt x="294481" y="293953"/>
                  <a:pt x="294670" y="291507"/>
                  <a:pt x="293351" y="289814"/>
                </a:cubicBezTo>
                <a:lnTo>
                  <a:pt x="261987" y="251812"/>
                </a:lnTo>
                <a:cubicBezTo>
                  <a:pt x="261233" y="250871"/>
                  <a:pt x="260103" y="250307"/>
                  <a:pt x="258879" y="250307"/>
                </a:cubicBezTo>
                <a:close/>
                <a:moveTo>
                  <a:pt x="500465" y="66049"/>
                </a:moveTo>
                <a:cubicBezTo>
                  <a:pt x="548129" y="66049"/>
                  <a:pt x="562447" y="93516"/>
                  <a:pt x="565743" y="130673"/>
                </a:cubicBezTo>
                <a:cubicBezTo>
                  <a:pt x="565932" y="130673"/>
                  <a:pt x="566026" y="130673"/>
                  <a:pt x="566120" y="130673"/>
                </a:cubicBezTo>
                <a:cubicBezTo>
                  <a:pt x="577141" y="133118"/>
                  <a:pt x="583358" y="146664"/>
                  <a:pt x="580250" y="160962"/>
                </a:cubicBezTo>
                <a:cubicBezTo>
                  <a:pt x="577706" y="172532"/>
                  <a:pt x="569700" y="180904"/>
                  <a:pt x="560939" y="182503"/>
                </a:cubicBezTo>
                <a:cubicBezTo>
                  <a:pt x="554628" y="199529"/>
                  <a:pt x="543796" y="214016"/>
                  <a:pt x="531927" y="223799"/>
                </a:cubicBezTo>
                <a:cubicBezTo>
                  <a:pt x="528913" y="226338"/>
                  <a:pt x="527500" y="230383"/>
                  <a:pt x="528253" y="234240"/>
                </a:cubicBezTo>
                <a:lnTo>
                  <a:pt x="530797" y="246281"/>
                </a:lnTo>
                <a:cubicBezTo>
                  <a:pt x="532304" y="253806"/>
                  <a:pt x="538238" y="259732"/>
                  <a:pt x="545868" y="261143"/>
                </a:cubicBezTo>
                <a:lnTo>
                  <a:pt x="558961" y="263777"/>
                </a:lnTo>
                <a:cubicBezTo>
                  <a:pt x="578366" y="267634"/>
                  <a:pt x="593437" y="282684"/>
                  <a:pt x="597299" y="301968"/>
                </a:cubicBezTo>
                <a:lnTo>
                  <a:pt x="607002" y="350788"/>
                </a:lnTo>
                <a:cubicBezTo>
                  <a:pt x="608697" y="358972"/>
                  <a:pt x="606531" y="367438"/>
                  <a:pt x="601256" y="373835"/>
                </a:cubicBezTo>
                <a:cubicBezTo>
                  <a:pt x="595981" y="380325"/>
                  <a:pt x="588068" y="384088"/>
                  <a:pt x="579685" y="384088"/>
                </a:cubicBezTo>
                <a:lnTo>
                  <a:pt x="490386" y="384088"/>
                </a:lnTo>
                <a:lnTo>
                  <a:pt x="467685" y="310058"/>
                </a:lnTo>
                <a:cubicBezTo>
                  <a:pt x="461845" y="291150"/>
                  <a:pt x="448563" y="276194"/>
                  <a:pt x="431702" y="267445"/>
                </a:cubicBezTo>
                <a:cubicBezTo>
                  <a:pt x="434999" y="265940"/>
                  <a:pt x="438295" y="264529"/>
                  <a:pt x="441969" y="263777"/>
                </a:cubicBezTo>
                <a:lnTo>
                  <a:pt x="455157" y="261237"/>
                </a:lnTo>
                <a:cubicBezTo>
                  <a:pt x="462692" y="259732"/>
                  <a:pt x="468627" y="253806"/>
                  <a:pt x="470228" y="246281"/>
                </a:cubicBezTo>
                <a:lnTo>
                  <a:pt x="472677" y="234240"/>
                </a:lnTo>
                <a:cubicBezTo>
                  <a:pt x="473525" y="230383"/>
                  <a:pt x="472112" y="226338"/>
                  <a:pt x="469098" y="223893"/>
                </a:cubicBezTo>
                <a:cubicBezTo>
                  <a:pt x="457229" y="214016"/>
                  <a:pt x="446302" y="199529"/>
                  <a:pt x="439991" y="182503"/>
                </a:cubicBezTo>
                <a:cubicBezTo>
                  <a:pt x="434716" y="181563"/>
                  <a:pt x="429818" y="177894"/>
                  <a:pt x="426144" y="172720"/>
                </a:cubicBezTo>
                <a:cubicBezTo>
                  <a:pt x="433303" y="164725"/>
                  <a:pt x="438861" y="154754"/>
                  <a:pt x="441404" y="143278"/>
                </a:cubicBezTo>
                <a:cubicBezTo>
                  <a:pt x="444324" y="130485"/>
                  <a:pt x="443476" y="118068"/>
                  <a:pt x="439708" y="107438"/>
                </a:cubicBezTo>
                <a:cubicBezTo>
                  <a:pt x="447244" y="82699"/>
                  <a:pt x="464200" y="66049"/>
                  <a:pt x="500465" y="66049"/>
                </a:cubicBezTo>
                <a:close/>
                <a:moveTo>
                  <a:pt x="107100" y="66049"/>
                </a:moveTo>
                <a:cubicBezTo>
                  <a:pt x="151561" y="66049"/>
                  <a:pt x="166820" y="90130"/>
                  <a:pt x="171341" y="123618"/>
                </a:cubicBezTo>
                <a:cubicBezTo>
                  <a:pt x="170965" y="129920"/>
                  <a:pt x="171436" y="136505"/>
                  <a:pt x="172849" y="143278"/>
                </a:cubicBezTo>
                <a:cubicBezTo>
                  <a:pt x="174921" y="152590"/>
                  <a:pt x="178971" y="161056"/>
                  <a:pt x="184246" y="168205"/>
                </a:cubicBezTo>
                <a:cubicBezTo>
                  <a:pt x="180573" y="175919"/>
                  <a:pt x="174356" y="181281"/>
                  <a:pt x="167574" y="182503"/>
                </a:cubicBezTo>
                <a:cubicBezTo>
                  <a:pt x="161263" y="199529"/>
                  <a:pt x="150336" y="214016"/>
                  <a:pt x="138468" y="223799"/>
                </a:cubicBezTo>
                <a:cubicBezTo>
                  <a:pt x="135453" y="226338"/>
                  <a:pt x="134040" y="230383"/>
                  <a:pt x="134794" y="234240"/>
                </a:cubicBezTo>
                <a:lnTo>
                  <a:pt x="137337" y="246281"/>
                </a:lnTo>
                <a:cubicBezTo>
                  <a:pt x="138939" y="253806"/>
                  <a:pt x="144873" y="259732"/>
                  <a:pt x="152408" y="261143"/>
                </a:cubicBezTo>
                <a:lnTo>
                  <a:pt x="165596" y="263777"/>
                </a:lnTo>
                <a:cubicBezTo>
                  <a:pt x="170494" y="264812"/>
                  <a:pt x="175203" y="266505"/>
                  <a:pt x="179442" y="268856"/>
                </a:cubicBezTo>
                <a:cubicBezTo>
                  <a:pt x="164088" y="277793"/>
                  <a:pt x="152126" y="292279"/>
                  <a:pt x="146662" y="310058"/>
                </a:cubicBezTo>
                <a:lnTo>
                  <a:pt x="123867" y="384088"/>
                </a:lnTo>
                <a:lnTo>
                  <a:pt x="27883" y="384088"/>
                </a:lnTo>
                <a:cubicBezTo>
                  <a:pt x="19499" y="384088"/>
                  <a:pt x="11587" y="380325"/>
                  <a:pt x="6312" y="373835"/>
                </a:cubicBezTo>
                <a:cubicBezTo>
                  <a:pt x="1037" y="367438"/>
                  <a:pt x="-1129" y="358972"/>
                  <a:pt x="566" y="350788"/>
                </a:cubicBezTo>
                <a:lnTo>
                  <a:pt x="10268" y="301968"/>
                </a:lnTo>
                <a:cubicBezTo>
                  <a:pt x="14130" y="282684"/>
                  <a:pt x="29202" y="267634"/>
                  <a:pt x="48606" y="263777"/>
                </a:cubicBezTo>
                <a:lnTo>
                  <a:pt x="61699" y="261237"/>
                </a:lnTo>
                <a:cubicBezTo>
                  <a:pt x="69328" y="259732"/>
                  <a:pt x="75263" y="253806"/>
                  <a:pt x="76770" y="246281"/>
                </a:cubicBezTo>
                <a:lnTo>
                  <a:pt x="79313" y="234240"/>
                </a:lnTo>
                <a:cubicBezTo>
                  <a:pt x="80067" y="230383"/>
                  <a:pt x="78654" y="226338"/>
                  <a:pt x="75639" y="223893"/>
                </a:cubicBezTo>
                <a:cubicBezTo>
                  <a:pt x="63771" y="214016"/>
                  <a:pt x="52939" y="199623"/>
                  <a:pt x="46628" y="182503"/>
                </a:cubicBezTo>
                <a:cubicBezTo>
                  <a:pt x="37867" y="180904"/>
                  <a:pt x="29861" y="172532"/>
                  <a:pt x="27318" y="160962"/>
                </a:cubicBezTo>
                <a:cubicBezTo>
                  <a:pt x="24115" y="146664"/>
                  <a:pt x="30426" y="133118"/>
                  <a:pt x="41447" y="130673"/>
                </a:cubicBezTo>
                <a:cubicBezTo>
                  <a:pt x="41541" y="130673"/>
                  <a:pt x="41729" y="130673"/>
                  <a:pt x="41824" y="130673"/>
                </a:cubicBezTo>
                <a:cubicBezTo>
                  <a:pt x="45403" y="93516"/>
                  <a:pt x="60192" y="66049"/>
                  <a:pt x="107100" y="66049"/>
                </a:cubicBezTo>
                <a:close/>
                <a:moveTo>
                  <a:pt x="298626" y="0"/>
                </a:moveTo>
                <a:lnTo>
                  <a:pt x="315956" y="0"/>
                </a:lnTo>
                <a:cubicBezTo>
                  <a:pt x="363426" y="0"/>
                  <a:pt x="401854" y="38378"/>
                  <a:pt x="401854" y="85787"/>
                </a:cubicBezTo>
                <a:lnTo>
                  <a:pt x="401854" y="95476"/>
                </a:lnTo>
                <a:cubicBezTo>
                  <a:pt x="417301" y="99238"/>
                  <a:pt x="426154" y="118522"/>
                  <a:pt x="421633" y="138840"/>
                </a:cubicBezTo>
                <a:cubicBezTo>
                  <a:pt x="420880" y="142602"/>
                  <a:pt x="419467" y="146083"/>
                  <a:pt x="417960" y="149281"/>
                </a:cubicBezTo>
                <a:cubicBezTo>
                  <a:pt x="417677" y="149939"/>
                  <a:pt x="417395" y="150504"/>
                  <a:pt x="417112" y="151068"/>
                </a:cubicBezTo>
                <a:cubicBezTo>
                  <a:pt x="415417" y="154172"/>
                  <a:pt x="413533" y="157088"/>
                  <a:pt x="411273" y="159534"/>
                </a:cubicBezTo>
                <a:cubicBezTo>
                  <a:pt x="411179" y="159628"/>
                  <a:pt x="410990" y="159816"/>
                  <a:pt x="410896" y="159910"/>
                </a:cubicBezTo>
                <a:cubicBezTo>
                  <a:pt x="406092" y="165084"/>
                  <a:pt x="400159" y="168658"/>
                  <a:pt x="394037" y="169787"/>
                </a:cubicBezTo>
                <a:cubicBezTo>
                  <a:pt x="391494" y="176654"/>
                  <a:pt x="388385" y="183332"/>
                  <a:pt x="384900" y="189541"/>
                </a:cubicBezTo>
                <a:cubicBezTo>
                  <a:pt x="384806" y="189635"/>
                  <a:pt x="384806" y="189729"/>
                  <a:pt x="384712" y="189823"/>
                </a:cubicBezTo>
                <a:cubicBezTo>
                  <a:pt x="381227" y="196031"/>
                  <a:pt x="377460" y="201769"/>
                  <a:pt x="373316" y="207131"/>
                </a:cubicBezTo>
                <a:cubicBezTo>
                  <a:pt x="373127" y="207413"/>
                  <a:pt x="372939" y="207601"/>
                  <a:pt x="372750" y="207789"/>
                </a:cubicBezTo>
                <a:cubicBezTo>
                  <a:pt x="368700" y="213057"/>
                  <a:pt x="364368" y="217948"/>
                  <a:pt x="359847" y="222275"/>
                </a:cubicBezTo>
                <a:cubicBezTo>
                  <a:pt x="359658" y="222463"/>
                  <a:pt x="359376" y="222651"/>
                  <a:pt x="359188" y="222934"/>
                </a:cubicBezTo>
                <a:cubicBezTo>
                  <a:pt x="354667" y="227261"/>
                  <a:pt x="349957" y="231211"/>
                  <a:pt x="345154" y="234598"/>
                </a:cubicBezTo>
                <a:lnTo>
                  <a:pt x="345625" y="236855"/>
                </a:lnTo>
                <a:cubicBezTo>
                  <a:pt x="346567" y="236385"/>
                  <a:pt x="347603" y="235915"/>
                  <a:pt x="348639" y="235538"/>
                </a:cubicBezTo>
                <a:cubicBezTo>
                  <a:pt x="350899" y="234786"/>
                  <a:pt x="353065" y="234033"/>
                  <a:pt x="355514" y="234033"/>
                </a:cubicBezTo>
                <a:cubicBezTo>
                  <a:pt x="359470" y="234033"/>
                  <a:pt x="363238" y="235162"/>
                  <a:pt x="366628" y="237326"/>
                </a:cubicBezTo>
                <a:cubicBezTo>
                  <a:pt x="366628" y="237326"/>
                  <a:pt x="380756" y="246450"/>
                  <a:pt x="385371" y="249648"/>
                </a:cubicBezTo>
                <a:cubicBezTo>
                  <a:pt x="401854" y="261030"/>
                  <a:pt x="399876" y="279373"/>
                  <a:pt x="399876" y="279373"/>
                </a:cubicBezTo>
                <a:cubicBezTo>
                  <a:pt x="410990" y="279655"/>
                  <a:pt x="421822" y="283041"/>
                  <a:pt x="430016" y="289814"/>
                </a:cubicBezTo>
                <a:cubicBezTo>
                  <a:pt x="445180" y="302324"/>
                  <a:pt x="447535" y="313330"/>
                  <a:pt x="448382" y="316058"/>
                </a:cubicBezTo>
                <a:lnTo>
                  <a:pt x="481630" y="424515"/>
                </a:lnTo>
                <a:cubicBezTo>
                  <a:pt x="482855" y="428371"/>
                  <a:pt x="483608" y="432416"/>
                  <a:pt x="483891" y="436461"/>
                </a:cubicBezTo>
                <a:cubicBezTo>
                  <a:pt x="484644" y="448595"/>
                  <a:pt x="481159" y="460730"/>
                  <a:pt x="473718" y="470700"/>
                </a:cubicBezTo>
                <a:cubicBezTo>
                  <a:pt x="466372" y="480671"/>
                  <a:pt x="455823" y="487538"/>
                  <a:pt x="443956" y="490360"/>
                </a:cubicBezTo>
                <a:cubicBezTo>
                  <a:pt x="440000" y="491301"/>
                  <a:pt x="435950" y="491771"/>
                  <a:pt x="431805" y="491771"/>
                </a:cubicBezTo>
                <a:lnTo>
                  <a:pt x="325375" y="491771"/>
                </a:lnTo>
                <a:lnTo>
                  <a:pt x="337430" y="415296"/>
                </a:lnTo>
                <a:cubicBezTo>
                  <a:pt x="338749" y="406454"/>
                  <a:pt x="337807" y="397424"/>
                  <a:pt x="334605" y="389052"/>
                </a:cubicBezTo>
                <a:lnTo>
                  <a:pt x="323962" y="360927"/>
                </a:lnTo>
                <a:lnTo>
                  <a:pt x="337430" y="347476"/>
                </a:lnTo>
                <a:lnTo>
                  <a:pt x="307196" y="317281"/>
                </a:lnTo>
                <a:lnTo>
                  <a:pt x="276868" y="347476"/>
                </a:lnTo>
                <a:lnTo>
                  <a:pt x="290337" y="360927"/>
                </a:lnTo>
                <a:lnTo>
                  <a:pt x="279694" y="389052"/>
                </a:lnTo>
                <a:cubicBezTo>
                  <a:pt x="276586" y="397424"/>
                  <a:pt x="275644" y="406454"/>
                  <a:pt x="276963" y="415296"/>
                </a:cubicBezTo>
                <a:lnTo>
                  <a:pt x="288736" y="491771"/>
                </a:lnTo>
                <a:lnTo>
                  <a:pt x="182493" y="491771"/>
                </a:lnTo>
                <a:cubicBezTo>
                  <a:pt x="178443" y="491771"/>
                  <a:pt x="174299" y="491301"/>
                  <a:pt x="170437" y="490360"/>
                </a:cubicBezTo>
                <a:cubicBezTo>
                  <a:pt x="158570" y="487538"/>
                  <a:pt x="148021" y="480671"/>
                  <a:pt x="140675" y="470700"/>
                </a:cubicBezTo>
                <a:cubicBezTo>
                  <a:pt x="130785" y="457343"/>
                  <a:pt x="127865" y="440223"/>
                  <a:pt x="132669" y="424515"/>
                </a:cubicBezTo>
                <a:lnTo>
                  <a:pt x="166011" y="316058"/>
                </a:lnTo>
                <a:cubicBezTo>
                  <a:pt x="166858" y="313330"/>
                  <a:pt x="170908" y="300631"/>
                  <a:pt x="184377" y="289814"/>
                </a:cubicBezTo>
                <a:cubicBezTo>
                  <a:pt x="192666" y="283229"/>
                  <a:pt x="203403" y="279655"/>
                  <a:pt x="214517" y="279373"/>
                </a:cubicBezTo>
                <a:lnTo>
                  <a:pt x="214517" y="279279"/>
                </a:lnTo>
                <a:cubicBezTo>
                  <a:pt x="214140" y="273447"/>
                  <a:pt x="211880" y="260654"/>
                  <a:pt x="229022" y="249648"/>
                </a:cubicBezTo>
                <a:cubicBezTo>
                  <a:pt x="233731" y="246638"/>
                  <a:pt x="247765" y="237326"/>
                  <a:pt x="247765" y="237326"/>
                </a:cubicBezTo>
                <a:cubicBezTo>
                  <a:pt x="251061" y="235162"/>
                  <a:pt x="254923" y="234033"/>
                  <a:pt x="258879" y="234033"/>
                </a:cubicBezTo>
                <a:cubicBezTo>
                  <a:pt x="261328" y="234033"/>
                  <a:pt x="263494" y="234786"/>
                  <a:pt x="265754" y="235538"/>
                </a:cubicBezTo>
                <a:cubicBezTo>
                  <a:pt x="266790" y="236009"/>
                  <a:pt x="267826" y="236385"/>
                  <a:pt x="268768" y="236855"/>
                </a:cubicBezTo>
                <a:lnTo>
                  <a:pt x="269239" y="234598"/>
                </a:lnTo>
                <a:cubicBezTo>
                  <a:pt x="264436" y="231211"/>
                  <a:pt x="259726" y="227261"/>
                  <a:pt x="255205" y="222934"/>
                </a:cubicBezTo>
                <a:cubicBezTo>
                  <a:pt x="254923" y="222651"/>
                  <a:pt x="254735" y="222463"/>
                  <a:pt x="254546" y="222275"/>
                </a:cubicBezTo>
                <a:cubicBezTo>
                  <a:pt x="250025" y="217948"/>
                  <a:pt x="245693" y="213057"/>
                  <a:pt x="241548" y="207789"/>
                </a:cubicBezTo>
                <a:cubicBezTo>
                  <a:pt x="241454" y="207601"/>
                  <a:pt x="241266" y="207413"/>
                  <a:pt x="241077" y="207225"/>
                </a:cubicBezTo>
                <a:cubicBezTo>
                  <a:pt x="236933" y="201769"/>
                  <a:pt x="233072" y="196031"/>
                  <a:pt x="229681" y="189823"/>
                </a:cubicBezTo>
                <a:cubicBezTo>
                  <a:pt x="229587" y="189729"/>
                  <a:pt x="229587" y="189635"/>
                  <a:pt x="229493" y="189635"/>
                </a:cubicBezTo>
                <a:cubicBezTo>
                  <a:pt x="226008" y="183332"/>
                  <a:pt x="222899" y="176654"/>
                  <a:pt x="220356" y="169787"/>
                </a:cubicBezTo>
                <a:cubicBezTo>
                  <a:pt x="214140" y="168658"/>
                  <a:pt x="208301" y="165084"/>
                  <a:pt x="203497" y="159910"/>
                </a:cubicBezTo>
                <a:cubicBezTo>
                  <a:pt x="203309" y="159722"/>
                  <a:pt x="203214" y="159628"/>
                  <a:pt x="203120" y="159534"/>
                </a:cubicBezTo>
                <a:cubicBezTo>
                  <a:pt x="200860" y="157088"/>
                  <a:pt x="198976" y="154172"/>
                  <a:pt x="197281" y="151068"/>
                </a:cubicBezTo>
                <a:cubicBezTo>
                  <a:pt x="196998" y="150504"/>
                  <a:pt x="196716" y="149939"/>
                  <a:pt x="196433" y="149281"/>
                </a:cubicBezTo>
                <a:cubicBezTo>
                  <a:pt x="194832" y="146083"/>
                  <a:pt x="193513" y="142602"/>
                  <a:pt x="192666" y="138840"/>
                </a:cubicBezTo>
                <a:cubicBezTo>
                  <a:pt x="188145" y="118428"/>
                  <a:pt x="197092" y="99050"/>
                  <a:pt x="212727" y="95476"/>
                </a:cubicBezTo>
                <a:lnTo>
                  <a:pt x="212727" y="85787"/>
                </a:lnTo>
                <a:cubicBezTo>
                  <a:pt x="212727" y="38378"/>
                  <a:pt x="251155" y="0"/>
                  <a:pt x="298626" y="0"/>
                </a:cubicBezTo>
                <a:close/>
              </a:path>
            </a:pathLst>
          </a:custGeom>
          <a:solidFill>
            <a:schemeClr val="bg1"/>
          </a:solidFill>
          <a:ln>
            <a:noFill/>
          </a:ln>
        </p:spPr>
      </p:sp>
      <p:sp>
        <p:nvSpPr>
          <p:cNvPr id="19" name="文本框 18"/>
          <p:cNvSpPr txBox="1"/>
          <p:nvPr/>
        </p:nvSpPr>
        <p:spPr>
          <a:xfrm>
            <a:off x="8264063" y="2018901"/>
            <a:ext cx="1485000" cy="588331"/>
          </a:xfrm>
          <a:prstGeom prst="rect">
            <a:avLst/>
          </a:prstGeom>
          <a:noFill/>
        </p:spPr>
        <p:txBody>
          <a:bodyPr wrap="none" lIns="90000" tIns="46800" rIns="90000" bIns="46800" rtlCol="0" anchor="ctr" anchorCtr="0">
            <a:normAutofit/>
          </a:bodyP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FFFFFF"/>
                </a:solidFill>
                <a:effectLst/>
                <a:uLnTx/>
                <a:uFillTx/>
                <a:latin typeface="Arial" panose="020B0704020202090204"/>
                <a:ea typeface="微软雅黑" panose="020B0503020204020204" pitchFamily="34" charset="-122"/>
                <a:cs typeface="+mn-cs"/>
              </a:rPr>
              <a:t>输入内容</a:t>
            </a:r>
            <a:endParaRPr kumimoji="0" lang="en-US" altLang="zh-CN" sz="1800" b="1" i="0" u="none" strike="noStrike" kern="1200" cap="none" spc="0" normalizeH="0" baseline="0" noProof="0" dirty="0">
              <a:ln>
                <a:noFill/>
              </a:ln>
              <a:solidFill>
                <a:srgbClr val="FFFFFF"/>
              </a:solidFill>
              <a:effectLst/>
              <a:uLnTx/>
              <a:uFillTx/>
              <a:latin typeface="Arial" panose="020B0704020202090204"/>
              <a:ea typeface="微软雅黑" panose="020B0503020204020204" pitchFamily="34" charset="-122"/>
              <a:cs typeface="+mn-cs"/>
            </a:endParaRPr>
          </a:p>
        </p:txBody>
      </p:sp>
      <p:sp>
        <p:nvSpPr>
          <p:cNvPr id="20" name="任意多边形 77"/>
          <p:cNvSpPr/>
          <p:nvPr/>
        </p:nvSpPr>
        <p:spPr bwMode="auto">
          <a:xfrm>
            <a:off x="8701721" y="1450717"/>
            <a:ext cx="609685" cy="493484"/>
          </a:xfrm>
          <a:custGeom>
            <a:avLst/>
            <a:gdLst>
              <a:gd name="connsiteX0" fmla="*/ 355420 w 607568"/>
              <a:gd name="connsiteY0" fmla="*/ 250307 h 491771"/>
              <a:gd name="connsiteX1" fmla="*/ 352312 w 607568"/>
              <a:gd name="connsiteY1" fmla="*/ 251812 h 491771"/>
              <a:gd name="connsiteX2" fmla="*/ 321042 w 607568"/>
              <a:gd name="connsiteY2" fmla="*/ 289814 h 491771"/>
              <a:gd name="connsiteX3" fmla="*/ 321513 w 607568"/>
              <a:gd name="connsiteY3" fmla="*/ 295364 h 491771"/>
              <a:gd name="connsiteX4" fmla="*/ 369736 w 607568"/>
              <a:gd name="connsiteY4" fmla="*/ 338257 h 491771"/>
              <a:gd name="connsiteX5" fmla="*/ 371997 w 607568"/>
              <a:gd name="connsiteY5" fmla="*/ 339104 h 491771"/>
              <a:gd name="connsiteX6" fmla="*/ 373127 w 607568"/>
              <a:gd name="connsiteY6" fmla="*/ 338916 h 491771"/>
              <a:gd name="connsiteX7" fmla="*/ 375293 w 607568"/>
              <a:gd name="connsiteY7" fmla="*/ 336282 h 491771"/>
              <a:gd name="connsiteX8" fmla="*/ 383676 w 607568"/>
              <a:gd name="connsiteY8" fmla="*/ 279467 h 491771"/>
              <a:gd name="connsiteX9" fmla="*/ 376424 w 607568"/>
              <a:gd name="connsiteY9" fmla="*/ 263287 h 491771"/>
              <a:gd name="connsiteX10" fmla="*/ 357681 w 607568"/>
              <a:gd name="connsiteY10" fmla="*/ 250965 h 491771"/>
              <a:gd name="connsiteX11" fmla="*/ 355420 w 607568"/>
              <a:gd name="connsiteY11" fmla="*/ 250307 h 491771"/>
              <a:gd name="connsiteX12" fmla="*/ 258879 w 607568"/>
              <a:gd name="connsiteY12" fmla="*/ 250307 h 491771"/>
              <a:gd name="connsiteX13" fmla="*/ 256712 w 607568"/>
              <a:gd name="connsiteY13" fmla="*/ 250965 h 491771"/>
              <a:gd name="connsiteX14" fmla="*/ 237969 w 607568"/>
              <a:gd name="connsiteY14" fmla="*/ 263287 h 491771"/>
              <a:gd name="connsiteX15" fmla="*/ 230717 w 607568"/>
              <a:gd name="connsiteY15" fmla="*/ 279467 h 491771"/>
              <a:gd name="connsiteX16" fmla="*/ 239100 w 607568"/>
              <a:gd name="connsiteY16" fmla="*/ 336282 h 491771"/>
              <a:gd name="connsiteX17" fmla="*/ 241266 w 607568"/>
              <a:gd name="connsiteY17" fmla="*/ 338916 h 491771"/>
              <a:gd name="connsiteX18" fmla="*/ 242396 w 607568"/>
              <a:gd name="connsiteY18" fmla="*/ 339104 h 491771"/>
              <a:gd name="connsiteX19" fmla="*/ 244657 w 607568"/>
              <a:gd name="connsiteY19" fmla="*/ 338257 h 491771"/>
              <a:gd name="connsiteX20" fmla="*/ 292880 w 607568"/>
              <a:gd name="connsiteY20" fmla="*/ 295364 h 491771"/>
              <a:gd name="connsiteX21" fmla="*/ 293351 w 607568"/>
              <a:gd name="connsiteY21" fmla="*/ 289814 h 491771"/>
              <a:gd name="connsiteX22" fmla="*/ 261987 w 607568"/>
              <a:gd name="connsiteY22" fmla="*/ 251812 h 491771"/>
              <a:gd name="connsiteX23" fmla="*/ 258879 w 607568"/>
              <a:gd name="connsiteY23" fmla="*/ 250307 h 491771"/>
              <a:gd name="connsiteX24" fmla="*/ 500465 w 607568"/>
              <a:gd name="connsiteY24" fmla="*/ 66049 h 491771"/>
              <a:gd name="connsiteX25" fmla="*/ 565743 w 607568"/>
              <a:gd name="connsiteY25" fmla="*/ 130673 h 491771"/>
              <a:gd name="connsiteX26" fmla="*/ 566120 w 607568"/>
              <a:gd name="connsiteY26" fmla="*/ 130673 h 491771"/>
              <a:gd name="connsiteX27" fmla="*/ 580250 w 607568"/>
              <a:gd name="connsiteY27" fmla="*/ 160962 h 491771"/>
              <a:gd name="connsiteX28" fmla="*/ 560939 w 607568"/>
              <a:gd name="connsiteY28" fmla="*/ 182503 h 491771"/>
              <a:gd name="connsiteX29" fmla="*/ 531927 w 607568"/>
              <a:gd name="connsiteY29" fmla="*/ 223799 h 491771"/>
              <a:gd name="connsiteX30" fmla="*/ 528253 w 607568"/>
              <a:gd name="connsiteY30" fmla="*/ 234240 h 491771"/>
              <a:gd name="connsiteX31" fmla="*/ 530797 w 607568"/>
              <a:gd name="connsiteY31" fmla="*/ 246281 h 491771"/>
              <a:gd name="connsiteX32" fmla="*/ 545868 w 607568"/>
              <a:gd name="connsiteY32" fmla="*/ 261143 h 491771"/>
              <a:gd name="connsiteX33" fmla="*/ 558961 w 607568"/>
              <a:gd name="connsiteY33" fmla="*/ 263777 h 491771"/>
              <a:gd name="connsiteX34" fmla="*/ 597299 w 607568"/>
              <a:gd name="connsiteY34" fmla="*/ 301968 h 491771"/>
              <a:gd name="connsiteX35" fmla="*/ 607002 w 607568"/>
              <a:gd name="connsiteY35" fmla="*/ 350788 h 491771"/>
              <a:gd name="connsiteX36" fmla="*/ 601256 w 607568"/>
              <a:gd name="connsiteY36" fmla="*/ 373835 h 491771"/>
              <a:gd name="connsiteX37" fmla="*/ 579685 w 607568"/>
              <a:gd name="connsiteY37" fmla="*/ 384088 h 491771"/>
              <a:gd name="connsiteX38" fmla="*/ 490386 w 607568"/>
              <a:gd name="connsiteY38" fmla="*/ 384088 h 491771"/>
              <a:gd name="connsiteX39" fmla="*/ 467685 w 607568"/>
              <a:gd name="connsiteY39" fmla="*/ 310058 h 491771"/>
              <a:gd name="connsiteX40" fmla="*/ 431702 w 607568"/>
              <a:gd name="connsiteY40" fmla="*/ 267445 h 491771"/>
              <a:gd name="connsiteX41" fmla="*/ 441969 w 607568"/>
              <a:gd name="connsiteY41" fmla="*/ 263777 h 491771"/>
              <a:gd name="connsiteX42" fmla="*/ 455157 w 607568"/>
              <a:gd name="connsiteY42" fmla="*/ 261237 h 491771"/>
              <a:gd name="connsiteX43" fmla="*/ 470228 w 607568"/>
              <a:gd name="connsiteY43" fmla="*/ 246281 h 491771"/>
              <a:gd name="connsiteX44" fmla="*/ 472677 w 607568"/>
              <a:gd name="connsiteY44" fmla="*/ 234240 h 491771"/>
              <a:gd name="connsiteX45" fmla="*/ 469098 w 607568"/>
              <a:gd name="connsiteY45" fmla="*/ 223893 h 491771"/>
              <a:gd name="connsiteX46" fmla="*/ 439991 w 607568"/>
              <a:gd name="connsiteY46" fmla="*/ 182503 h 491771"/>
              <a:gd name="connsiteX47" fmla="*/ 426144 w 607568"/>
              <a:gd name="connsiteY47" fmla="*/ 172720 h 491771"/>
              <a:gd name="connsiteX48" fmla="*/ 441404 w 607568"/>
              <a:gd name="connsiteY48" fmla="*/ 143278 h 491771"/>
              <a:gd name="connsiteX49" fmla="*/ 439708 w 607568"/>
              <a:gd name="connsiteY49" fmla="*/ 107438 h 491771"/>
              <a:gd name="connsiteX50" fmla="*/ 500465 w 607568"/>
              <a:gd name="connsiteY50" fmla="*/ 66049 h 491771"/>
              <a:gd name="connsiteX51" fmla="*/ 107100 w 607568"/>
              <a:gd name="connsiteY51" fmla="*/ 66049 h 491771"/>
              <a:gd name="connsiteX52" fmla="*/ 171341 w 607568"/>
              <a:gd name="connsiteY52" fmla="*/ 123618 h 491771"/>
              <a:gd name="connsiteX53" fmla="*/ 172849 w 607568"/>
              <a:gd name="connsiteY53" fmla="*/ 143278 h 491771"/>
              <a:gd name="connsiteX54" fmla="*/ 184246 w 607568"/>
              <a:gd name="connsiteY54" fmla="*/ 168205 h 491771"/>
              <a:gd name="connsiteX55" fmla="*/ 167574 w 607568"/>
              <a:gd name="connsiteY55" fmla="*/ 182503 h 491771"/>
              <a:gd name="connsiteX56" fmla="*/ 138468 w 607568"/>
              <a:gd name="connsiteY56" fmla="*/ 223799 h 491771"/>
              <a:gd name="connsiteX57" fmla="*/ 134794 w 607568"/>
              <a:gd name="connsiteY57" fmla="*/ 234240 h 491771"/>
              <a:gd name="connsiteX58" fmla="*/ 137337 w 607568"/>
              <a:gd name="connsiteY58" fmla="*/ 246281 h 491771"/>
              <a:gd name="connsiteX59" fmla="*/ 152408 w 607568"/>
              <a:gd name="connsiteY59" fmla="*/ 261143 h 491771"/>
              <a:gd name="connsiteX60" fmla="*/ 165596 w 607568"/>
              <a:gd name="connsiteY60" fmla="*/ 263777 h 491771"/>
              <a:gd name="connsiteX61" fmla="*/ 179442 w 607568"/>
              <a:gd name="connsiteY61" fmla="*/ 268856 h 491771"/>
              <a:gd name="connsiteX62" fmla="*/ 146662 w 607568"/>
              <a:gd name="connsiteY62" fmla="*/ 310058 h 491771"/>
              <a:gd name="connsiteX63" fmla="*/ 123867 w 607568"/>
              <a:gd name="connsiteY63" fmla="*/ 384088 h 491771"/>
              <a:gd name="connsiteX64" fmla="*/ 27883 w 607568"/>
              <a:gd name="connsiteY64" fmla="*/ 384088 h 491771"/>
              <a:gd name="connsiteX65" fmla="*/ 6312 w 607568"/>
              <a:gd name="connsiteY65" fmla="*/ 373835 h 491771"/>
              <a:gd name="connsiteX66" fmla="*/ 566 w 607568"/>
              <a:gd name="connsiteY66" fmla="*/ 350788 h 491771"/>
              <a:gd name="connsiteX67" fmla="*/ 10268 w 607568"/>
              <a:gd name="connsiteY67" fmla="*/ 301968 h 491771"/>
              <a:gd name="connsiteX68" fmla="*/ 48606 w 607568"/>
              <a:gd name="connsiteY68" fmla="*/ 263777 h 491771"/>
              <a:gd name="connsiteX69" fmla="*/ 61699 w 607568"/>
              <a:gd name="connsiteY69" fmla="*/ 261237 h 491771"/>
              <a:gd name="connsiteX70" fmla="*/ 76770 w 607568"/>
              <a:gd name="connsiteY70" fmla="*/ 246281 h 491771"/>
              <a:gd name="connsiteX71" fmla="*/ 79313 w 607568"/>
              <a:gd name="connsiteY71" fmla="*/ 234240 h 491771"/>
              <a:gd name="connsiteX72" fmla="*/ 75639 w 607568"/>
              <a:gd name="connsiteY72" fmla="*/ 223893 h 491771"/>
              <a:gd name="connsiteX73" fmla="*/ 46628 w 607568"/>
              <a:gd name="connsiteY73" fmla="*/ 182503 h 491771"/>
              <a:gd name="connsiteX74" fmla="*/ 27318 w 607568"/>
              <a:gd name="connsiteY74" fmla="*/ 160962 h 491771"/>
              <a:gd name="connsiteX75" fmla="*/ 41447 w 607568"/>
              <a:gd name="connsiteY75" fmla="*/ 130673 h 491771"/>
              <a:gd name="connsiteX76" fmla="*/ 41824 w 607568"/>
              <a:gd name="connsiteY76" fmla="*/ 130673 h 491771"/>
              <a:gd name="connsiteX77" fmla="*/ 107100 w 607568"/>
              <a:gd name="connsiteY77" fmla="*/ 66049 h 491771"/>
              <a:gd name="connsiteX78" fmla="*/ 298626 w 607568"/>
              <a:gd name="connsiteY78" fmla="*/ 0 h 491771"/>
              <a:gd name="connsiteX79" fmla="*/ 315956 w 607568"/>
              <a:gd name="connsiteY79" fmla="*/ 0 h 491771"/>
              <a:gd name="connsiteX80" fmla="*/ 401854 w 607568"/>
              <a:gd name="connsiteY80" fmla="*/ 85787 h 491771"/>
              <a:gd name="connsiteX81" fmla="*/ 401854 w 607568"/>
              <a:gd name="connsiteY81" fmla="*/ 95476 h 491771"/>
              <a:gd name="connsiteX82" fmla="*/ 421633 w 607568"/>
              <a:gd name="connsiteY82" fmla="*/ 138840 h 491771"/>
              <a:gd name="connsiteX83" fmla="*/ 417960 w 607568"/>
              <a:gd name="connsiteY83" fmla="*/ 149281 h 491771"/>
              <a:gd name="connsiteX84" fmla="*/ 417112 w 607568"/>
              <a:gd name="connsiteY84" fmla="*/ 151068 h 491771"/>
              <a:gd name="connsiteX85" fmla="*/ 411273 w 607568"/>
              <a:gd name="connsiteY85" fmla="*/ 159534 h 491771"/>
              <a:gd name="connsiteX86" fmla="*/ 410896 w 607568"/>
              <a:gd name="connsiteY86" fmla="*/ 159910 h 491771"/>
              <a:gd name="connsiteX87" fmla="*/ 394037 w 607568"/>
              <a:gd name="connsiteY87" fmla="*/ 169787 h 491771"/>
              <a:gd name="connsiteX88" fmla="*/ 384900 w 607568"/>
              <a:gd name="connsiteY88" fmla="*/ 189541 h 491771"/>
              <a:gd name="connsiteX89" fmla="*/ 384712 w 607568"/>
              <a:gd name="connsiteY89" fmla="*/ 189823 h 491771"/>
              <a:gd name="connsiteX90" fmla="*/ 373316 w 607568"/>
              <a:gd name="connsiteY90" fmla="*/ 207131 h 491771"/>
              <a:gd name="connsiteX91" fmla="*/ 372750 w 607568"/>
              <a:gd name="connsiteY91" fmla="*/ 207789 h 491771"/>
              <a:gd name="connsiteX92" fmla="*/ 359847 w 607568"/>
              <a:gd name="connsiteY92" fmla="*/ 222275 h 491771"/>
              <a:gd name="connsiteX93" fmla="*/ 359188 w 607568"/>
              <a:gd name="connsiteY93" fmla="*/ 222934 h 491771"/>
              <a:gd name="connsiteX94" fmla="*/ 345154 w 607568"/>
              <a:gd name="connsiteY94" fmla="*/ 234598 h 491771"/>
              <a:gd name="connsiteX95" fmla="*/ 345625 w 607568"/>
              <a:gd name="connsiteY95" fmla="*/ 236855 h 491771"/>
              <a:gd name="connsiteX96" fmla="*/ 348639 w 607568"/>
              <a:gd name="connsiteY96" fmla="*/ 235538 h 491771"/>
              <a:gd name="connsiteX97" fmla="*/ 355514 w 607568"/>
              <a:gd name="connsiteY97" fmla="*/ 234033 h 491771"/>
              <a:gd name="connsiteX98" fmla="*/ 366628 w 607568"/>
              <a:gd name="connsiteY98" fmla="*/ 237326 h 491771"/>
              <a:gd name="connsiteX99" fmla="*/ 385371 w 607568"/>
              <a:gd name="connsiteY99" fmla="*/ 249648 h 491771"/>
              <a:gd name="connsiteX100" fmla="*/ 399876 w 607568"/>
              <a:gd name="connsiteY100" fmla="*/ 279373 h 491771"/>
              <a:gd name="connsiteX101" fmla="*/ 430016 w 607568"/>
              <a:gd name="connsiteY101" fmla="*/ 289814 h 491771"/>
              <a:gd name="connsiteX102" fmla="*/ 448382 w 607568"/>
              <a:gd name="connsiteY102" fmla="*/ 316058 h 491771"/>
              <a:gd name="connsiteX103" fmla="*/ 481630 w 607568"/>
              <a:gd name="connsiteY103" fmla="*/ 424515 h 491771"/>
              <a:gd name="connsiteX104" fmla="*/ 483891 w 607568"/>
              <a:gd name="connsiteY104" fmla="*/ 436461 h 491771"/>
              <a:gd name="connsiteX105" fmla="*/ 473718 w 607568"/>
              <a:gd name="connsiteY105" fmla="*/ 470700 h 491771"/>
              <a:gd name="connsiteX106" fmla="*/ 443956 w 607568"/>
              <a:gd name="connsiteY106" fmla="*/ 490360 h 491771"/>
              <a:gd name="connsiteX107" fmla="*/ 431805 w 607568"/>
              <a:gd name="connsiteY107" fmla="*/ 491771 h 491771"/>
              <a:gd name="connsiteX108" fmla="*/ 325375 w 607568"/>
              <a:gd name="connsiteY108" fmla="*/ 491771 h 491771"/>
              <a:gd name="connsiteX109" fmla="*/ 337430 w 607568"/>
              <a:gd name="connsiteY109" fmla="*/ 415296 h 491771"/>
              <a:gd name="connsiteX110" fmla="*/ 334605 w 607568"/>
              <a:gd name="connsiteY110" fmla="*/ 389052 h 491771"/>
              <a:gd name="connsiteX111" fmla="*/ 323962 w 607568"/>
              <a:gd name="connsiteY111" fmla="*/ 360927 h 491771"/>
              <a:gd name="connsiteX112" fmla="*/ 337430 w 607568"/>
              <a:gd name="connsiteY112" fmla="*/ 347476 h 491771"/>
              <a:gd name="connsiteX113" fmla="*/ 307196 w 607568"/>
              <a:gd name="connsiteY113" fmla="*/ 317281 h 491771"/>
              <a:gd name="connsiteX114" fmla="*/ 276868 w 607568"/>
              <a:gd name="connsiteY114" fmla="*/ 347476 h 491771"/>
              <a:gd name="connsiteX115" fmla="*/ 290337 w 607568"/>
              <a:gd name="connsiteY115" fmla="*/ 360927 h 491771"/>
              <a:gd name="connsiteX116" fmla="*/ 279694 w 607568"/>
              <a:gd name="connsiteY116" fmla="*/ 389052 h 491771"/>
              <a:gd name="connsiteX117" fmla="*/ 276963 w 607568"/>
              <a:gd name="connsiteY117" fmla="*/ 415296 h 491771"/>
              <a:gd name="connsiteX118" fmla="*/ 288736 w 607568"/>
              <a:gd name="connsiteY118" fmla="*/ 491771 h 491771"/>
              <a:gd name="connsiteX119" fmla="*/ 182493 w 607568"/>
              <a:gd name="connsiteY119" fmla="*/ 491771 h 491771"/>
              <a:gd name="connsiteX120" fmla="*/ 170437 w 607568"/>
              <a:gd name="connsiteY120" fmla="*/ 490360 h 491771"/>
              <a:gd name="connsiteX121" fmla="*/ 140675 w 607568"/>
              <a:gd name="connsiteY121" fmla="*/ 470700 h 491771"/>
              <a:gd name="connsiteX122" fmla="*/ 132669 w 607568"/>
              <a:gd name="connsiteY122" fmla="*/ 424515 h 491771"/>
              <a:gd name="connsiteX123" fmla="*/ 166011 w 607568"/>
              <a:gd name="connsiteY123" fmla="*/ 316058 h 491771"/>
              <a:gd name="connsiteX124" fmla="*/ 184377 w 607568"/>
              <a:gd name="connsiteY124" fmla="*/ 289814 h 491771"/>
              <a:gd name="connsiteX125" fmla="*/ 214517 w 607568"/>
              <a:gd name="connsiteY125" fmla="*/ 279373 h 491771"/>
              <a:gd name="connsiteX126" fmla="*/ 214517 w 607568"/>
              <a:gd name="connsiteY126" fmla="*/ 279279 h 491771"/>
              <a:gd name="connsiteX127" fmla="*/ 229022 w 607568"/>
              <a:gd name="connsiteY127" fmla="*/ 249648 h 491771"/>
              <a:gd name="connsiteX128" fmla="*/ 247765 w 607568"/>
              <a:gd name="connsiteY128" fmla="*/ 237326 h 491771"/>
              <a:gd name="connsiteX129" fmla="*/ 258879 w 607568"/>
              <a:gd name="connsiteY129" fmla="*/ 234033 h 491771"/>
              <a:gd name="connsiteX130" fmla="*/ 265754 w 607568"/>
              <a:gd name="connsiteY130" fmla="*/ 235538 h 491771"/>
              <a:gd name="connsiteX131" fmla="*/ 268768 w 607568"/>
              <a:gd name="connsiteY131" fmla="*/ 236855 h 491771"/>
              <a:gd name="connsiteX132" fmla="*/ 269239 w 607568"/>
              <a:gd name="connsiteY132" fmla="*/ 234598 h 491771"/>
              <a:gd name="connsiteX133" fmla="*/ 255205 w 607568"/>
              <a:gd name="connsiteY133" fmla="*/ 222934 h 491771"/>
              <a:gd name="connsiteX134" fmla="*/ 254546 w 607568"/>
              <a:gd name="connsiteY134" fmla="*/ 222275 h 491771"/>
              <a:gd name="connsiteX135" fmla="*/ 241548 w 607568"/>
              <a:gd name="connsiteY135" fmla="*/ 207789 h 491771"/>
              <a:gd name="connsiteX136" fmla="*/ 241077 w 607568"/>
              <a:gd name="connsiteY136" fmla="*/ 207225 h 491771"/>
              <a:gd name="connsiteX137" fmla="*/ 229681 w 607568"/>
              <a:gd name="connsiteY137" fmla="*/ 189823 h 491771"/>
              <a:gd name="connsiteX138" fmla="*/ 229493 w 607568"/>
              <a:gd name="connsiteY138" fmla="*/ 189635 h 491771"/>
              <a:gd name="connsiteX139" fmla="*/ 220356 w 607568"/>
              <a:gd name="connsiteY139" fmla="*/ 169787 h 491771"/>
              <a:gd name="connsiteX140" fmla="*/ 203497 w 607568"/>
              <a:gd name="connsiteY140" fmla="*/ 159910 h 491771"/>
              <a:gd name="connsiteX141" fmla="*/ 203120 w 607568"/>
              <a:gd name="connsiteY141" fmla="*/ 159534 h 491771"/>
              <a:gd name="connsiteX142" fmla="*/ 197281 w 607568"/>
              <a:gd name="connsiteY142" fmla="*/ 151068 h 491771"/>
              <a:gd name="connsiteX143" fmla="*/ 196433 w 607568"/>
              <a:gd name="connsiteY143" fmla="*/ 149281 h 491771"/>
              <a:gd name="connsiteX144" fmla="*/ 192666 w 607568"/>
              <a:gd name="connsiteY144" fmla="*/ 138840 h 491771"/>
              <a:gd name="connsiteX145" fmla="*/ 212727 w 607568"/>
              <a:gd name="connsiteY145" fmla="*/ 95476 h 491771"/>
              <a:gd name="connsiteX146" fmla="*/ 212727 w 607568"/>
              <a:gd name="connsiteY146" fmla="*/ 85787 h 491771"/>
              <a:gd name="connsiteX147" fmla="*/ 298626 w 607568"/>
              <a:gd name="connsiteY147" fmla="*/ 0 h 49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607568" h="491771">
                <a:moveTo>
                  <a:pt x="355420" y="250307"/>
                </a:moveTo>
                <a:cubicBezTo>
                  <a:pt x="354290" y="250307"/>
                  <a:pt x="353160" y="250871"/>
                  <a:pt x="352312" y="251812"/>
                </a:cubicBezTo>
                <a:lnTo>
                  <a:pt x="321042" y="289814"/>
                </a:lnTo>
                <a:cubicBezTo>
                  <a:pt x="319723" y="291507"/>
                  <a:pt x="319912" y="293953"/>
                  <a:pt x="321513" y="295364"/>
                </a:cubicBezTo>
                <a:lnTo>
                  <a:pt x="369736" y="338257"/>
                </a:lnTo>
                <a:cubicBezTo>
                  <a:pt x="370396" y="338822"/>
                  <a:pt x="371149" y="339104"/>
                  <a:pt x="371997" y="339104"/>
                </a:cubicBezTo>
                <a:cubicBezTo>
                  <a:pt x="372374" y="339104"/>
                  <a:pt x="372750" y="339010"/>
                  <a:pt x="373127" y="338916"/>
                </a:cubicBezTo>
                <a:cubicBezTo>
                  <a:pt x="374257" y="338539"/>
                  <a:pt x="375105" y="337505"/>
                  <a:pt x="375293" y="336282"/>
                </a:cubicBezTo>
                <a:lnTo>
                  <a:pt x="383676" y="279467"/>
                </a:lnTo>
                <a:cubicBezTo>
                  <a:pt x="384618" y="273164"/>
                  <a:pt x="381792" y="266768"/>
                  <a:pt x="376424" y="263287"/>
                </a:cubicBezTo>
                <a:lnTo>
                  <a:pt x="357681" y="250965"/>
                </a:lnTo>
                <a:cubicBezTo>
                  <a:pt x="357021" y="250495"/>
                  <a:pt x="356174" y="250307"/>
                  <a:pt x="355420" y="250307"/>
                </a:cubicBezTo>
                <a:close/>
                <a:moveTo>
                  <a:pt x="258879" y="250307"/>
                </a:moveTo>
                <a:cubicBezTo>
                  <a:pt x="258125" y="250307"/>
                  <a:pt x="257372" y="250495"/>
                  <a:pt x="256712" y="250965"/>
                </a:cubicBezTo>
                <a:lnTo>
                  <a:pt x="237969" y="263287"/>
                </a:lnTo>
                <a:cubicBezTo>
                  <a:pt x="232601" y="266768"/>
                  <a:pt x="229775" y="273164"/>
                  <a:pt x="230717" y="279467"/>
                </a:cubicBezTo>
                <a:lnTo>
                  <a:pt x="239100" y="336282"/>
                </a:lnTo>
                <a:cubicBezTo>
                  <a:pt x="239288" y="337505"/>
                  <a:pt x="240136" y="338539"/>
                  <a:pt x="241266" y="338916"/>
                </a:cubicBezTo>
                <a:cubicBezTo>
                  <a:pt x="241643" y="339010"/>
                  <a:pt x="242019" y="339104"/>
                  <a:pt x="242396" y="339104"/>
                </a:cubicBezTo>
                <a:cubicBezTo>
                  <a:pt x="243244" y="339104"/>
                  <a:pt x="243997" y="338822"/>
                  <a:pt x="244657" y="338257"/>
                </a:cubicBezTo>
                <a:lnTo>
                  <a:pt x="292880" y="295364"/>
                </a:lnTo>
                <a:cubicBezTo>
                  <a:pt x="294481" y="293953"/>
                  <a:pt x="294670" y="291507"/>
                  <a:pt x="293351" y="289814"/>
                </a:cubicBezTo>
                <a:lnTo>
                  <a:pt x="261987" y="251812"/>
                </a:lnTo>
                <a:cubicBezTo>
                  <a:pt x="261233" y="250871"/>
                  <a:pt x="260103" y="250307"/>
                  <a:pt x="258879" y="250307"/>
                </a:cubicBezTo>
                <a:close/>
                <a:moveTo>
                  <a:pt x="500465" y="66049"/>
                </a:moveTo>
                <a:cubicBezTo>
                  <a:pt x="548129" y="66049"/>
                  <a:pt x="562447" y="93516"/>
                  <a:pt x="565743" y="130673"/>
                </a:cubicBezTo>
                <a:cubicBezTo>
                  <a:pt x="565932" y="130673"/>
                  <a:pt x="566026" y="130673"/>
                  <a:pt x="566120" y="130673"/>
                </a:cubicBezTo>
                <a:cubicBezTo>
                  <a:pt x="577141" y="133118"/>
                  <a:pt x="583358" y="146664"/>
                  <a:pt x="580250" y="160962"/>
                </a:cubicBezTo>
                <a:cubicBezTo>
                  <a:pt x="577706" y="172532"/>
                  <a:pt x="569700" y="180904"/>
                  <a:pt x="560939" y="182503"/>
                </a:cubicBezTo>
                <a:cubicBezTo>
                  <a:pt x="554628" y="199529"/>
                  <a:pt x="543796" y="214016"/>
                  <a:pt x="531927" y="223799"/>
                </a:cubicBezTo>
                <a:cubicBezTo>
                  <a:pt x="528913" y="226338"/>
                  <a:pt x="527500" y="230383"/>
                  <a:pt x="528253" y="234240"/>
                </a:cubicBezTo>
                <a:lnTo>
                  <a:pt x="530797" y="246281"/>
                </a:lnTo>
                <a:cubicBezTo>
                  <a:pt x="532304" y="253806"/>
                  <a:pt x="538238" y="259732"/>
                  <a:pt x="545868" y="261143"/>
                </a:cubicBezTo>
                <a:lnTo>
                  <a:pt x="558961" y="263777"/>
                </a:lnTo>
                <a:cubicBezTo>
                  <a:pt x="578366" y="267634"/>
                  <a:pt x="593437" y="282684"/>
                  <a:pt x="597299" y="301968"/>
                </a:cubicBezTo>
                <a:lnTo>
                  <a:pt x="607002" y="350788"/>
                </a:lnTo>
                <a:cubicBezTo>
                  <a:pt x="608697" y="358972"/>
                  <a:pt x="606531" y="367438"/>
                  <a:pt x="601256" y="373835"/>
                </a:cubicBezTo>
                <a:cubicBezTo>
                  <a:pt x="595981" y="380325"/>
                  <a:pt x="588068" y="384088"/>
                  <a:pt x="579685" y="384088"/>
                </a:cubicBezTo>
                <a:lnTo>
                  <a:pt x="490386" y="384088"/>
                </a:lnTo>
                <a:lnTo>
                  <a:pt x="467685" y="310058"/>
                </a:lnTo>
                <a:cubicBezTo>
                  <a:pt x="461845" y="291150"/>
                  <a:pt x="448563" y="276194"/>
                  <a:pt x="431702" y="267445"/>
                </a:cubicBezTo>
                <a:cubicBezTo>
                  <a:pt x="434999" y="265940"/>
                  <a:pt x="438295" y="264529"/>
                  <a:pt x="441969" y="263777"/>
                </a:cubicBezTo>
                <a:lnTo>
                  <a:pt x="455157" y="261237"/>
                </a:lnTo>
                <a:cubicBezTo>
                  <a:pt x="462692" y="259732"/>
                  <a:pt x="468627" y="253806"/>
                  <a:pt x="470228" y="246281"/>
                </a:cubicBezTo>
                <a:lnTo>
                  <a:pt x="472677" y="234240"/>
                </a:lnTo>
                <a:cubicBezTo>
                  <a:pt x="473525" y="230383"/>
                  <a:pt x="472112" y="226338"/>
                  <a:pt x="469098" y="223893"/>
                </a:cubicBezTo>
                <a:cubicBezTo>
                  <a:pt x="457229" y="214016"/>
                  <a:pt x="446302" y="199529"/>
                  <a:pt x="439991" y="182503"/>
                </a:cubicBezTo>
                <a:cubicBezTo>
                  <a:pt x="434716" y="181563"/>
                  <a:pt x="429818" y="177894"/>
                  <a:pt x="426144" y="172720"/>
                </a:cubicBezTo>
                <a:cubicBezTo>
                  <a:pt x="433303" y="164725"/>
                  <a:pt x="438861" y="154754"/>
                  <a:pt x="441404" y="143278"/>
                </a:cubicBezTo>
                <a:cubicBezTo>
                  <a:pt x="444324" y="130485"/>
                  <a:pt x="443476" y="118068"/>
                  <a:pt x="439708" y="107438"/>
                </a:cubicBezTo>
                <a:cubicBezTo>
                  <a:pt x="447244" y="82699"/>
                  <a:pt x="464200" y="66049"/>
                  <a:pt x="500465" y="66049"/>
                </a:cubicBezTo>
                <a:close/>
                <a:moveTo>
                  <a:pt x="107100" y="66049"/>
                </a:moveTo>
                <a:cubicBezTo>
                  <a:pt x="151561" y="66049"/>
                  <a:pt x="166820" y="90130"/>
                  <a:pt x="171341" y="123618"/>
                </a:cubicBezTo>
                <a:cubicBezTo>
                  <a:pt x="170965" y="129920"/>
                  <a:pt x="171436" y="136505"/>
                  <a:pt x="172849" y="143278"/>
                </a:cubicBezTo>
                <a:cubicBezTo>
                  <a:pt x="174921" y="152590"/>
                  <a:pt x="178971" y="161056"/>
                  <a:pt x="184246" y="168205"/>
                </a:cubicBezTo>
                <a:cubicBezTo>
                  <a:pt x="180573" y="175919"/>
                  <a:pt x="174356" y="181281"/>
                  <a:pt x="167574" y="182503"/>
                </a:cubicBezTo>
                <a:cubicBezTo>
                  <a:pt x="161263" y="199529"/>
                  <a:pt x="150336" y="214016"/>
                  <a:pt x="138468" y="223799"/>
                </a:cubicBezTo>
                <a:cubicBezTo>
                  <a:pt x="135453" y="226338"/>
                  <a:pt x="134040" y="230383"/>
                  <a:pt x="134794" y="234240"/>
                </a:cubicBezTo>
                <a:lnTo>
                  <a:pt x="137337" y="246281"/>
                </a:lnTo>
                <a:cubicBezTo>
                  <a:pt x="138939" y="253806"/>
                  <a:pt x="144873" y="259732"/>
                  <a:pt x="152408" y="261143"/>
                </a:cubicBezTo>
                <a:lnTo>
                  <a:pt x="165596" y="263777"/>
                </a:lnTo>
                <a:cubicBezTo>
                  <a:pt x="170494" y="264812"/>
                  <a:pt x="175203" y="266505"/>
                  <a:pt x="179442" y="268856"/>
                </a:cubicBezTo>
                <a:cubicBezTo>
                  <a:pt x="164088" y="277793"/>
                  <a:pt x="152126" y="292279"/>
                  <a:pt x="146662" y="310058"/>
                </a:cubicBezTo>
                <a:lnTo>
                  <a:pt x="123867" y="384088"/>
                </a:lnTo>
                <a:lnTo>
                  <a:pt x="27883" y="384088"/>
                </a:lnTo>
                <a:cubicBezTo>
                  <a:pt x="19499" y="384088"/>
                  <a:pt x="11587" y="380325"/>
                  <a:pt x="6312" y="373835"/>
                </a:cubicBezTo>
                <a:cubicBezTo>
                  <a:pt x="1037" y="367438"/>
                  <a:pt x="-1129" y="358972"/>
                  <a:pt x="566" y="350788"/>
                </a:cubicBezTo>
                <a:lnTo>
                  <a:pt x="10268" y="301968"/>
                </a:lnTo>
                <a:cubicBezTo>
                  <a:pt x="14130" y="282684"/>
                  <a:pt x="29202" y="267634"/>
                  <a:pt x="48606" y="263777"/>
                </a:cubicBezTo>
                <a:lnTo>
                  <a:pt x="61699" y="261237"/>
                </a:lnTo>
                <a:cubicBezTo>
                  <a:pt x="69328" y="259732"/>
                  <a:pt x="75263" y="253806"/>
                  <a:pt x="76770" y="246281"/>
                </a:cubicBezTo>
                <a:lnTo>
                  <a:pt x="79313" y="234240"/>
                </a:lnTo>
                <a:cubicBezTo>
                  <a:pt x="80067" y="230383"/>
                  <a:pt x="78654" y="226338"/>
                  <a:pt x="75639" y="223893"/>
                </a:cubicBezTo>
                <a:cubicBezTo>
                  <a:pt x="63771" y="214016"/>
                  <a:pt x="52939" y="199623"/>
                  <a:pt x="46628" y="182503"/>
                </a:cubicBezTo>
                <a:cubicBezTo>
                  <a:pt x="37867" y="180904"/>
                  <a:pt x="29861" y="172532"/>
                  <a:pt x="27318" y="160962"/>
                </a:cubicBezTo>
                <a:cubicBezTo>
                  <a:pt x="24115" y="146664"/>
                  <a:pt x="30426" y="133118"/>
                  <a:pt x="41447" y="130673"/>
                </a:cubicBezTo>
                <a:cubicBezTo>
                  <a:pt x="41541" y="130673"/>
                  <a:pt x="41729" y="130673"/>
                  <a:pt x="41824" y="130673"/>
                </a:cubicBezTo>
                <a:cubicBezTo>
                  <a:pt x="45403" y="93516"/>
                  <a:pt x="60192" y="66049"/>
                  <a:pt x="107100" y="66049"/>
                </a:cubicBezTo>
                <a:close/>
                <a:moveTo>
                  <a:pt x="298626" y="0"/>
                </a:moveTo>
                <a:lnTo>
                  <a:pt x="315956" y="0"/>
                </a:lnTo>
                <a:cubicBezTo>
                  <a:pt x="363426" y="0"/>
                  <a:pt x="401854" y="38378"/>
                  <a:pt x="401854" y="85787"/>
                </a:cubicBezTo>
                <a:lnTo>
                  <a:pt x="401854" y="95476"/>
                </a:lnTo>
                <a:cubicBezTo>
                  <a:pt x="417301" y="99238"/>
                  <a:pt x="426154" y="118522"/>
                  <a:pt x="421633" y="138840"/>
                </a:cubicBezTo>
                <a:cubicBezTo>
                  <a:pt x="420880" y="142602"/>
                  <a:pt x="419467" y="146083"/>
                  <a:pt x="417960" y="149281"/>
                </a:cubicBezTo>
                <a:cubicBezTo>
                  <a:pt x="417677" y="149939"/>
                  <a:pt x="417395" y="150504"/>
                  <a:pt x="417112" y="151068"/>
                </a:cubicBezTo>
                <a:cubicBezTo>
                  <a:pt x="415417" y="154172"/>
                  <a:pt x="413533" y="157088"/>
                  <a:pt x="411273" y="159534"/>
                </a:cubicBezTo>
                <a:cubicBezTo>
                  <a:pt x="411179" y="159628"/>
                  <a:pt x="410990" y="159816"/>
                  <a:pt x="410896" y="159910"/>
                </a:cubicBezTo>
                <a:cubicBezTo>
                  <a:pt x="406092" y="165084"/>
                  <a:pt x="400159" y="168658"/>
                  <a:pt x="394037" y="169787"/>
                </a:cubicBezTo>
                <a:cubicBezTo>
                  <a:pt x="391494" y="176654"/>
                  <a:pt x="388385" y="183332"/>
                  <a:pt x="384900" y="189541"/>
                </a:cubicBezTo>
                <a:cubicBezTo>
                  <a:pt x="384806" y="189635"/>
                  <a:pt x="384806" y="189729"/>
                  <a:pt x="384712" y="189823"/>
                </a:cubicBezTo>
                <a:cubicBezTo>
                  <a:pt x="381227" y="196031"/>
                  <a:pt x="377460" y="201769"/>
                  <a:pt x="373316" y="207131"/>
                </a:cubicBezTo>
                <a:cubicBezTo>
                  <a:pt x="373127" y="207413"/>
                  <a:pt x="372939" y="207601"/>
                  <a:pt x="372750" y="207789"/>
                </a:cubicBezTo>
                <a:cubicBezTo>
                  <a:pt x="368700" y="213057"/>
                  <a:pt x="364368" y="217948"/>
                  <a:pt x="359847" y="222275"/>
                </a:cubicBezTo>
                <a:cubicBezTo>
                  <a:pt x="359658" y="222463"/>
                  <a:pt x="359376" y="222651"/>
                  <a:pt x="359188" y="222934"/>
                </a:cubicBezTo>
                <a:cubicBezTo>
                  <a:pt x="354667" y="227261"/>
                  <a:pt x="349957" y="231211"/>
                  <a:pt x="345154" y="234598"/>
                </a:cubicBezTo>
                <a:lnTo>
                  <a:pt x="345625" y="236855"/>
                </a:lnTo>
                <a:cubicBezTo>
                  <a:pt x="346567" y="236385"/>
                  <a:pt x="347603" y="235915"/>
                  <a:pt x="348639" y="235538"/>
                </a:cubicBezTo>
                <a:cubicBezTo>
                  <a:pt x="350899" y="234786"/>
                  <a:pt x="353065" y="234033"/>
                  <a:pt x="355514" y="234033"/>
                </a:cubicBezTo>
                <a:cubicBezTo>
                  <a:pt x="359470" y="234033"/>
                  <a:pt x="363238" y="235162"/>
                  <a:pt x="366628" y="237326"/>
                </a:cubicBezTo>
                <a:cubicBezTo>
                  <a:pt x="366628" y="237326"/>
                  <a:pt x="380756" y="246450"/>
                  <a:pt x="385371" y="249648"/>
                </a:cubicBezTo>
                <a:cubicBezTo>
                  <a:pt x="401854" y="261030"/>
                  <a:pt x="399876" y="279373"/>
                  <a:pt x="399876" y="279373"/>
                </a:cubicBezTo>
                <a:cubicBezTo>
                  <a:pt x="410990" y="279655"/>
                  <a:pt x="421822" y="283041"/>
                  <a:pt x="430016" y="289814"/>
                </a:cubicBezTo>
                <a:cubicBezTo>
                  <a:pt x="445180" y="302324"/>
                  <a:pt x="447535" y="313330"/>
                  <a:pt x="448382" y="316058"/>
                </a:cubicBezTo>
                <a:lnTo>
                  <a:pt x="481630" y="424515"/>
                </a:lnTo>
                <a:cubicBezTo>
                  <a:pt x="482855" y="428371"/>
                  <a:pt x="483608" y="432416"/>
                  <a:pt x="483891" y="436461"/>
                </a:cubicBezTo>
                <a:cubicBezTo>
                  <a:pt x="484644" y="448595"/>
                  <a:pt x="481159" y="460730"/>
                  <a:pt x="473718" y="470700"/>
                </a:cubicBezTo>
                <a:cubicBezTo>
                  <a:pt x="466372" y="480671"/>
                  <a:pt x="455823" y="487538"/>
                  <a:pt x="443956" y="490360"/>
                </a:cubicBezTo>
                <a:cubicBezTo>
                  <a:pt x="440000" y="491301"/>
                  <a:pt x="435950" y="491771"/>
                  <a:pt x="431805" y="491771"/>
                </a:cubicBezTo>
                <a:lnTo>
                  <a:pt x="325375" y="491771"/>
                </a:lnTo>
                <a:lnTo>
                  <a:pt x="337430" y="415296"/>
                </a:lnTo>
                <a:cubicBezTo>
                  <a:pt x="338749" y="406454"/>
                  <a:pt x="337807" y="397424"/>
                  <a:pt x="334605" y="389052"/>
                </a:cubicBezTo>
                <a:lnTo>
                  <a:pt x="323962" y="360927"/>
                </a:lnTo>
                <a:lnTo>
                  <a:pt x="337430" y="347476"/>
                </a:lnTo>
                <a:lnTo>
                  <a:pt x="307196" y="317281"/>
                </a:lnTo>
                <a:lnTo>
                  <a:pt x="276868" y="347476"/>
                </a:lnTo>
                <a:lnTo>
                  <a:pt x="290337" y="360927"/>
                </a:lnTo>
                <a:lnTo>
                  <a:pt x="279694" y="389052"/>
                </a:lnTo>
                <a:cubicBezTo>
                  <a:pt x="276586" y="397424"/>
                  <a:pt x="275644" y="406454"/>
                  <a:pt x="276963" y="415296"/>
                </a:cubicBezTo>
                <a:lnTo>
                  <a:pt x="288736" y="491771"/>
                </a:lnTo>
                <a:lnTo>
                  <a:pt x="182493" y="491771"/>
                </a:lnTo>
                <a:cubicBezTo>
                  <a:pt x="178443" y="491771"/>
                  <a:pt x="174299" y="491301"/>
                  <a:pt x="170437" y="490360"/>
                </a:cubicBezTo>
                <a:cubicBezTo>
                  <a:pt x="158570" y="487538"/>
                  <a:pt x="148021" y="480671"/>
                  <a:pt x="140675" y="470700"/>
                </a:cubicBezTo>
                <a:cubicBezTo>
                  <a:pt x="130785" y="457343"/>
                  <a:pt x="127865" y="440223"/>
                  <a:pt x="132669" y="424515"/>
                </a:cubicBezTo>
                <a:lnTo>
                  <a:pt x="166011" y="316058"/>
                </a:lnTo>
                <a:cubicBezTo>
                  <a:pt x="166858" y="313330"/>
                  <a:pt x="170908" y="300631"/>
                  <a:pt x="184377" y="289814"/>
                </a:cubicBezTo>
                <a:cubicBezTo>
                  <a:pt x="192666" y="283229"/>
                  <a:pt x="203403" y="279655"/>
                  <a:pt x="214517" y="279373"/>
                </a:cubicBezTo>
                <a:lnTo>
                  <a:pt x="214517" y="279279"/>
                </a:lnTo>
                <a:cubicBezTo>
                  <a:pt x="214140" y="273447"/>
                  <a:pt x="211880" y="260654"/>
                  <a:pt x="229022" y="249648"/>
                </a:cubicBezTo>
                <a:cubicBezTo>
                  <a:pt x="233731" y="246638"/>
                  <a:pt x="247765" y="237326"/>
                  <a:pt x="247765" y="237326"/>
                </a:cubicBezTo>
                <a:cubicBezTo>
                  <a:pt x="251061" y="235162"/>
                  <a:pt x="254923" y="234033"/>
                  <a:pt x="258879" y="234033"/>
                </a:cubicBezTo>
                <a:cubicBezTo>
                  <a:pt x="261328" y="234033"/>
                  <a:pt x="263494" y="234786"/>
                  <a:pt x="265754" y="235538"/>
                </a:cubicBezTo>
                <a:cubicBezTo>
                  <a:pt x="266790" y="236009"/>
                  <a:pt x="267826" y="236385"/>
                  <a:pt x="268768" y="236855"/>
                </a:cubicBezTo>
                <a:lnTo>
                  <a:pt x="269239" y="234598"/>
                </a:lnTo>
                <a:cubicBezTo>
                  <a:pt x="264436" y="231211"/>
                  <a:pt x="259726" y="227261"/>
                  <a:pt x="255205" y="222934"/>
                </a:cubicBezTo>
                <a:cubicBezTo>
                  <a:pt x="254923" y="222651"/>
                  <a:pt x="254735" y="222463"/>
                  <a:pt x="254546" y="222275"/>
                </a:cubicBezTo>
                <a:cubicBezTo>
                  <a:pt x="250025" y="217948"/>
                  <a:pt x="245693" y="213057"/>
                  <a:pt x="241548" y="207789"/>
                </a:cubicBezTo>
                <a:cubicBezTo>
                  <a:pt x="241454" y="207601"/>
                  <a:pt x="241266" y="207413"/>
                  <a:pt x="241077" y="207225"/>
                </a:cubicBezTo>
                <a:cubicBezTo>
                  <a:pt x="236933" y="201769"/>
                  <a:pt x="233072" y="196031"/>
                  <a:pt x="229681" y="189823"/>
                </a:cubicBezTo>
                <a:cubicBezTo>
                  <a:pt x="229587" y="189729"/>
                  <a:pt x="229587" y="189635"/>
                  <a:pt x="229493" y="189635"/>
                </a:cubicBezTo>
                <a:cubicBezTo>
                  <a:pt x="226008" y="183332"/>
                  <a:pt x="222899" y="176654"/>
                  <a:pt x="220356" y="169787"/>
                </a:cubicBezTo>
                <a:cubicBezTo>
                  <a:pt x="214140" y="168658"/>
                  <a:pt x="208301" y="165084"/>
                  <a:pt x="203497" y="159910"/>
                </a:cubicBezTo>
                <a:cubicBezTo>
                  <a:pt x="203309" y="159722"/>
                  <a:pt x="203214" y="159628"/>
                  <a:pt x="203120" y="159534"/>
                </a:cubicBezTo>
                <a:cubicBezTo>
                  <a:pt x="200860" y="157088"/>
                  <a:pt x="198976" y="154172"/>
                  <a:pt x="197281" y="151068"/>
                </a:cubicBezTo>
                <a:cubicBezTo>
                  <a:pt x="196998" y="150504"/>
                  <a:pt x="196716" y="149939"/>
                  <a:pt x="196433" y="149281"/>
                </a:cubicBezTo>
                <a:cubicBezTo>
                  <a:pt x="194832" y="146083"/>
                  <a:pt x="193513" y="142602"/>
                  <a:pt x="192666" y="138840"/>
                </a:cubicBezTo>
                <a:cubicBezTo>
                  <a:pt x="188145" y="118428"/>
                  <a:pt x="197092" y="99050"/>
                  <a:pt x="212727" y="95476"/>
                </a:cubicBezTo>
                <a:lnTo>
                  <a:pt x="212727" y="85787"/>
                </a:lnTo>
                <a:cubicBezTo>
                  <a:pt x="212727" y="38378"/>
                  <a:pt x="251155" y="0"/>
                  <a:pt x="298626" y="0"/>
                </a:cubicBezTo>
                <a:close/>
              </a:path>
            </a:pathLst>
          </a:custGeom>
          <a:solidFill>
            <a:schemeClr val="bg1"/>
          </a:solidFill>
          <a:ln>
            <a:noFill/>
          </a:ln>
        </p:spPr>
      </p:sp>
      <p:sp>
        <p:nvSpPr>
          <p:cNvPr id="51" name="矩形 50"/>
          <p:cNvSpPr/>
          <p:nvPr/>
        </p:nvSpPr>
        <p:spPr bwMode="auto">
          <a:xfrm>
            <a:off x="617440" y="3510645"/>
            <a:ext cx="5022489" cy="587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171450" marR="0" lvl="0" indent="-171450" algn="l" defTabSz="913765" rtl="0" eaLnBrk="1" fontAlgn="auto" latinLnBrk="0" hangingPunct="1">
              <a:lnSpc>
                <a:spcPct val="150000"/>
              </a:lnSpc>
              <a:spcBef>
                <a:spcPts val="0"/>
              </a:spcBef>
              <a:spcAft>
                <a:spcPts val="0"/>
              </a:spcAft>
              <a:buClrTx/>
              <a:buSzTx/>
              <a:buFont typeface="Arial" panose="020B0704020202090204" pitchFamily="34" charset="0"/>
              <a:buChar char="•"/>
              <a:defRPr/>
            </a:pPr>
            <a:r>
              <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输入内容</a:t>
            </a:r>
            <a:endPar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sp>
        <p:nvSpPr>
          <p:cNvPr id="52" name="矩形 51"/>
          <p:cNvSpPr/>
          <p:nvPr/>
        </p:nvSpPr>
        <p:spPr bwMode="auto">
          <a:xfrm>
            <a:off x="6427128" y="3510645"/>
            <a:ext cx="5022489" cy="587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171450" marR="0" lvl="0" indent="-171450" algn="l" defTabSz="913765" rtl="0" eaLnBrk="1" fontAlgn="auto" latinLnBrk="0" hangingPunct="1">
              <a:lnSpc>
                <a:spcPct val="150000"/>
              </a:lnSpc>
              <a:spcBef>
                <a:spcPts val="0"/>
              </a:spcBef>
              <a:spcAft>
                <a:spcPts val="0"/>
              </a:spcAft>
              <a:buClrTx/>
              <a:buSzTx/>
              <a:buFont typeface="Arial" panose="020B0704020202090204" pitchFamily="34" charset="0"/>
              <a:buChar char="•"/>
              <a:defRPr/>
            </a:pPr>
            <a:r>
              <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输入内容</a:t>
            </a:r>
            <a:endPar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cxnSp>
        <p:nvCxnSpPr>
          <p:cNvPr id="49" name="直接连接符 48"/>
          <p:cNvCxnSpPr/>
          <p:nvPr/>
        </p:nvCxnSpPr>
        <p:spPr>
          <a:xfrm>
            <a:off x="617440" y="3411465"/>
            <a:ext cx="10832178"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21" name="矩形 20"/>
          <p:cNvSpPr/>
          <p:nvPr/>
        </p:nvSpPr>
        <p:spPr bwMode="auto">
          <a:xfrm>
            <a:off x="617441" y="4182140"/>
            <a:ext cx="5022489" cy="587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171450" marR="0" lvl="0" indent="-171450" algn="l" defTabSz="913765" rtl="0" eaLnBrk="1" fontAlgn="auto" latinLnBrk="0" hangingPunct="1">
              <a:lnSpc>
                <a:spcPct val="150000"/>
              </a:lnSpc>
              <a:spcBef>
                <a:spcPts val="0"/>
              </a:spcBef>
              <a:spcAft>
                <a:spcPts val="0"/>
              </a:spcAft>
              <a:buClrTx/>
              <a:buSzTx/>
              <a:buFont typeface="Arial" panose="020B0704020202090204" pitchFamily="34" charset="0"/>
              <a:buChar char="•"/>
              <a:defRPr/>
            </a:pPr>
            <a:r>
              <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输入内容</a:t>
            </a:r>
            <a:endPar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sp>
        <p:nvSpPr>
          <p:cNvPr id="22" name="矩形 21"/>
          <p:cNvSpPr/>
          <p:nvPr/>
        </p:nvSpPr>
        <p:spPr bwMode="auto">
          <a:xfrm>
            <a:off x="6427128" y="4182140"/>
            <a:ext cx="5022489" cy="587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171450" marR="0" lvl="0" indent="-171450" algn="l" defTabSz="913765" rtl="0" eaLnBrk="1" fontAlgn="auto" latinLnBrk="0" hangingPunct="1">
              <a:lnSpc>
                <a:spcPct val="150000"/>
              </a:lnSpc>
              <a:spcBef>
                <a:spcPts val="0"/>
              </a:spcBef>
              <a:spcAft>
                <a:spcPts val="0"/>
              </a:spcAft>
              <a:buClrTx/>
              <a:buSzTx/>
              <a:buFont typeface="Arial" panose="020B0704020202090204" pitchFamily="34" charset="0"/>
              <a:buChar char="•"/>
              <a:defRPr/>
            </a:pPr>
            <a:r>
              <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输入内容</a:t>
            </a:r>
            <a:endPar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sp>
        <p:nvSpPr>
          <p:cNvPr id="23" name="矩形 22"/>
          <p:cNvSpPr/>
          <p:nvPr/>
        </p:nvSpPr>
        <p:spPr bwMode="auto">
          <a:xfrm>
            <a:off x="617441" y="4853635"/>
            <a:ext cx="5022489" cy="587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171450" marR="0" lvl="0" indent="-171450" algn="l" defTabSz="913765" rtl="0" eaLnBrk="1" fontAlgn="auto" latinLnBrk="0" hangingPunct="1">
              <a:lnSpc>
                <a:spcPct val="150000"/>
              </a:lnSpc>
              <a:spcBef>
                <a:spcPts val="0"/>
              </a:spcBef>
              <a:spcAft>
                <a:spcPts val="0"/>
              </a:spcAft>
              <a:buClrTx/>
              <a:buSzTx/>
              <a:buFont typeface="Arial" panose="020B0704020202090204" pitchFamily="34" charset="0"/>
              <a:buChar char="•"/>
              <a:defRPr/>
            </a:pPr>
            <a:r>
              <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输入内容</a:t>
            </a:r>
            <a:endPar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sp>
        <p:nvSpPr>
          <p:cNvPr id="24" name="矩形 23"/>
          <p:cNvSpPr/>
          <p:nvPr/>
        </p:nvSpPr>
        <p:spPr bwMode="auto">
          <a:xfrm>
            <a:off x="6427128" y="4853635"/>
            <a:ext cx="5022489" cy="587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171450" marR="0" lvl="0" indent="-171450" algn="l" defTabSz="913765" rtl="0" eaLnBrk="1" fontAlgn="auto" latinLnBrk="0" hangingPunct="1">
              <a:lnSpc>
                <a:spcPct val="150000"/>
              </a:lnSpc>
              <a:spcBef>
                <a:spcPts val="0"/>
              </a:spcBef>
              <a:spcAft>
                <a:spcPts val="0"/>
              </a:spcAft>
              <a:buClrTx/>
              <a:buSzTx/>
              <a:buFont typeface="Arial" panose="020B0704020202090204" pitchFamily="34" charset="0"/>
              <a:buChar char="•"/>
              <a:defRPr/>
            </a:pPr>
            <a:r>
              <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输入内容</a:t>
            </a:r>
            <a:endPar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cxnSp>
        <p:nvCxnSpPr>
          <p:cNvPr id="25" name="直接连接符 24"/>
          <p:cNvCxnSpPr/>
          <p:nvPr/>
        </p:nvCxnSpPr>
        <p:spPr>
          <a:xfrm>
            <a:off x="617440" y="4717241"/>
            <a:ext cx="10832178"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688310" y="4192250"/>
            <a:ext cx="10832178"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30" name="矩形 29"/>
          <p:cNvSpPr/>
          <p:nvPr/>
        </p:nvSpPr>
        <p:spPr bwMode="auto">
          <a:xfrm>
            <a:off x="617441" y="5525132"/>
            <a:ext cx="5022489" cy="587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171450" marR="0" lvl="0" indent="-171450" algn="l" defTabSz="913765" rtl="0" eaLnBrk="1" fontAlgn="auto" latinLnBrk="0" hangingPunct="1">
              <a:lnSpc>
                <a:spcPct val="150000"/>
              </a:lnSpc>
              <a:spcBef>
                <a:spcPts val="0"/>
              </a:spcBef>
              <a:spcAft>
                <a:spcPts val="0"/>
              </a:spcAft>
              <a:buClrTx/>
              <a:buSzTx/>
              <a:buFont typeface="Arial" panose="020B0704020202090204" pitchFamily="34" charset="0"/>
              <a:buChar char="•"/>
              <a:defRPr/>
            </a:pPr>
            <a:r>
              <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输入内容</a:t>
            </a:r>
            <a:endPar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sp>
        <p:nvSpPr>
          <p:cNvPr id="31" name="矩形 30"/>
          <p:cNvSpPr/>
          <p:nvPr/>
        </p:nvSpPr>
        <p:spPr bwMode="auto">
          <a:xfrm>
            <a:off x="6427128" y="5525132"/>
            <a:ext cx="5022489" cy="587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171450" marR="0" lvl="0" indent="-171450" algn="l" defTabSz="913765" rtl="0" eaLnBrk="1" fontAlgn="auto" latinLnBrk="0" hangingPunct="1">
              <a:lnSpc>
                <a:spcPct val="150000"/>
              </a:lnSpc>
              <a:spcBef>
                <a:spcPts val="0"/>
              </a:spcBef>
              <a:spcAft>
                <a:spcPts val="0"/>
              </a:spcAft>
              <a:buClrTx/>
              <a:buSzTx/>
              <a:buFont typeface="Arial" panose="020B0704020202090204" pitchFamily="34" charset="0"/>
              <a:buChar char="•"/>
              <a:defRPr/>
            </a:pPr>
            <a:r>
              <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输入内容</a:t>
            </a:r>
            <a:endPar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cxnSp>
        <p:nvCxnSpPr>
          <p:cNvPr id="32" name="直接连接符 31"/>
          <p:cNvCxnSpPr/>
          <p:nvPr/>
        </p:nvCxnSpPr>
        <p:spPr>
          <a:xfrm>
            <a:off x="688310" y="5498026"/>
            <a:ext cx="10832178"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688310" y="6150913"/>
            <a:ext cx="10832178"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a:xfrm>
            <a:off x="1245909" y="261331"/>
            <a:ext cx="1882775" cy="663575"/>
          </a:xfrm>
        </p:spPr>
        <p:txBody>
          <a:bodyPr/>
          <a:lstStyle/>
          <a:p>
            <a:r>
              <a:rPr lang="zh-CN" altLang="en-US" sz="2800" dirty="0"/>
              <a:t>标题</a:t>
            </a:r>
            <a:endParaRPr lang="zh-CN" altLang="en-US" sz="2800" dirty="0"/>
          </a:p>
        </p:txBody>
      </p:sp>
      <p:grpSp>
        <p:nvGrpSpPr>
          <p:cNvPr id="12" name="组合 11"/>
          <p:cNvGrpSpPr/>
          <p:nvPr/>
        </p:nvGrpSpPr>
        <p:grpSpPr>
          <a:xfrm>
            <a:off x="7376160" y="25400"/>
            <a:ext cx="4373880" cy="769620"/>
            <a:chOff x="1255" y="994"/>
            <a:chExt cx="6888" cy="1212"/>
          </a:xfrm>
        </p:grpSpPr>
        <p:grpSp>
          <p:nvGrpSpPr>
            <p:cNvPr id="13" name="组合 12"/>
            <p:cNvGrpSpPr/>
            <p:nvPr/>
          </p:nvGrpSpPr>
          <p:grpSpPr>
            <a:xfrm>
              <a:off x="1255" y="994"/>
              <a:ext cx="3518" cy="1213"/>
              <a:chOff x="1255" y="994"/>
              <a:chExt cx="3518" cy="1213"/>
            </a:xfrm>
          </p:grpSpPr>
          <p:pic>
            <p:nvPicPr>
              <p:cNvPr id="15" name="图片 14" descr="审大商学蓝色描边"/>
              <p:cNvPicPr>
                <a:picLocks noChangeAspect="1"/>
              </p:cNvPicPr>
              <p:nvPr>
                <p:custDataLst>
                  <p:tags r:id="rId1"/>
                </p:custDataLst>
              </p:nvPr>
            </p:nvPicPr>
            <p:blipFill>
              <a:blip r:embed="rId2"/>
              <a:srcRect l="44080" r="50658"/>
              <a:stretch>
                <a:fillRect/>
              </a:stretch>
            </p:blipFill>
            <p:spPr>
              <a:xfrm>
                <a:off x="4417" y="1166"/>
                <a:ext cx="356" cy="921"/>
              </a:xfrm>
              <a:prstGeom prst="rect">
                <a:avLst/>
              </a:prstGeom>
            </p:spPr>
          </p:pic>
          <p:pic>
            <p:nvPicPr>
              <p:cNvPr id="17" name="图片 16" descr="6_画板 1"/>
              <p:cNvPicPr>
                <a:picLocks noChangeAspect="1"/>
              </p:cNvPicPr>
              <p:nvPr>
                <p:custDataLst>
                  <p:tags r:id="rId3"/>
                </p:custDataLst>
              </p:nvPr>
            </p:nvPicPr>
            <p:blipFill>
              <a:blip r:embed="rId4"/>
              <a:srcRect l="21679" t="39299" r="21437" b="39748"/>
              <a:stretch>
                <a:fillRect/>
              </a:stretch>
            </p:blipFill>
            <p:spPr>
              <a:xfrm>
                <a:off x="1255" y="994"/>
                <a:ext cx="3293" cy="1213"/>
              </a:xfrm>
              <a:prstGeom prst="rect">
                <a:avLst/>
              </a:prstGeom>
            </p:spPr>
          </p:pic>
        </p:grpSp>
        <p:pic>
          <p:nvPicPr>
            <p:cNvPr id="27" name="图片 26" descr="精管理善治理(1)"/>
            <p:cNvPicPr>
              <a:picLocks noChangeAspect="1"/>
            </p:cNvPicPr>
            <p:nvPr>
              <p:custDataLst>
                <p:tags r:id="rId5"/>
              </p:custDataLst>
            </p:nvPr>
          </p:nvPicPr>
          <p:blipFill>
            <a:blip r:embed="rId6"/>
            <a:srcRect b="74403"/>
            <a:stretch>
              <a:fillRect/>
            </a:stretch>
          </p:blipFill>
          <p:spPr>
            <a:xfrm>
              <a:off x="4821" y="1329"/>
              <a:ext cx="3322" cy="665"/>
            </a:xfrm>
            <a:prstGeom prst="rect">
              <a:avLst/>
            </a:prstGeom>
          </p:spPr>
        </p:pic>
      </p:grpSp>
    </p:spTree>
  </p:cSld>
  <p:clrMapOvr>
    <a:masterClrMapping/>
  </p:clrMapOvr>
  <p:transition spd="slow" advTm="3000">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88849" y="829301"/>
            <a:ext cx="10825884" cy="5667826"/>
          </a:xfrm>
          <a:prstGeom prst="rect">
            <a:avLst/>
          </a:prstGeom>
          <a:blipFill dpi="0" rotWithShape="1">
            <a:blip r:embed="rId1">
              <a:alphaModFix am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5015410" y="1465053"/>
            <a:ext cx="2149901" cy="2149901"/>
            <a:chOff x="5015408" y="1196255"/>
            <a:chExt cx="2149901" cy="2149901"/>
          </a:xfrm>
        </p:grpSpPr>
        <p:sp>
          <p:nvSpPr>
            <p:cNvPr id="10" name="菱形 9"/>
            <p:cNvSpPr/>
            <p:nvPr/>
          </p:nvSpPr>
          <p:spPr bwMode="auto">
            <a:xfrm>
              <a:off x="5015408" y="1196255"/>
              <a:ext cx="2149901" cy="2149901"/>
            </a:xfrm>
            <a:prstGeom prst="diamond">
              <a:avLst/>
            </a:prstGeom>
            <a:solidFill>
              <a:srgbClr val="1A3172"/>
            </a:solidFill>
            <a:ln w="38100">
              <a:solidFill>
                <a:srgbClr val="1A3172"/>
              </a:solidFill>
            </a:ln>
          </p:spPr>
          <p:style>
            <a:lnRef idx="2">
              <a:schemeClr val="dk1"/>
            </a:lnRef>
            <a:fillRef idx="1">
              <a:schemeClr val="lt1"/>
            </a:fillRef>
            <a:effectRef idx="0">
              <a:schemeClr val="dk1"/>
            </a:effectRef>
            <a:fontRef idx="minor">
              <a:schemeClr val="dk1"/>
            </a:fontRef>
          </p:style>
          <p:txBody>
            <a:bodyPr wrap="none" rtlCol="0" anchor="ctr">
              <a:noAutofit/>
            </a:bodyPr>
            <a:lstStyle/>
            <a:p>
              <a:pPr algn="ctr"/>
              <a:endParaRPr lang="zh-CN" altLang="en-US" sz="2400" dirty="0">
                <a:solidFill>
                  <a:schemeClr val="tx1">
                    <a:lumMod val="85000"/>
                    <a:lumOff val="15000"/>
                  </a:schemeClr>
                </a:solidFill>
                <a:latin typeface="站酷快乐体2016修订版" panose="02010600030101010101" pitchFamily="2" charset="-122"/>
                <a:ea typeface="站酷快乐体2016修订版" panose="02010600030101010101" pitchFamily="2" charset="-122"/>
                <a:cs typeface="+mn-ea"/>
                <a:sym typeface="+mn-lt"/>
              </a:endParaRPr>
            </a:p>
          </p:txBody>
        </p:sp>
        <p:sp>
          <p:nvSpPr>
            <p:cNvPr id="7" name="矩形 6"/>
            <p:cNvSpPr/>
            <p:nvPr/>
          </p:nvSpPr>
          <p:spPr>
            <a:xfrm>
              <a:off x="5357655" y="1671042"/>
              <a:ext cx="1476686" cy="1200329"/>
            </a:xfrm>
            <a:prstGeom prst="rect">
              <a:avLst/>
            </a:prstGeom>
          </p:spPr>
          <p:txBody>
            <a:bodyPr wrap="none">
              <a:spAutoFit/>
            </a:bodyPr>
            <a:lstStyle/>
            <a:p>
              <a:pPr lvl="0" algn="ctr"/>
              <a:r>
                <a:rPr lang="en-US" altLang="zh-CN" sz="7200" b="1" spc="600" dirty="0">
                  <a:solidFill>
                    <a:schemeClr val="bg1"/>
                  </a:solidFill>
                  <a:latin typeface="站酷快乐体2016修订版" panose="02010600030101010101" pitchFamily="2" charset="-122"/>
                  <a:ea typeface="站酷快乐体2016修订版" panose="02010600030101010101" pitchFamily="2" charset="-122"/>
                  <a:cs typeface="+mn-ea"/>
                  <a:sym typeface="+mn-lt"/>
                </a:rPr>
                <a:t>01</a:t>
              </a:r>
              <a:endParaRPr lang="zh-CN" altLang="en-US" sz="7200" b="1" spc="600" dirty="0">
                <a:solidFill>
                  <a:schemeClr val="bg1"/>
                </a:solidFill>
                <a:latin typeface="站酷快乐体2016修订版" panose="02010600030101010101" pitchFamily="2" charset="-122"/>
                <a:ea typeface="站酷快乐体2016修订版" panose="02010600030101010101" pitchFamily="2" charset="-122"/>
                <a:cs typeface="+mn-ea"/>
                <a:sym typeface="+mn-lt"/>
              </a:endParaRPr>
            </a:p>
          </p:txBody>
        </p:sp>
      </p:grpSp>
      <p:sp>
        <p:nvSpPr>
          <p:cNvPr id="8" name="矩形 7"/>
          <p:cNvSpPr/>
          <p:nvPr/>
        </p:nvSpPr>
        <p:spPr>
          <a:xfrm>
            <a:off x="2949700" y="3743491"/>
            <a:ext cx="6260098" cy="1337945"/>
          </a:xfrm>
          <a:prstGeom prst="rect">
            <a:avLst/>
          </a:prstGeom>
        </p:spPr>
        <p:txBody>
          <a:bodyPr wrap="square">
            <a:spAutoFit/>
          </a:bodyPr>
          <a:lstStyle/>
          <a:p>
            <a:pPr algn="ctr">
              <a:lnSpc>
                <a:spcPct val="150000"/>
              </a:lnSpc>
            </a:pPr>
            <a:r>
              <a:rPr lang="zh-CN" altLang="en-US" sz="5400" b="1" spc="600" dirty="0">
                <a:solidFill>
                  <a:schemeClr val="tx1">
                    <a:lumMod val="85000"/>
                    <a:lumOff val="15000"/>
                  </a:schemeClr>
                </a:solidFill>
                <a:latin typeface="站酷快乐体2016修订版" panose="02010600030101010101" pitchFamily="2" charset="-122"/>
                <a:ea typeface="站酷快乐体2016修订版" panose="02010600030101010101" pitchFamily="2" charset="-122"/>
              </a:rPr>
              <a:t>输入</a:t>
            </a:r>
            <a:r>
              <a:rPr lang="zh-CN" altLang="en-US" sz="5400" b="1" spc="600" dirty="0">
                <a:solidFill>
                  <a:schemeClr val="tx1">
                    <a:lumMod val="85000"/>
                    <a:lumOff val="15000"/>
                  </a:schemeClr>
                </a:solidFill>
                <a:latin typeface="站酷快乐体2016修订版" panose="02010600030101010101" pitchFamily="2" charset="-122"/>
                <a:ea typeface="站酷快乐体2016修订版" panose="02010600030101010101" pitchFamily="2" charset="-122"/>
              </a:rPr>
              <a:t>内容</a:t>
            </a:r>
            <a:endParaRPr lang="zh-CN" altLang="en-US" sz="5400" b="1" spc="600" dirty="0">
              <a:solidFill>
                <a:schemeClr val="tx1">
                  <a:lumMod val="85000"/>
                  <a:lumOff val="15000"/>
                </a:schemeClr>
              </a:solidFill>
              <a:latin typeface="站酷快乐体2016修订版" panose="02010600030101010101" pitchFamily="2" charset="-122"/>
              <a:ea typeface="站酷快乐体2016修订版" panose="02010600030101010101" pitchFamily="2" charset="-122"/>
            </a:endParaRPr>
          </a:p>
        </p:txBody>
      </p:sp>
      <p:sp>
        <p:nvSpPr>
          <p:cNvPr id="17" name="矩形 16"/>
          <p:cNvSpPr/>
          <p:nvPr/>
        </p:nvSpPr>
        <p:spPr>
          <a:xfrm>
            <a:off x="2960980" y="4910084"/>
            <a:ext cx="6281320" cy="414020"/>
          </a:xfrm>
          <a:prstGeom prst="rect">
            <a:avLst/>
          </a:prstGeom>
        </p:spPr>
        <p:txBody>
          <a:bodyPr wrap="square">
            <a:spAutoFit/>
          </a:bodyPr>
          <a:lstStyle/>
          <a:p>
            <a:pPr algn="ctr">
              <a:lnSpc>
                <a:spcPct val="15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输入内容</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796925" y="843915"/>
            <a:ext cx="4373880" cy="769620"/>
            <a:chOff x="1255" y="994"/>
            <a:chExt cx="6888" cy="1212"/>
          </a:xfrm>
        </p:grpSpPr>
        <p:grpSp>
          <p:nvGrpSpPr>
            <p:cNvPr id="9" name="组合 8"/>
            <p:cNvGrpSpPr/>
            <p:nvPr/>
          </p:nvGrpSpPr>
          <p:grpSpPr>
            <a:xfrm>
              <a:off x="1255" y="994"/>
              <a:ext cx="3518" cy="1213"/>
              <a:chOff x="1255" y="994"/>
              <a:chExt cx="3518" cy="1213"/>
            </a:xfrm>
          </p:grpSpPr>
          <p:pic>
            <p:nvPicPr>
              <p:cNvPr id="12" name="图片 11" descr="审大商学蓝色描边"/>
              <p:cNvPicPr>
                <a:picLocks noChangeAspect="1"/>
              </p:cNvPicPr>
              <p:nvPr>
                <p:custDataLst>
                  <p:tags r:id="rId2"/>
                </p:custDataLst>
              </p:nvPr>
            </p:nvPicPr>
            <p:blipFill>
              <a:blip r:embed="rId3"/>
              <a:srcRect l="44080" r="50658"/>
              <a:stretch>
                <a:fillRect/>
              </a:stretch>
            </p:blipFill>
            <p:spPr>
              <a:xfrm>
                <a:off x="4417" y="1166"/>
                <a:ext cx="356" cy="921"/>
              </a:xfrm>
              <a:prstGeom prst="rect">
                <a:avLst/>
              </a:prstGeom>
            </p:spPr>
          </p:pic>
          <p:pic>
            <p:nvPicPr>
              <p:cNvPr id="13" name="图片 12" descr="6_画板 1"/>
              <p:cNvPicPr>
                <a:picLocks noChangeAspect="1"/>
              </p:cNvPicPr>
              <p:nvPr>
                <p:custDataLst>
                  <p:tags r:id="rId4"/>
                </p:custDataLst>
              </p:nvPr>
            </p:nvPicPr>
            <p:blipFill>
              <a:blip r:embed="rId5"/>
              <a:srcRect l="21679" t="39299" r="21437" b="39748"/>
              <a:stretch>
                <a:fillRect/>
              </a:stretch>
            </p:blipFill>
            <p:spPr>
              <a:xfrm>
                <a:off x="1255" y="994"/>
                <a:ext cx="3293" cy="1213"/>
              </a:xfrm>
              <a:prstGeom prst="rect">
                <a:avLst/>
              </a:prstGeom>
            </p:spPr>
          </p:pic>
        </p:grpSp>
        <p:pic>
          <p:nvPicPr>
            <p:cNvPr id="14" name="图片 13" descr="精管理善治理(1)"/>
            <p:cNvPicPr>
              <a:picLocks noChangeAspect="1"/>
            </p:cNvPicPr>
            <p:nvPr>
              <p:custDataLst>
                <p:tags r:id="rId6"/>
              </p:custDataLst>
            </p:nvPr>
          </p:nvPicPr>
          <p:blipFill>
            <a:blip r:embed="rId7"/>
            <a:srcRect b="74403"/>
            <a:stretch>
              <a:fillRect/>
            </a:stretch>
          </p:blipFill>
          <p:spPr>
            <a:xfrm>
              <a:off x="4821" y="1329"/>
              <a:ext cx="3322" cy="665"/>
            </a:xfrm>
            <a:prstGeom prst="rect">
              <a:avLst/>
            </a:prstGeom>
          </p:spPr>
        </p:pic>
      </p:grpSp>
    </p:spTree>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heel(1)">
                                      <p:cBhvr>
                                        <p:cTn id="14" dur="2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8"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0" y="2764920"/>
            <a:ext cx="12192000" cy="140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p:cNvSpPr/>
          <p:nvPr/>
        </p:nvSpPr>
        <p:spPr>
          <a:xfrm>
            <a:off x="1506000" y="3338776"/>
            <a:ext cx="990000" cy="180449"/>
          </a:xfrm>
          <a:custGeom>
            <a:avLst/>
            <a:gdLst>
              <a:gd name="connsiteX0" fmla="*/ 3749516 w 7629525"/>
              <a:gd name="connsiteY0" fmla="*/ 1391222 h 1390650"/>
              <a:gd name="connsiteX1" fmla="*/ 3667601 w 7629525"/>
              <a:gd name="connsiteY1" fmla="*/ 1331215 h 1390650"/>
              <a:gd name="connsiteX2" fmla="*/ 3477101 w 7629525"/>
              <a:gd name="connsiteY2" fmla="*/ 754000 h 1390650"/>
              <a:gd name="connsiteX3" fmla="*/ 3404711 w 7629525"/>
              <a:gd name="connsiteY3" fmla="*/ 923545 h 1390650"/>
              <a:gd name="connsiteX4" fmla="*/ 3324701 w 7629525"/>
              <a:gd name="connsiteY4" fmla="*/ 975932 h 1390650"/>
              <a:gd name="connsiteX5" fmla="*/ 7144 w 7629525"/>
              <a:gd name="connsiteY5" fmla="*/ 975932 h 1390650"/>
              <a:gd name="connsiteX6" fmla="*/ 7144 w 7629525"/>
              <a:gd name="connsiteY6" fmla="*/ 802577 h 1390650"/>
              <a:gd name="connsiteX7" fmla="*/ 3267551 w 7629525"/>
              <a:gd name="connsiteY7" fmla="*/ 802577 h 1390650"/>
              <a:gd name="connsiteX8" fmla="*/ 3408521 w 7629525"/>
              <a:gd name="connsiteY8" fmla="*/ 474917 h 1390650"/>
              <a:gd name="connsiteX9" fmla="*/ 3492341 w 7629525"/>
              <a:gd name="connsiteY9" fmla="*/ 422530 h 1390650"/>
              <a:gd name="connsiteX10" fmla="*/ 3571399 w 7629525"/>
              <a:gd name="connsiteY10" fmla="*/ 482537 h 1390650"/>
              <a:gd name="connsiteX11" fmla="*/ 3724751 w 7629525"/>
              <a:gd name="connsiteY11" fmla="*/ 949262 h 1390650"/>
              <a:gd name="connsiteX12" fmla="*/ 3877151 w 7629525"/>
              <a:gd name="connsiteY12" fmla="*/ 78677 h 1390650"/>
              <a:gd name="connsiteX13" fmla="*/ 3960019 w 7629525"/>
              <a:gd name="connsiteY13" fmla="*/ 7240 h 1390650"/>
              <a:gd name="connsiteX14" fmla="*/ 4046696 w 7629525"/>
              <a:gd name="connsiteY14" fmla="*/ 73915 h 1390650"/>
              <a:gd name="connsiteX15" fmla="*/ 4223862 w 7629525"/>
              <a:gd name="connsiteY15" fmla="*/ 813055 h 1390650"/>
              <a:gd name="connsiteX16" fmla="*/ 4375309 w 7629525"/>
              <a:gd name="connsiteY16" fmla="*/ 813055 h 1390650"/>
              <a:gd name="connsiteX17" fmla="*/ 4530566 w 7629525"/>
              <a:gd name="connsiteY17" fmla="*/ 450152 h 1390650"/>
              <a:gd name="connsiteX18" fmla="*/ 4614387 w 7629525"/>
              <a:gd name="connsiteY18" fmla="*/ 397765 h 1390650"/>
              <a:gd name="connsiteX19" fmla="*/ 4693444 w 7629525"/>
              <a:gd name="connsiteY19" fmla="*/ 457772 h 1390650"/>
              <a:gd name="connsiteX20" fmla="*/ 4852512 w 7629525"/>
              <a:gd name="connsiteY20" fmla="*/ 946405 h 1390650"/>
              <a:gd name="connsiteX21" fmla="*/ 5004912 w 7629525"/>
              <a:gd name="connsiteY21" fmla="*/ 78677 h 1390650"/>
              <a:gd name="connsiteX22" fmla="*/ 5086826 w 7629525"/>
              <a:gd name="connsiteY22" fmla="*/ 7240 h 1390650"/>
              <a:gd name="connsiteX23" fmla="*/ 5174456 w 7629525"/>
              <a:gd name="connsiteY23" fmla="*/ 71057 h 1390650"/>
              <a:gd name="connsiteX24" fmla="*/ 5379244 w 7629525"/>
              <a:gd name="connsiteY24" fmla="*/ 832105 h 1390650"/>
              <a:gd name="connsiteX25" fmla="*/ 7627144 w 7629525"/>
              <a:gd name="connsiteY25" fmla="*/ 832105 h 1390650"/>
              <a:gd name="connsiteX26" fmla="*/ 7627144 w 7629525"/>
              <a:gd name="connsiteY26" fmla="*/ 1005460 h 1390650"/>
              <a:gd name="connsiteX27" fmla="*/ 5311617 w 7629525"/>
              <a:gd name="connsiteY27" fmla="*/ 1005460 h 1390650"/>
              <a:gd name="connsiteX28" fmla="*/ 5227796 w 7629525"/>
              <a:gd name="connsiteY28" fmla="*/ 941642 h 1390650"/>
              <a:gd name="connsiteX29" fmla="*/ 5106829 w 7629525"/>
              <a:gd name="connsiteY29" fmla="*/ 493967 h 1390650"/>
              <a:gd name="connsiteX30" fmla="*/ 4962049 w 7629525"/>
              <a:gd name="connsiteY30" fmla="*/ 1319785 h 1390650"/>
              <a:gd name="connsiteX31" fmla="*/ 4882991 w 7629525"/>
              <a:gd name="connsiteY31" fmla="*/ 1391222 h 1390650"/>
              <a:gd name="connsiteX32" fmla="*/ 4794409 w 7629525"/>
              <a:gd name="connsiteY32" fmla="*/ 1331215 h 1390650"/>
              <a:gd name="connsiteX33" fmla="*/ 4598194 w 7629525"/>
              <a:gd name="connsiteY33" fmla="*/ 730187 h 1390650"/>
              <a:gd name="connsiteX34" fmla="*/ 4511516 w 7629525"/>
              <a:gd name="connsiteY34" fmla="*/ 933070 h 1390650"/>
              <a:gd name="connsiteX35" fmla="*/ 4431506 w 7629525"/>
              <a:gd name="connsiteY35" fmla="*/ 985457 h 1390650"/>
              <a:gd name="connsiteX36" fmla="*/ 4155281 w 7629525"/>
              <a:gd name="connsiteY36" fmla="*/ 985457 h 1390650"/>
              <a:gd name="connsiteX37" fmla="*/ 4070509 w 7629525"/>
              <a:gd name="connsiteY37" fmla="*/ 918782 h 1390650"/>
              <a:gd name="connsiteX38" fmla="*/ 3975259 w 7629525"/>
              <a:gd name="connsiteY38" fmla="*/ 520637 h 1390650"/>
              <a:gd name="connsiteX39" fmla="*/ 3835241 w 7629525"/>
              <a:gd name="connsiteY39" fmla="*/ 1318832 h 1390650"/>
              <a:gd name="connsiteX40" fmla="*/ 3756184 w 7629525"/>
              <a:gd name="connsiteY40" fmla="*/ 1390270 h 1390650"/>
              <a:gd name="connsiteX41" fmla="*/ 3749516 w 7629525"/>
              <a:gd name="connsiteY41" fmla="*/ 1391222 h 139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629525" h="1390650">
                <a:moveTo>
                  <a:pt x="3749516" y="1391222"/>
                </a:moveTo>
                <a:cubicBezTo>
                  <a:pt x="3712369" y="1391222"/>
                  <a:pt x="3679031" y="1367410"/>
                  <a:pt x="3667601" y="1331215"/>
                </a:cubicBezTo>
                <a:lnTo>
                  <a:pt x="3477101" y="754000"/>
                </a:lnTo>
                <a:lnTo>
                  <a:pt x="3404711" y="923545"/>
                </a:lnTo>
                <a:cubicBezTo>
                  <a:pt x="3391376" y="954977"/>
                  <a:pt x="3359944" y="975932"/>
                  <a:pt x="3324701" y="975932"/>
                </a:cubicBezTo>
                <a:lnTo>
                  <a:pt x="7144" y="975932"/>
                </a:lnTo>
                <a:lnTo>
                  <a:pt x="7144" y="802577"/>
                </a:lnTo>
                <a:lnTo>
                  <a:pt x="3267551" y="802577"/>
                </a:lnTo>
                <a:lnTo>
                  <a:pt x="3408521" y="474917"/>
                </a:lnTo>
                <a:cubicBezTo>
                  <a:pt x="3422809" y="441580"/>
                  <a:pt x="3456146" y="420625"/>
                  <a:pt x="3492341" y="422530"/>
                </a:cubicBezTo>
                <a:cubicBezTo>
                  <a:pt x="3528536" y="424435"/>
                  <a:pt x="3559969" y="448247"/>
                  <a:pt x="3571399" y="482537"/>
                </a:cubicBezTo>
                <a:lnTo>
                  <a:pt x="3724751" y="949262"/>
                </a:lnTo>
                <a:lnTo>
                  <a:pt x="3877151" y="78677"/>
                </a:lnTo>
                <a:cubicBezTo>
                  <a:pt x="3883819" y="37720"/>
                  <a:pt x="3919061" y="8192"/>
                  <a:pt x="3960019" y="7240"/>
                </a:cubicBezTo>
                <a:cubicBezTo>
                  <a:pt x="4000976" y="6287"/>
                  <a:pt x="4037171" y="33910"/>
                  <a:pt x="4046696" y="73915"/>
                </a:cubicBezTo>
                <a:lnTo>
                  <a:pt x="4223862" y="813055"/>
                </a:lnTo>
                <a:lnTo>
                  <a:pt x="4375309" y="813055"/>
                </a:lnTo>
                <a:lnTo>
                  <a:pt x="4530566" y="450152"/>
                </a:lnTo>
                <a:cubicBezTo>
                  <a:pt x="4544854" y="416815"/>
                  <a:pt x="4578191" y="395860"/>
                  <a:pt x="4614387" y="397765"/>
                </a:cubicBezTo>
                <a:cubicBezTo>
                  <a:pt x="4650581" y="399670"/>
                  <a:pt x="4682014" y="423482"/>
                  <a:pt x="4693444" y="457772"/>
                </a:cubicBezTo>
                <a:lnTo>
                  <a:pt x="4852512" y="946405"/>
                </a:lnTo>
                <a:lnTo>
                  <a:pt x="5004912" y="78677"/>
                </a:lnTo>
                <a:cubicBezTo>
                  <a:pt x="5011579" y="38672"/>
                  <a:pt x="5045869" y="9145"/>
                  <a:pt x="5086826" y="7240"/>
                </a:cubicBezTo>
                <a:cubicBezTo>
                  <a:pt x="5127784" y="5335"/>
                  <a:pt x="5163979" y="32005"/>
                  <a:pt x="5174456" y="71057"/>
                </a:cubicBezTo>
                <a:lnTo>
                  <a:pt x="5379244" y="832105"/>
                </a:lnTo>
                <a:lnTo>
                  <a:pt x="7627144" y="832105"/>
                </a:lnTo>
                <a:lnTo>
                  <a:pt x="7627144" y="1005460"/>
                </a:lnTo>
                <a:lnTo>
                  <a:pt x="5311617" y="1005460"/>
                </a:lnTo>
                <a:cubicBezTo>
                  <a:pt x="5272564" y="1005460"/>
                  <a:pt x="5238274" y="978790"/>
                  <a:pt x="5227796" y="941642"/>
                </a:cubicBezTo>
                <a:lnTo>
                  <a:pt x="5106829" y="493967"/>
                </a:lnTo>
                <a:lnTo>
                  <a:pt x="4962049" y="1319785"/>
                </a:lnTo>
                <a:cubicBezTo>
                  <a:pt x="4955381" y="1358837"/>
                  <a:pt x="4922044" y="1388365"/>
                  <a:pt x="4882991" y="1391222"/>
                </a:cubicBezTo>
                <a:cubicBezTo>
                  <a:pt x="4842987" y="1394080"/>
                  <a:pt x="4806791" y="1369315"/>
                  <a:pt x="4794409" y="1331215"/>
                </a:cubicBezTo>
                <a:lnTo>
                  <a:pt x="4598194" y="730187"/>
                </a:lnTo>
                <a:lnTo>
                  <a:pt x="4511516" y="933070"/>
                </a:lnTo>
                <a:cubicBezTo>
                  <a:pt x="4498181" y="964502"/>
                  <a:pt x="4466749" y="985457"/>
                  <a:pt x="4431506" y="985457"/>
                </a:cubicBezTo>
                <a:lnTo>
                  <a:pt x="4155281" y="985457"/>
                </a:lnTo>
                <a:cubicBezTo>
                  <a:pt x="4115276" y="985457"/>
                  <a:pt x="4080034" y="957835"/>
                  <a:pt x="4070509" y="918782"/>
                </a:cubicBezTo>
                <a:lnTo>
                  <a:pt x="3975259" y="520637"/>
                </a:lnTo>
                <a:lnTo>
                  <a:pt x="3835241" y="1318832"/>
                </a:lnTo>
                <a:cubicBezTo>
                  <a:pt x="3828574" y="1357885"/>
                  <a:pt x="3796189" y="1387412"/>
                  <a:pt x="3756184" y="1390270"/>
                </a:cubicBezTo>
                <a:cubicBezTo>
                  <a:pt x="3754279" y="1391222"/>
                  <a:pt x="3752374" y="1391222"/>
                  <a:pt x="3749516" y="1391222"/>
                </a:cubicBezTo>
                <a:close/>
              </a:path>
            </a:pathLst>
          </a:custGeom>
          <a:solidFill>
            <a:schemeClr val="bg1">
              <a:lumMod val="75000"/>
            </a:schemeClr>
          </a:solidFill>
          <a:ln w="9525" cap="flat">
            <a:noFill/>
            <a:prstDash val="solid"/>
            <a:miter/>
          </a:ln>
        </p:spPr>
        <p:txBody>
          <a:bodyPr rtlCol="0" anchor="ctr"/>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2" name="椭圆 1"/>
          <p:cNvSpPr/>
          <p:nvPr/>
        </p:nvSpPr>
        <p:spPr bwMode="auto">
          <a:xfrm>
            <a:off x="669925" y="2934000"/>
            <a:ext cx="990000" cy="990000"/>
          </a:xfrm>
          <a:prstGeom prst="ellipse">
            <a:avLst/>
          </a:prstGeom>
          <a:solidFill>
            <a:srgbClr val="1A3172"/>
          </a:solidFill>
          <a:ln w="38100">
            <a:noFill/>
          </a:ln>
        </p:spPr>
        <p:style>
          <a:lnRef idx="2">
            <a:schemeClr val="dk1"/>
          </a:lnRef>
          <a:fillRef idx="1">
            <a:schemeClr val="lt1"/>
          </a:fillRef>
          <a:effectRef idx="0">
            <a:schemeClr val="dk1"/>
          </a:effectRef>
          <a:fontRef idx="minor">
            <a:schemeClr val="dk1"/>
          </a:fontRef>
        </p:style>
        <p:txBody>
          <a:bodyPr wrap="none" rtlCol="0" anchor="ct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FFFFFF"/>
                </a:solidFill>
                <a:effectLst/>
                <a:uLnTx/>
                <a:uFillTx/>
                <a:latin typeface="Arial" panose="020B0704020202090204"/>
                <a:ea typeface="微软雅黑" panose="020B0503020204020204" pitchFamily="34" charset="-122"/>
                <a:cs typeface="+mn-cs"/>
              </a:rPr>
              <a:t>标题</a:t>
            </a:r>
            <a:endParaRPr kumimoji="0" lang="zh-CN" altLang="en-US" sz="2400" b="1" i="0" u="none" strike="noStrike" kern="1200" cap="none" spc="0" normalizeH="0" baseline="0" noProof="0" dirty="0">
              <a:ln>
                <a:noFill/>
              </a:ln>
              <a:solidFill>
                <a:srgbClr val="FFFFFF"/>
              </a:solidFill>
              <a:effectLst/>
              <a:uLnTx/>
              <a:uFillTx/>
              <a:latin typeface="Arial" panose="020B0704020202090204"/>
              <a:ea typeface="微软雅黑" panose="020B0503020204020204" pitchFamily="34" charset="-122"/>
              <a:cs typeface="+mn-cs"/>
            </a:endParaRPr>
          </a:p>
        </p:txBody>
      </p:sp>
      <p:sp>
        <p:nvSpPr>
          <p:cNvPr id="11" name="矩形 10"/>
          <p:cNvSpPr/>
          <p:nvPr/>
        </p:nvSpPr>
        <p:spPr bwMode="auto">
          <a:xfrm>
            <a:off x="4936800" y="1925782"/>
            <a:ext cx="6583688" cy="1000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171450" lvl="0" indent="-171450">
              <a:lnSpc>
                <a:spcPct val="150000"/>
              </a:lnSpc>
              <a:buFont typeface="Arial" panose="020B0704020202090204" pitchFamily="34" charset="0"/>
              <a:buChar char="•"/>
              <a:defRPr/>
            </a:pPr>
            <a:r>
              <a:rPr lang="en-US" altLang="zh-CN" sz="1200" dirty="0">
                <a:solidFill>
                  <a:srgbClr val="000000"/>
                </a:solidFill>
              </a:rPr>
              <a:t>输入内容</a:t>
            </a:r>
            <a:endParaRPr lang="en-US" altLang="zh-CN" sz="1200" dirty="0">
              <a:solidFill>
                <a:srgbClr val="000000"/>
              </a:solidFill>
            </a:endParaRPr>
          </a:p>
          <a:p>
            <a:pPr marL="171450" lvl="0" indent="-171450">
              <a:lnSpc>
                <a:spcPct val="150000"/>
              </a:lnSpc>
              <a:buFont typeface="Arial" panose="020B0704020202090204" pitchFamily="34" charset="0"/>
              <a:buChar char="•"/>
              <a:defRPr/>
            </a:pPr>
            <a:r>
              <a:rPr lang="en-US" altLang="zh-CN" sz="1200" dirty="0">
                <a:solidFill>
                  <a:srgbClr val="000000"/>
                </a:solidFill>
              </a:rPr>
              <a:t>输入内容</a:t>
            </a:r>
            <a:endParaRPr lang="en-US" altLang="zh-CN" sz="1200" dirty="0">
              <a:solidFill>
                <a:srgbClr val="000000"/>
              </a:solidFill>
            </a:endParaRPr>
          </a:p>
        </p:txBody>
      </p:sp>
      <p:sp>
        <p:nvSpPr>
          <p:cNvPr id="10" name="椭圆 9"/>
          <p:cNvSpPr/>
          <p:nvPr/>
        </p:nvSpPr>
        <p:spPr>
          <a:xfrm>
            <a:off x="4304554" y="2207400"/>
            <a:ext cx="436806" cy="436812"/>
          </a:xfrm>
          <a:prstGeom prst="ellipse">
            <a:avLst/>
          </a:prstGeom>
          <a:solidFill>
            <a:srgbClr val="1A317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zh-CN"/>
            </a:defPPr>
            <a:lvl1pPr marL="0" algn="l" defTabSz="913765" rtl="0" eaLnBrk="1" latinLnBrk="0" hangingPunct="1">
              <a:defRPr sz="1800" kern="1200">
                <a:solidFill>
                  <a:schemeClr val="lt1"/>
                </a:solidFill>
              </a:defRPr>
            </a:lvl1pPr>
            <a:lvl2pPr marL="457200" algn="l" defTabSz="913765" rtl="0" eaLnBrk="1" latinLnBrk="0" hangingPunct="1">
              <a:defRPr sz="1800" kern="1200">
                <a:solidFill>
                  <a:schemeClr val="lt1"/>
                </a:solidFill>
              </a:defRPr>
            </a:lvl2pPr>
            <a:lvl3pPr marL="914400" algn="l" defTabSz="913765" rtl="0" eaLnBrk="1" latinLnBrk="0" hangingPunct="1">
              <a:defRPr sz="1800" kern="1200">
                <a:solidFill>
                  <a:schemeClr val="lt1"/>
                </a:solidFill>
              </a:defRPr>
            </a:lvl3pPr>
            <a:lvl4pPr marL="1371600" algn="l" defTabSz="913765" rtl="0" eaLnBrk="1" latinLnBrk="0" hangingPunct="1">
              <a:defRPr sz="1800" kern="1200">
                <a:solidFill>
                  <a:schemeClr val="lt1"/>
                </a:solidFill>
              </a:defRPr>
            </a:lvl4pPr>
            <a:lvl5pPr marL="1828800" algn="l" defTabSz="913765" rtl="0" eaLnBrk="1" latinLnBrk="0" hangingPunct="1">
              <a:defRPr sz="1800" kern="1200">
                <a:solidFill>
                  <a:schemeClr val="lt1"/>
                </a:solidFill>
              </a:defRPr>
            </a:lvl5pPr>
            <a:lvl6pPr marL="2286000" algn="l" defTabSz="913765" rtl="0" eaLnBrk="1" latinLnBrk="0" hangingPunct="1">
              <a:defRPr sz="1800" kern="1200">
                <a:solidFill>
                  <a:schemeClr val="lt1"/>
                </a:solidFill>
              </a:defRPr>
            </a:lvl6pPr>
            <a:lvl7pPr marL="2743200" algn="l" defTabSz="913765" rtl="0" eaLnBrk="1" latinLnBrk="0" hangingPunct="1">
              <a:defRPr sz="1800" kern="1200">
                <a:solidFill>
                  <a:schemeClr val="lt1"/>
                </a:solidFill>
              </a:defRPr>
            </a:lvl7pPr>
            <a:lvl8pPr marL="3200400" algn="l" defTabSz="913765" rtl="0" eaLnBrk="1" latinLnBrk="0" hangingPunct="1">
              <a:defRPr sz="1800" kern="1200">
                <a:solidFill>
                  <a:schemeClr val="lt1"/>
                </a:solidFill>
              </a:defRPr>
            </a:lvl8pPr>
            <a:lvl9pPr marL="3657600" algn="l" defTabSz="913765" rtl="0" eaLnBrk="1" latinLnBrk="0" hangingPunct="1">
              <a:defRPr sz="1800" kern="1200">
                <a:solidFill>
                  <a:schemeClr val="lt1"/>
                </a:solidFill>
              </a:defRPr>
            </a:lvl9pP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srgbClr val="FFFFFF"/>
                </a:solidFill>
                <a:effectLst/>
                <a:uLnTx/>
                <a:uFillTx/>
                <a:latin typeface="Arial" panose="020B0704020202090204"/>
                <a:ea typeface="微软雅黑" panose="020B0503020204020204" pitchFamily="34" charset="-122"/>
                <a:cs typeface="+mn-cs"/>
              </a:rPr>
              <a:t>1</a:t>
            </a:r>
            <a:endParaRPr kumimoji="0" lang="zh-CN" altLang="en-US" sz="1600" b="1" i="0" u="none" strike="noStrike" kern="1200" cap="none" spc="0" normalizeH="0" baseline="0" noProof="0" dirty="0">
              <a:ln>
                <a:noFill/>
              </a:ln>
              <a:solidFill>
                <a:srgbClr val="FFFFFF"/>
              </a:solidFill>
              <a:effectLst/>
              <a:uLnTx/>
              <a:uFillTx/>
              <a:latin typeface="Arial" panose="020B0704020202090204"/>
              <a:ea typeface="微软雅黑" panose="020B0503020204020204" pitchFamily="34" charset="-122"/>
              <a:cs typeface="+mn-cs"/>
            </a:endParaRPr>
          </a:p>
        </p:txBody>
      </p:sp>
      <p:sp>
        <p:nvSpPr>
          <p:cNvPr id="12" name="椭圆 11"/>
          <p:cNvSpPr/>
          <p:nvPr/>
        </p:nvSpPr>
        <p:spPr>
          <a:xfrm>
            <a:off x="4774870" y="3210594"/>
            <a:ext cx="436806" cy="436812"/>
          </a:xfrm>
          <a:prstGeom prst="ellipse">
            <a:avLst/>
          </a:prstGeom>
          <a:solidFill>
            <a:srgbClr val="1A317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zh-CN"/>
            </a:defPPr>
            <a:lvl1pPr marL="0" algn="l" defTabSz="913765" rtl="0" eaLnBrk="1" latinLnBrk="0" hangingPunct="1">
              <a:defRPr sz="1800" kern="1200">
                <a:solidFill>
                  <a:schemeClr val="lt1"/>
                </a:solidFill>
              </a:defRPr>
            </a:lvl1pPr>
            <a:lvl2pPr marL="457200" algn="l" defTabSz="913765" rtl="0" eaLnBrk="1" latinLnBrk="0" hangingPunct="1">
              <a:defRPr sz="1800" kern="1200">
                <a:solidFill>
                  <a:schemeClr val="lt1"/>
                </a:solidFill>
              </a:defRPr>
            </a:lvl2pPr>
            <a:lvl3pPr marL="914400" algn="l" defTabSz="913765" rtl="0" eaLnBrk="1" latinLnBrk="0" hangingPunct="1">
              <a:defRPr sz="1800" kern="1200">
                <a:solidFill>
                  <a:schemeClr val="lt1"/>
                </a:solidFill>
              </a:defRPr>
            </a:lvl3pPr>
            <a:lvl4pPr marL="1371600" algn="l" defTabSz="913765" rtl="0" eaLnBrk="1" latinLnBrk="0" hangingPunct="1">
              <a:defRPr sz="1800" kern="1200">
                <a:solidFill>
                  <a:schemeClr val="lt1"/>
                </a:solidFill>
              </a:defRPr>
            </a:lvl4pPr>
            <a:lvl5pPr marL="1828800" algn="l" defTabSz="913765" rtl="0" eaLnBrk="1" latinLnBrk="0" hangingPunct="1">
              <a:defRPr sz="1800" kern="1200">
                <a:solidFill>
                  <a:schemeClr val="lt1"/>
                </a:solidFill>
              </a:defRPr>
            </a:lvl5pPr>
            <a:lvl6pPr marL="2286000" algn="l" defTabSz="913765" rtl="0" eaLnBrk="1" latinLnBrk="0" hangingPunct="1">
              <a:defRPr sz="1800" kern="1200">
                <a:solidFill>
                  <a:schemeClr val="lt1"/>
                </a:solidFill>
              </a:defRPr>
            </a:lvl6pPr>
            <a:lvl7pPr marL="2743200" algn="l" defTabSz="913765" rtl="0" eaLnBrk="1" latinLnBrk="0" hangingPunct="1">
              <a:defRPr sz="1800" kern="1200">
                <a:solidFill>
                  <a:schemeClr val="lt1"/>
                </a:solidFill>
              </a:defRPr>
            </a:lvl7pPr>
            <a:lvl8pPr marL="3200400" algn="l" defTabSz="913765" rtl="0" eaLnBrk="1" latinLnBrk="0" hangingPunct="1">
              <a:defRPr sz="1800" kern="1200">
                <a:solidFill>
                  <a:schemeClr val="lt1"/>
                </a:solidFill>
              </a:defRPr>
            </a:lvl8pPr>
            <a:lvl9pPr marL="3657600" algn="l" defTabSz="913765" rtl="0" eaLnBrk="1" latinLnBrk="0" hangingPunct="1">
              <a:defRPr sz="1800" kern="1200">
                <a:solidFill>
                  <a:schemeClr val="lt1"/>
                </a:solidFill>
              </a:defRPr>
            </a:lvl9pP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srgbClr val="FFFFFF"/>
                </a:solidFill>
                <a:effectLst/>
                <a:uLnTx/>
                <a:uFillTx/>
                <a:latin typeface="Arial" panose="020B0704020202090204"/>
                <a:ea typeface="微软雅黑" panose="020B0503020204020204" pitchFamily="34" charset="-122"/>
                <a:cs typeface="+mn-cs"/>
              </a:rPr>
              <a:t>2</a:t>
            </a:r>
            <a:endParaRPr kumimoji="0" lang="zh-CN" altLang="en-US" sz="1600" b="1" i="0" u="none" strike="noStrike" kern="1200" cap="none" spc="0" normalizeH="0" baseline="0" noProof="0" dirty="0">
              <a:ln>
                <a:noFill/>
              </a:ln>
              <a:solidFill>
                <a:srgbClr val="FFFFFF"/>
              </a:solidFill>
              <a:effectLst/>
              <a:uLnTx/>
              <a:uFillTx/>
              <a:latin typeface="Arial" panose="020B0704020202090204"/>
              <a:ea typeface="微软雅黑" panose="020B0503020204020204" pitchFamily="34" charset="-122"/>
              <a:cs typeface="+mn-cs"/>
            </a:endParaRPr>
          </a:p>
        </p:txBody>
      </p:sp>
      <p:sp>
        <p:nvSpPr>
          <p:cNvPr id="13" name="矩形 12"/>
          <p:cNvSpPr/>
          <p:nvPr/>
        </p:nvSpPr>
        <p:spPr bwMode="auto">
          <a:xfrm>
            <a:off x="5211676" y="2934000"/>
            <a:ext cx="6308812" cy="1000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171450" lvl="0" indent="-171450">
              <a:lnSpc>
                <a:spcPct val="150000"/>
              </a:lnSpc>
              <a:buFont typeface="Arial" panose="020B0704020202090204" pitchFamily="34" charset="0"/>
              <a:buChar char="•"/>
              <a:defRPr/>
            </a:pPr>
            <a:r>
              <a:rPr lang="en-US" altLang="zh-CN" sz="1200" dirty="0">
                <a:solidFill>
                  <a:srgbClr val="000000"/>
                </a:solidFill>
              </a:rPr>
              <a:t>输入内容</a:t>
            </a:r>
            <a:endParaRPr lang="en-US" altLang="zh-CN" sz="1200" dirty="0">
              <a:solidFill>
                <a:srgbClr val="000000"/>
              </a:solidFill>
            </a:endParaRPr>
          </a:p>
          <a:p>
            <a:pPr marL="171450" lvl="0" indent="-171450">
              <a:lnSpc>
                <a:spcPct val="150000"/>
              </a:lnSpc>
              <a:buFont typeface="Arial" panose="020B0704020202090204" pitchFamily="34" charset="0"/>
              <a:buChar char="•"/>
              <a:defRPr/>
            </a:pPr>
            <a:r>
              <a:rPr lang="en-US" altLang="zh-CN" sz="1200" dirty="0">
                <a:solidFill>
                  <a:srgbClr val="000000"/>
                </a:solidFill>
              </a:rPr>
              <a:t>输入内容</a:t>
            </a:r>
            <a:endParaRPr lang="en-US" altLang="zh-CN" sz="1200" dirty="0">
              <a:solidFill>
                <a:srgbClr val="000000"/>
              </a:solidFill>
            </a:endParaRPr>
          </a:p>
        </p:txBody>
      </p:sp>
      <p:sp>
        <p:nvSpPr>
          <p:cNvPr id="14" name="矩形 13"/>
          <p:cNvSpPr/>
          <p:nvPr/>
        </p:nvSpPr>
        <p:spPr bwMode="auto">
          <a:xfrm>
            <a:off x="4936800" y="3924000"/>
            <a:ext cx="6583688" cy="1000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171450" lvl="0" indent="-171450">
              <a:lnSpc>
                <a:spcPct val="150000"/>
              </a:lnSpc>
              <a:buFont typeface="Arial" panose="020B0704020202090204" pitchFamily="34" charset="0"/>
              <a:buChar char="•"/>
              <a:defRPr/>
            </a:pPr>
            <a:r>
              <a:rPr lang="en-US" altLang="zh-CN" sz="1200" dirty="0">
                <a:solidFill>
                  <a:srgbClr val="000000"/>
                </a:solidFill>
              </a:rPr>
              <a:t>输入内容</a:t>
            </a:r>
            <a:endParaRPr lang="en-US" altLang="zh-CN" sz="1200" dirty="0">
              <a:solidFill>
                <a:srgbClr val="000000"/>
              </a:solidFill>
            </a:endParaRPr>
          </a:p>
          <a:p>
            <a:pPr marL="171450" lvl="0" indent="-171450">
              <a:lnSpc>
                <a:spcPct val="150000"/>
              </a:lnSpc>
              <a:buFont typeface="Arial" panose="020B0704020202090204" pitchFamily="34" charset="0"/>
              <a:buChar char="•"/>
              <a:defRPr/>
            </a:pPr>
            <a:r>
              <a:rPr lang="en-US" altLang="zh-CN" sz="1200" dirty="0">
                <a:solidFill>
                  <a:srgbClr val="000000"/>
                </a:solidFill>
              </a:rPr>
              <a:t>输入内容</a:t>
            </a:r>
            <a:endParaRPr lang="en-US" altLang="zh-CN" sz="1200" dirty="0">
              <a:solidFill>
                <a:srgbClr val="000000"/>
              </a:solidFill>
            </a:endParaRPr>
          </a:p>
        </p:txBody>
      </p:sp>
      <p:sp>
        <p:nvSpPr>
          <p:cNvPr id="15" name="椭圆 14"/>
          <p:cNvSpPr/>
          <p:nvPr/>
        </p:nvSpPr>
        <p:spPr>
          <a:xfrm>
            <a:off x="4304554" y="4205618"/>
            <a:ext cx="436806" cy="436812"/>
          </a:xfrm>
          <a:prstGeom prst="ellipse">
            <a:avLst/>
          </a:prstGeom>
          <a:solidFill>
            <a:srgbClr val="1A317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zh-CN"/>
            </a:defPPr>
            <a:lvl1pPr marL="0" algn="l" defTabSz="913765" rtl="0" eaLnBrk="1" latinLnBrk="0" hangingPunct="1">
              <a:defRPr sz="1800" kern="1200">
                <a:solidFill>
                  <a:schemeClr val="lt1"/>
                </a:solidFill>
              </a:defRPr>
            </a:lvl1pPr>
            <a:lvl2pPr marL="457200" algn="l" defTabSz="913765" rtl="0" eaLnBrk="1" latinLnBrk="0" hangingPunct="1">
              <a:defRPr sz="1800" kern="1200">
                <a:solidFill>
                  <a:schemeClr val="lt1"/>
                </a:solidFill>
              </a:defRPr>
            </a:lvl2pPr>
            <a:lvl3pPr marL="914400" algn="l" defTabSz="913765" rtl="0" eaLnBrk="1" latinLnBrk="0" hangingPunct="1">
              <a:defRPr sz="1800" kern="1200">
                <a:solidFill>
                  <a:schemeClr val="lt1"/>
                </a:solidFill>
              </a:defRPr>
            </a:lvl3pPr>
            <a:lvl4pPr marL="1371600" algn="l" defTabSz="913765" rtl="0" eaLnBrk="1" latinLnBrk="0" hangingPunct="1">
              <a:defRPr sz="1800" kern="1200">
                <a:solidFill>
                  <a:schemeClr val="lt1"/>
                </a:solidFill>
              </a:defRPr>
            </a:lvl4pPr>
            <a:lvl5pPr marL="1828800" algn="l" defTabSz="913765" rtl="0" eaLnBrk="1" latinLnBrk="0" hangingPunct="1">
              <a:defRPr sz="1800" kern="1200">
                <a:solidFill>
                  <a:schemeClr val="lt1"/>
                </a:solidFill>
              </a:defRPr>
            </a:lvl5pPr>
            <a:lvl6pPr marL="2286000" algn="l" defTabSz="913765" rtl="0" eaLnBrk="1" latinLnBrk="0" hangingPunct="1">
              <a:defRPr sz="1800" kern="1200">
                <a:solidFill>
                  <a:schemeClr val="lt1"/>
                </a:solidFill>
              </a:defRPr>
            </a:lvl6pPr>
            <a:lvl7pPr marL="2743200" algn="l" defTabSz="913765" rtl="0" eaLnBrk="1" latinLnBrk="0" hangingPunct="1">
              <a:defRPr sz="1800" kern="1200">
                <a:solidFill>
                  <a:schemeClr val="lt1"/>
                </a:solidFill>
              </a:defRPr>
            </a:lvl7pPr>
            <a:lvl8pPr marL="3200400" algn="l" defTabSz="913765" rtl="0" eaLnBrk="1" latinLnBrk="0" hangingPunct="1">
              <a:defRPr sz="1800" kern="1200">
                <a:solidFill>
                  <a:schemeClr val="lt1"/>
                </a:solidFill>
              </a:defRPr>
            </a:lvl8pPr>
            <a:lvl9pPr marL="3657600" algn="l" defTabSz="913765" rtl="0" eaLnBrk="1" latinLnBrk="0" hangingPunct="1">
              <a:defRPr sz="1800" kern="1200">
                <a:solidFill>
                  <a:schemeClr val="lt1"/>
                </a:solidFill>
              </a:defRPr>
            </a:lvl9pP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srgbClr val="FFFFFF"/>
                </a:solidFill>
                <a:effectLst/>
                <a:uLnTx/>
                <a:uFillTx/>
                <a:latin typeface="Arial" panose="020B0704020202090204"/>
                <a:ea typeface="微软雅黑" panose="020B0503020204020204" pitchFamily="34" charset="-122"/>
                <a:cs typeface="+mn-cs"/>
              </a:rPr>
              <a:t>3</a:t>
            </a:r>
            <a:endParaRPr kumimoji="0" lang="zh-CN" altLang="en-US" sz="1600" b="1" i="0" u="none" strike="noStrike" kern="1200" cap="none" spc="0" normalizeH="0" baseline="0" noProof="0" dirty="0">
              <a:ln>
                <a:noFill/>
              </a:ln>
              <a:solidFill>
                <a:srgbClr val="FFFFFF"/>
              </a:solidFill>
              <a:effectLst/>
              <a:uLnTx/>
              <a:uFillTx/>
              <a:latin typeface="Arial" panose="020B0704020202090204"/>
              <a:ea typeface="微软雅黑" panose="020B0503020204020204" pitchFamily="34" charset="-122"/>
              <a:cs typeface="+mn-cs"/>
            </a:endParaRPr>
          </a:p>
        </p:txBody>
      </p:sp>
      <p:cxnSp>
        <p:nvCxnSpPr>
          <p:cNvPr id="17" name="直接连接符 16"/>
          <p:cNvCxnSpPr/>
          <p:nvPr/>
        </p:nvCxnSpPr>
        <p:spPr>
          <a:xfrm>
            <a:off x="5106000" y="2925830"/>
            <a:ext cx="6414488"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5106000" y="4014000"/>
            <a:ext cx="6414488"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4" name="标题 3"/>
          <p:cNvSpPr>
            <a:spLocks noGrp="1"/>
          </p:cNvSpPr>
          <p:nvPr>
            <p:ph type="title"/>
          </p:nvPr>
        </p:nvSpPr>
        <p:spPr>
          <a:xfrm>
            <a:off x="1341437" y="260213"/>
            <a:ext cx="10850563" cy="663575"/>
          </a:xfrm>
        </p:spPr>
        <p:txBody>
          <a:bodyPr/>
          <a:lstStyle/>
          <a:p>
            <a:r>
              <a:rPr lang="zh-CN" altLang="en-US" sz="2800" dirty="0"/>
              <a:t>输入内容</a:t>
            </a:r>
            <a:endParaRPr lang="zh-CN" altLang="en-US" sz="2800" dirty="0"/>
          </a:p>
        </p:txBody>
      </p:sp>
      <p:pic>
        <p:nvPicPr>
          <p:cNvPr id="6" name="图片 5" descr="/Users/xuhan/Desktop/DSC_8230.JPGDSC_8230"/>
          <p:cNvPicPr>
            <a:picLocks noChangeAspect="1"/>
          </p:cNvPicPr>
          <p:nvPr/>
        </p:nvPicPr>
        <p:blipFill>
          <a:blip r:embed="rId1"/>
          <a:srcRect l="11859" r="11859"/>
          <a:stretch>
            <a:fillRect/>
          </a:stretch>
        </p:blipFill>
        <p:spPr>
          <a:xfrm>
            <a:off x="2496000" y="2425810"/>
            <a:ext cx="2278870" cy="1991202"/>
          </a:xfrm>
          <a:prstGeom prst="ellipse">
            <a:avLst/>
          </a:prstGeom>
        </p:spPr>
      </p:pic>
      <p:grpSp>
        <p:nvGrpSpPr>
          <p:cNvPr id="3" name="组合 2"/>
          <p:cNvGrpSpPr/>
          <p:nvPr/>
        </p:nvGrpSpPr>
        <p:grpSpPr>
          <a:xfrm>
            <a:off x="7376160" y="25400"/>
            <a:ext cx="4373880" cy="769620"/>
            <a:chOff x="1255" y="994"/>
            <a:chExt cx="6888" cy="1212"/>
          </a:xfrm>
        </p:grpSpPr>
        <p:grpSp>
          <p:nvGrpSpPr>
            <p:cNvPr id="19" name="组合 18"/>
            <p:cNvGrpSpPr/>
            <p:nvPr/>
          </p:nvGrpSpPr>
          <p:grpSpPr>
            <a:xfrm>
              <a:off x="1255" y="994"/>
              <a:ext cx="3518" cy="1213"/>
              <a:chOff x="1255" y="994"/>
              <a:chExt cx="3518" cy="1213"/>
            </a:xfrm>
          </p:grpSpPr>
          <p:pic>
            <p:nvPicPr>
              <p:cNvPr id="23" name="图片 22" descr="审大商学蓝色描边"/>
              <p:cNvPicPr>
                <a:picLocks noChangeAspect="1"/>
              </p:cNvPicPr>
              <p:nvPr>
                <p:custDataLst>
                  <p:tags r:id="rId2"/>
                </p:custDataLst>
              </p:nvPr>
            </p:nvPicPr>
            <p:blipFill>
              <a:blip r:embed="rId3"/>
              <a:srcRect l="44080" r="50658"/>
              <a:stretch>
                <a:fillRect/>
              </a:stretch>
            </p:blipFill>
            <p:spPr>
              <a:xfrm>
                <a:off x="4417" y="1166"/>
                <a:ext cx="356" cy="921"/>
              </a:xfrm>
              <a:prstGeom prst="rect">
                <a:avLst/>
              </a:prstGeom>
            </p:spPr>
          </p:pic>
          <p:pic>
            <p:nvPicPr>
              <p:cNvPr id="25" name="图片 24" descr="6_画板 1"/>
              <p:cNvPicPr>
                <a:picLocks noChangeAspect="1"/>
              </p:cNvPicPr>
              <p:nvPr>
                <p:custDataLst>
                  <p:tags r:id="rId4"/>
                </p:custDataLst>
              </p:nvPr>
            </p:nvPicPr>
            <p:blipFill>
              <a:blip r:embed="rId5"/>
              <a:srcRect l="21679" t="39299" r="21437" b="39748"/>
              <a:stretch>
                <a:fillRect/>
              </a:stretch>
            </p:blipFill>
            <p:spPr>
              <a:xfrm>
                <a:off x="1255" y="994"/>
                <a:ext cx="3293" cy="1213"/>
              </a:xfrm>
              <a:prstGeom prst="rect">
                <a:avLst/>
              </a:prstGeom>
            </p:spPr>
          </p:pic>
        </p:grpSp>
        <p:pic>
          <p:nvPicPr>
            <p:cNvPr id="27" name="图片 26" descr="精管理善治理(1)"/>
            <p:cNvPicPr>
              <a:picLocks noChangeAspect="1"/>
            </p:cNvPicPr>
            <p:nvPr>
              <p:custDataLst>
                <p:tags r:id="rId6"/>
              </p:custDataLst>
            </p:nvPr>
          </p:nvPicPr>
          <p:blipFill>
            <a:blip r:embed="rId7"/>
            <a:srcRect b="74403"/>
            <a:stretch>
              <a:fillRect/>
            </a:stretch>
          </p:blipFill>
          <p:spPr>
            <a:xfrm>
              <a:off x="4821" y="1329"/>
              <a:ext cx="3322" cy="665"/>
            </a:xfrm>
            <a:prstGeom prst="rect">
              <a:avLst/>
            </a:prstGeom>
          </p:spPr>
        </p:pic>
      </p:grpSp>
    </p:spTree>
  </p:cSld>
  <p:clrMapOvr>
    <a:masterClrMapping/>
  </p:clrMapOvr>
  <p:transition spd="slow" advTm="3000">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669925" y="2063336"/>
            <a:ext cx="10867917" cy="4344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is1îḍé_1"/>
          <p:cNvSpPr/>
          <p:nvPr/>
        </p:nvSpPr>
        <p:spPr>
          <a:xfrm>
            <a:off x="669926" y="1388111"/>
            <a:ext cx="10850562" cy="1838548"/>
          </a:xfrm>
          <a:prstGeom prst="rect">
            <a:avLst/>
          </a:prstGeom>
          <a:solidFill>
            <a:srgbClr val="1A317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Arial" panose="020B0704020202090204"/>
              <a:ea typeface="微软雅黑" panose="020B0503020204020204" pitchFamily="34" charset="-122"/>
              <a:cs typeface="+mn-cs"/>
            </a:endParaRPr>
          </a:p>
        </p:txBody>
      </p:sp>
      <p:sp>
        <p:nvSpPr>
          <p:cNvPr id="4" name="矩形 3"/>
          <p:cNvSpPr/>
          <p:nvPr/>
        </p:nvSpPr>
        <p:spPr>
          <a:xfrm>
            <a:off x="687280" y="1633118"/>
            <a:ext cx="10833208" cy="1348534"/>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90000" anchor="ctr" anchorCtr="0">
            <a:normAutofit/>
          </a:bodyPr>
          <a:lstStyle/>
          <a:p>
            <a:pPr marL="171450" marR="0" lvl="0" indent="-171450" algn="l" defTabSz="913765" rtl="0" eaLnBrk="1" fontAlgn="auto" latinLnBrk="0" hangingPunct="1">
              <a:lnSpc>
                <a:spcPct val="150000"/>
              </a:lnSpc>
              <a:spcBef>
                <a:spcPct val="0"/>
              </a:spcBef>
              <a:spcAft>
                <a:spcPts val="0"/>
              </a:spcAft>
              <a:buClrTx/>
              <a:buSzTx/>
              <a:buFont typeface="Arial" panose="020B0704020202090204" pitchFamily="34" charset="0"/>
              <a:buChar char="•"/>
              <a:defRPr/>
            </a:pPr>
            <a:r>
              <a:rPr kumimoji="0" lang="en-US" altLang="zh-CN" sz="1400" b="0" i="0" u="none" strike="noStrike" kern="1200" cap="none" spc="0" normalizeH="0" baseline="0" noProof="0" dirty="0">
                <a:ln>
                  <a:noFill/>
                </a:ln>
                <a:solidFill>
                  <a:srgbClr val="FFFFFF"/>
                </a:solidFill>
                <a:effectLst/>
                <a:uLnTx/>
                <a:uFillTx/>
                <a:latin typeface="Arial" panose="020B0704020202090204"/>
                <a:ea typeface="微软雅黑" panose="020B0503020204020204" pitchFamily="34" charset="-122"/>
                <a:cs typeface="+mn-cs"/>
              </a:rPr>
              <a:t>输入内容</a:t>
            </a:r>
            <a:endParaRPr kumimoji="0" lang="en-US" altLang="zh-CN" sz="1400" b="0" i="0" u="none" strike="noStrike" kern="1200" cap="none" spc="0" normalizeH="0" baseline="0" noProof="0" dirty="0">
              <a:ln>
                <a:noFill/>
              </a:ln>
              <a:solidFill>
                <a:srgbClr val="FFFFFF"/>
              </a:solidFill>
              <a:effectLst/>
              <a:uLnTx/>
              <a:uFillTx/>
              <a:latin typeface="Arial" panose="020B0704020202090204"/>
              <a:ea typeface="微软雅黑" panose="020B0503020204020204" pitchFamily="34" charset="-122"/>
              <a:cs typeface="+mn-cs"/>
            </a:endParaRPr>
          </a:p>
          <a:p>
            <a:pPr marL="171450" marR="0" lvl="0" indent="-171450" algn="l" defTabSz="913765" rtl="0" eaLnBrk="1" fontAlgn="auto" latinLnBrk="0" hangingPunct="1">
              <a:lnSpc>
                <a:spcPct val="150000"/>
              </a:lnSpc>
              <a:spcBef>
                <a:spcPct val="0"/>
              </a:spcBef>
              <a:spcAft>
                <a:spcPts val="0"/>
              </a:spcAft>
              <a:buClrTx/>
              <a:buSzTx/>
              <a:buFont typeface="Arial" panose="020B0704020202090204" pitchFamily="34" charset="0"/>
              <a:buChar char="•"/>
              <a:defRPr/>
            </a:pPr>
            <a:r>
              <a:rPr kumimoji="0" lang="en-US" altLang="zh-CN" sz="1400" b="0" i="0" u="none" strike="noStrike" kern="1200" cap="none" spc="0" normalizeH="0" baseline="0" noProof="0" dirty="0">
                <a:ln>
                  <a:noFill/>
                </a:ln>
                <a:solidFill>
                  <a:srgbClr val="FFFFFF"/>
                </a:solidFill>
                <a:effectLst/>
                <a:uLnTx/>
                <a:uFillTx/>
                <a:latin typeface="Arial" panose="020B0704020202090204"/>
                <a:ea typeface="微软雅黑" panose="020B0503020204020204" pitchFamily="34" charset="-122"/>
                <a:cs typeface="+mn-cs"/>
              </a:rPr>
              <a:t>输入内容</a:t>
            </a:r>
            <a:endParaRPr kumimoji="0" lang="en-US" altLang="zh-CN" sz="1400" b="0" i="0" u="none" strike="noStrike" kern="1200" cap="none" spc="0" normalizeH="0" baseline="0" noProof="0" dirty="0">
              <a:ln>
                <a:noFill/>
              </a:ln>
              <a:solidFill>
                <a:srgbClr val="FFFFFF"/>
              </a:solidFill>
              <a:effectLst/>
              <a:uLnTx/>
              <a:uFillTx/>
              <a:latin typeface="Arial" panose="020B0704020202090204"/>
              <a:ea typeface="微软雅黑" panose="020B0503020204020204" pitchFamily="34" charset="-122"/>
              <a:cs typeface="+mn-cs"/>
            </a:endParaRPr>
          </a:p>
          <a:p>
            <a:pPr marL="171450" marR="0" lvl="0" indent="-171450" algn="l" defTabSz="913765" rtl="0" eaLnBrk="1" fontAlgn="auto" latinLnBrk="0" hangingPunct="1">
              <a:lnSpc>
                <a:spcPct val="150000"/>
              </a:lnSpc>
              <a:spcBef>
                <a:spcPct val="0"/>
              </a:spcBef>
              <a:spcAft>
                <a:spcPts val="0"/>
              </a:spcAft>
              <a:buClrTx/>
              <a:buSzTx/>
              <a:buFont typeface="Arial" panose="020B0704020202090204" pitchFamily="34" charset="0"/>
              <a:buChar char="•"/>
              <a:defRPr/>
            </a:pPr>
            <a:r>
              <a:rPr kumimoji="0" lang="en-US" altLang="zh-CN" sz="1400" b="0" i="0" u="none" strike="noStrike" kern="1200" cap="none" spc="0" normalizeH="0" baseline="0" noProof="0" dirty="0">
                <a:ln>
                  <a:noFill/>
                </a:ln>
                <a:solidFill>
                  <a:srgbClr val="FFFFFF"/>
                </a:solidFill>
                <a:effectLst/>
                <a:uLnTx/>
                <a:uFillTx/>
                <a:latin typeface="Arial" panose="020B0704020202090204"/>
                <a:ea typeface="微软雅黑" panose="020B0503020204020204" pitchFamily="34" charset="-122"/>
                <a:cs typeface="+mn-cs"/>
              </a:rPr>
              <a:t>输入内容</a:t>
            </a:r>
            <a:endParaRPr kumimoji="0" lang="en-US" altLang="zh-CN" sz="1400" b="0" i="0" u="none" strike="noStrike" kern="1200" cap="none" spc="0" normalizeH="0" baseline="0" noProof="0" dirty="0">
              <a:ln>
                <a:noFill/>
              </a:ln>
              <a:solidFill>
                <a:srgbClr val="FFFFFF"/>
              </a:solidFill>
              <a:effectLst/>
              <a:uLnTx/>
              <a:uFillTx/>
              <a:latin typeface="Arial" panose="020B0704020202090204"/>
              <a:ea typeface="微软雅黑" panose="020B0503020204020204" pitchFamily="34" charset="-122"/>
              <a:cs typeface="+mn-cs"/>
            </a:endParaRPr>
          </a:p>
        </p:txBody>
      </p:sp>
      <p:sp>
        <p:nvSpPr>
          <p:cNvPr id="8" name="í$ḻiḓe"/>
          <p:cNvSpPr/>
          <p:nvPr/>
        </p:nvSpPr>
        <p:spPr>
          <a:xfrm>
            <a:off x="669925" y="3782361"/>
            <a:ext cx="3432742" cy="2625423"/>
          </a:xfrm>
          <a:prstGeom prst="roundRect">
            <a:avLst>
              <a:gd name="adj" fmla="val 2415"/>
            </a:avLst>
          </a:prstGeom>
          <a:solidFill>
            <a:schemeClr val="accent1">
              <a:lumMod val="20000"/>
              <a:lumOff val="80000"/>
              <a:alpha val="40000"/>
            </a:schemeClr>
          </a:solid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tIns="46800" anchor="t">
            <a:normAutofit/>
          </a:bodyPr>
          <a:lstStyle/>
          <a:p>
            <a:pPr marL="0" marR="0" lvl="0" indent="0" algn="l" defTabSz="913765" rtl="0" eaLnBrk="1" fontAlgn="auto" latinLnBrk="0" hangingPunct="1">
              <a:lnSpc>
                <a:spcPct val="120000"/>
              </a:lnSpc>
              <a:spcBef>
                <a:spcPts val="0"/>
              </a:spcBef>
              <a:spcAft>
                <a:spcPts val="0"/>
              </a:spcAft>
              <a:buClrTx/>
              <a:buSzTx/>
              <a:buFontTx/>
              <a:buNone/>
              <a:defRPr/>
            </a:pPr>
            <a:br>
              <a:rPr kumimoji="0" lang="zh-CN" altLang="en-US" sz="1000" b="0" i="0" u="none" strike="noStrike" kern="1200" cap="none" spc="0" normalizeH="0" baseline="0" noProof="0" dirty="0">
                <a:ln>
                  <a:noFill/>
                </a:ln>
                <a:solidFill>
                  <a:srgbClr val="333639"/>
                </a:solidFill>
                <a:effectLst/>
                <a:uLnTx/>
                <a:uFillTx/>
                <a:latin typeface="Arial" panose="020B0704020202090204"/>
                <a:ea typeface="微软雅黑" panose="020B0503020204020204" pitchFamily="34" charset="-122"/>
                <a:cs typeface="+mn-cs"/>
              </a:rPr>
            </a:br>
            <a:br>
              <a:rPr kumimoji="0" lang="zh-CN" altLang="en-US" sz="1000" b="0" i="0" u="none" strike="noStrike" kern="1200" cap="none" spc="0" normalizeH="0" baseline="0" noProof="0" dirty="0">
                <a:ln>
                  <a:noFill/>
                </a:ln>
                <a:solidFill>
                  <a:srgbClr val="333639"/>
                </a:solidFill>
                <a:effectLst/>
                <a:uLnTx/>
                <a:uFillTx/>
                <a:latin typeface="Arial" panose="020B0704020202090204"/>
                <a:ea typeface="微软雅黑" panose="020B0503020204020204" pitchFamily="34" charset="-122"/>
                <a:cs typeface="+mn-cs"/>
              </a:rPr>
            </a:br>
            <a:endParaRPr kumimoji="0" lang="zh-CN" altLang="en-US" sz="1000" b="0" i="0" u="none" strike="noStrike" kern="1200" cap="none" spc="0" normalizeH="0" baseline="0" noProof="0" dirty="0">
              <a:ln>
                <a:noFill/>
              </a:ln>
              <a:solidFill>
                <a:srgbClr val="333639"/>
              </a:solidFill>
              <a:effectLst/>
              <a:uLnTx/>
              <a:uFillTx/>
              <a:latin typeface="Arial" panose="020B0704020202090204"/>
              <a:ea typeface="微软雅黑" panose="020B0503020204020204" pitchFamily="34" charset="-122"/>
              <a:cs typeface="+mn-cs"/>
            </a:endParaRPr>
          </a:p>
        </p:txBody>
      </p:sp>
      <p:sp>
        <p:nvSpPr>
          <p:cNvPr id="9" name="ïS1iďê"/>
          <p:cNvSpPr/>
          <p:nvPr/>
        </p:nvSpPr>
        <p:spPr>
          <a:xfrm>
            <a:off x="823355" y="3558160"/>
            <a:ext cx="1307937" cy="385277"/>
          </a:xfrm>
          <a:prstGeom prst="roundRect">
            <a:avLst>
              <a:gd name="adj" fmla="val 14195"/>
            </a:avLst>
          </a:prstGeom>
          <a:solidFill>
            <a:srgbClr val="1A3172"/>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marL="0" marR="0" lvl="0" indent="0" algn="l" defTabSz="913765"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srgbClr val="FFFFFF"/>
                </a:solidFill>
                <a:effectLst/>
                <a:uLnTx/>
                <a:uFillTx/>
                <a:latin typeface="Arial" panose="020B0704020202090204"/>
                <a:ea typeface="微软雅黑" panose="020B0503020204020204" pitchFamily="34" charset="-122"/>
                <a:cs typeface="+mn-cs"/>
              </a:rPr>
              <a:t>输入内容</a:t>
            </a:r>
            <a:endParaRPr kumimoji="0" lang="en-US" altLang="zh-CN" sz="1600" b="1" i="0" u="none" strike="noStrike" kern="1200" cap="none" spc="0" normalizeH="0" baseline="0" noProof="0" dirty="0">
              <a:ln>
                <a:noFill/>
              </a:ln>
              <a:solidFill>
                <a:srgbClr val="FFFFFF"/>
              </a:solidFill>
              <a:effectLst/>
              <a:uLnTx/>
              <a:uFillTx/>
              <a:latin typeface="Arial" panose="020B0704020202090204"/>
              <a:ea typeface="微软雅黑" panose="020B0503020204020204" pitchFamily="34" charset="-122"/>
              <a:cs typeface="+mn-cs"/>
            </a:endParaRPr>
          </a:p>
        </p:txBody>
      </p:sp>
      <p:sp>
        <p:nvSpPr>
          <p:cNvPr id="10" name="îşḻíḑe"/>
          <p:cNvSpPr txBox="1"/>
          <p:nvPr/>
        </p:nvSpPr>
        <p:spPr bwMode="auto">
          <a:xfrm>
            <a:off x="1354169" y="3655767"/>
            <a:ext cx="73" cy="221599"/>
          </a:xfrm>
          <a:prstGeom prst="rect">
            <a:avLst/>
          </a:prstGeom>
          <a:noFill/>
          <a:scene3d>
            <a:camera prst="orthographicFront">
              <a:rot lat="0" lon="0" rev="0"/>
            </a:camera>
            <a:lightRig rig="threePt" dir="t"/>
          </a:scene3d>
          <a:sp3d prstMaterial="matte">
            <a:bevelT w="1270" h="1270"/>
          </a:sp3d>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7" name="îṣľídê"/>
          <p:cNvSpPr/>
          <p:nvPr/>
        </p:nvSpPr>
        <p:spPr bwMode="auto">
          <a:xfrm>
            <a:off x="823355" y="4159661"/>
            <a:ext cx="3279312" cy="2248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171450" lvl="0" indent="-171450">
              <a:lnSpc>
                <a:spcPct val="150000"/>
              </a:lnSpc>
              <a:buFont typeface="Arial" panose="020B0704020202090204" pitchFamily="34" charset="0"/>
              <a:buChar char="•"/>
              <a:defRPr/>
            </a:pPr>
            <a:r>
              <a:rPr lang="en-US" altLang="zh-CN" sz="1200" dirty="0">
                <a:solidFill>
                  <a:srgbClr val="000000"/>
                </a:solidFill>
              </a:rPr>
              <a:t>输入内容</a:t>
            </a:r>
            <a:endParaRPr lang="en-US" altLang="zh-CN" sz="1200" dirty="0">
              <a:solidFill>
                <a:srgbClr val="000000"/>
              </a:solidFill>
            </a:endParaRPr>
          </a:p>
          <a:p>
            <a:pPr marL="171450" lvl="0" indent="-171450">
              <a:lnSpc>
                <a:spcPct val="150000"/>
              </a:lnSpc>
              <a:buFont typeface="Arial" panose="020B0704020202090204" pitchFamily="34" charset="0"/>
              <a:buChar char="•"/>
              <a:defRPr/>
            </a:pPr>
            <a:r>
              <a:rPr lang="en-US" altLang="zh-CN" sz="1200" dirty="0">
                <a:solidFill>
                  <a:srgbClr val="000000"/>
                </a:solidFill>
              </a:rPr>
              <a:t>输入内容</a:t>
            </a:r>
            <a:endParaRPr lang="en-US" altLang="zh-CN" sz="1200" dirty="0">
              <a:solidFill>
                <a:srgbClr val="000000"/>
              </a:solidFill>
            </a:endParaRPr>
          </a:p>
          <a:p>
            <a:pPr marL="171450" lvl="0" indent="-171450">
              <a:lnSpc>
                <a:spcPct val="150000"/>
              </a:lnSpc>
              <a:buFont typeface="Arial" panose="020B0704020202090204" pitchFamily="34" charset="0"/>
              <a:buChar char="•"/>
              <a:defRPr/>
            </a:pPr>
            <a:r>
              <a:rPr lang="en-US" altLang="zh-CN" sz="1200" dirty="0">
                <a:solidFill>
                  <a:srgbClr val="000000"/>
                </a:solidFill>
              </a:rPr>
              <a:t>输入内容</a:t>
            </a:r>
            <a:endParaRPr lang="en-US" altLang="zh-CN" sz="1200" dirty="0">
              <a:solidFill>
                <a:srgbClr val="000000"/>
              </a:solidFill>
            </a:endParaRPr>
          </a:p>
          <a:p>
            <a:pPr marL="171450" lvl="0" indent="-171450">
              <a:lnSpc>
                <a:spcPct val="150000"/>
              </a:lnSpc>
              <a:buFont typeface="Arial" panose="020B0704020202090204" pitchFamily="34" charset="0"/>
              <a:buChar char="•"/>
              <a:defRPr/>
            </a:pPr>
            <a:r>
              <a:rPr lang="en-US" altLang="zh-CN" sz="1200" dirty="0">
                <a:solidFill>
                  <a:srgbClr val="000000"/>
                </a:solidFill>
              </a:rPr>
              <a:t>输入内容</a:t>
            </a:r>
            <a:endParaRPr lang="en-US" altLang="zh-CN" sz="1200" dirty="0">
              <a:solidFill>
                <a:srgbClr val="000000"/>
              </a:solidFill>
            </a:endParaRPr>
          </a:p>
          <a:p>
            <a:pPr marL="171450" lvl="0" indent="-171450">
              <a:lnSpc>
                <a:spcPct val="150000"/>
              </a:lnSpc>
              <a:buFont typeface="Arial" panose="020B0704020202090204" pitchFamily="34" charset="0"/>
              <a:buChar char="•"/>
              <a:defRPr/>
            </a:pPr>
            <a:r>
              <a:rPr lang="en-US" altLang="zh-CN" sz="1200" dirty="0">
                <a:solidFill>
                  <a:srgbClr val="000000"/>
                </a:solidFill>
              </a:rPr>
              <a:t>输入内容</a:t>
            </a:r>
            <a:endParaRPr lang="en-US" altLang="zh-CN" sz="1200" dirty="0">
              <a:solidFill>
                <a:srgbClr val="000000"/>
              </a:solidFill>
            </a:endParaRPr>
          </a:p>
        </p:txBody>
      </p:sp>
      <p:sp>
        <p:nvSpPr>
          <p:cNvPr id="23" name="í$ḻiḓe"/>
          <p:cNvSpPr/>
          <p:nvPr/>
        </p:nvSpPr>
        <p:spPr>
          <a:xfrm>
            <a:off x="4378835" y="3782361"/>
            <a:ext cx="3432742" cy="2625423"/>
          </a:xfrm>
          <a:prstGeom prst="roundRect">
            <a:avLst>
              <a:gd name="adj" fmla="val 2415"/>
            </a:avLst>
          </a:prstGeom>
          <a:solidFill>
            <a:schemeClr val="accent3">
              <a:lumMod val="20000"/>
              <a:lumOff val="80000"/>
              <a:alpha val="40000"/>
            </a:schemeClr>
          </a:solid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tIns="46800" anchor="t">
            <a:normAutofit/>
          </a:bodyPr>
          <a:lstStyle/>
          <a:p>
            <a:pPr marL="0" marR="0" lvl="0" indent="0" algn="l" defTabSz="913765" rtl="0" eaLnBrk="1" fontAlgn="auto" latinLnBrk="0" hangingPunct="1">
              <a:lnSpc>
                <a:spcPct val="120000"/>
              </a:lnSpc>
              <a:spcBef>
                <a:spcPts val="0"/>
              </a:spcBef>
              <a:spcAft>
                <a:spcPts val="0"/>
              </a:spcAft>
              <a:buClrTx/>
              <a:buSzTx/>
              <a:buFontTx/>
              <a:buNone/>
              <a:defRPr/>
            </a:pPr>
            <a:br>
              <a:rPr kumimoji="0" lang="zh-CN" altLang="en-US" sz="1000" b="0" i="0" u="none" strike="noStrike" kern="1200" cap="none" spc="0" normalizeH="0" baseline="0" noProof="0" dirty="0">
                <a:ln>
                  <a:noFill/>
                </a:ln>
                <a:solidFill>
                  <a:srgbClr val="333639"/>
                </a:solidFill>
                <a:effectLst/>
                <a:uLnTx/>
                <a:uFillTx/>
                <a:latin typeface="Arial" panose="020B0704020202090204"/>
                <a:ea typeface="微软雅黑" panose="020B0503020204020204" pitchFamily="34" charset="-122"/>
                <a:cs typeface="+mn-cs"/>
              </a:rPr>
            </a:br>
            <a:br>
              <a:rPr kumimoji="0" lang="zh-CN" altLang="en-US" sz="1000" b="0" i="0" u="none" strike="noStrike" kern="1200" cap="none" spc="0" normalizeH="0" baseline="0" noProof="0" dirty="0">
                <a:ln>
                  <a:noFill/>
                </a:ln>
                <a:solidFill>
                  <a:srgbClr val="333639"/>
                </a:solidFill>
                <a:effectLst/>
                <a:uLnTx/>
                <a:uFillTx/>
                <a:latin typeface="Arial" panose="020B0704020202090204"/>
                <a:ea typeface="微软雅黑" panose="020B0503020204020204" pitchFamily="34" charset="-122"/>
                <a:cs typeface="+mn-cs"/>
              </a:rPr>
            </a:br>
            <a:endParaRPr kumimoji="0" lang="zh-CN" altLang="en-US" sz="1000" b="0" i="0" u="none" strike="noStrike" kern="1200" cap="none" spc="0" normalizeH="0" baseline="0" noProof="0" dirty="0">
              <a:ln>
                <a:noFill/>
              </a:ln>
              <a:solidFill>
                <a:srgbClr val="333639"/>
              </a:solidFill>
              <a:effectLst/>
              <a:uLnTx/>
              <a:uFillTx/>
              <a:latin typeface="Arial" panose="020B0704020202090204"/>
              <a:ea typeface="微软雅黑" panose="020B0503020204020204" pitchFamily="34" charset="-122"/>
              <a:cs typeface="+mn-cs"/>
            </a:endParaRPr>
          </a:p>
        </p:txBody>
      </p:sp>
      <p:sp>
        <p:nvSpPr>
          <p:cNvPr id="24" name="ïS1iďê"/>
          <p:cNvSpPr/>
          <p:nvPr/>
        </p:nvSpPr>
        <p:spPr>
          <a:xfrm>
            <a:off x="4532265" y="3558160"/>
            <a:ext cx="1307937" cy="385277"/>
          </a:xfrm>
          <a:prstGeom prst="roundRect">
            <a:avLst>
              <a:gd name="adj" fmla="val 14195"/>
            </a:avLst>
          </a:prstGeom>
          <a:solidFill>
            <a:srgbClr val="1A3172"/>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marL="0" marR="0" lvl="0" indent="0" algn="l" defTabSz="913765"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srgbClr val="FFFFFF"/>
                </a:solidFill>
                <a:effectLst/>
                <a:uLnTx/>
                <a:uFillTx/>
                <a:latin typeface="Arial" panose="020B0704020202090204"/>
                <a:ea typeface="微软雅黑" panose="020B0503020204020204" pitchFamily="34" charset="-122"/>
                <a:cs typeface="+mn-cs"/>
              </a:rPr>
              <a:t>输入内容</a:t>
            </a:r>
            <a:endParaRPr kumimoji="0" lang="en-US" altLang="zh-CN" sz="1600" b="1" i="0" u="none" strike="noStrike" kern="1200" cap="none" spc="0" normalizeH="0" baseline="0" noProof="0" dirty="0">
              <a:ln>
                <a:noFill/>
              </a:ln>
              <a:solidFill>
                <a:srgbClr val="FFFFFF"/>
              </a:solidFill>
              <a:effectLst/>
              <a:uLnTx/>
              <a:uFillTx/>
              <a:latin typeface="Arial" panose="020B0704020202090204"/>
              <a:ea typeface="微软雅黑" panose="020B0503020204020204" pitchFamily="34" charset="-122"/>
              <a:cs typeface="+mn-cs"/>
            </a:endParaRPr>
          </a:p>
        </p:txBody>
      </p:sp>
      <p:sp>
        <p:nvSpPr>
          <p:cNvPr id="25" name="îşḻíḑe"/>
          <p:cNvSpPr txBox="1"/>
          <p:nvPr/>
        </p:nvSpPr>
        <p:spPr bwMode="auto">
          <a:xfrm>
            <a:off x="5063079" y="3655767"/>
            <a:ext cx="73" cy="221599"/>
          </a:xfrm>
          <a:prstGeom prst="rect">
            <a:avLst/>
          </a:prstGeom>
          <a:noFill/>
          <a:scene3d>
            <a:camera prst="orthographicFront">
              <a:rot lat="0" lon="0" rev="0"/>
            </a:camera>
            <a:lightRig rig="threePt" dir="t"/>
          </a:scene3d>
          <a:sp3d prstMaterial="matte">
            <a:bevelT w="1270" h="1270"/>
          </a:sp3d>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26" name="îṣľídê"/>
          <p:cNvSpPr/>
          <p:nvPr/>
        </p:nvSpPr>
        <p:spPr bwMode="auto">
          <a:xfrm>
            <a:off x="4532265" y="4159661"/>
            <a:ext cx="3279312" cy="2248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171450" lvl="0" indent="-171450">
              <a:lnSpc>
                <a:spcPct val="150000"/>
              </a:lnSpc>
              <a:buFont typeface="Arial" panose="020B0704020202090204" pitchFamily="34" charset="0"/>
              <a:buChar char="•"/>
              <a:defRPr/>
            </a:pPr>
            <a:r>
              <a:rPr lang="en-US" altLang="zh-CN" sz="1200" dirty="0">
                <a:solidFill>
                  <a:srgbClr val="000000"/>
                </a:solidFill>
                <a:sym typeface="+mn-ea"/>
              </a:rPr>
              <a:t>输入内容</a:t>
            </a:r>
            <a:endParaRPr lang="en-US" altLang="zh-CN" sz="1200" dirty="0">
              <a:solidFill>
                <a:srgbClr val="000000"/>
              </a:solidFill>
            </a:endParaRPr>
          </a:p>
          <a:p>
            <a:pPr marL="171450" lvl="0" indent="-171450">
              <a:lnSpc>
                <a:spcPct val="150000"/>
              </a:lnSpc>
              <a:buFont typeface="Arial" panose="020B0704020202090204" pitchFamily="34" charset="0"/>
              <a:buChar char="•"/>
              <a:defRPr/>
            </a:pPr>
            <a:r>
              <a:rPr lang="en-US" altLang="zh-CN" sz="1200" dirty="0">
                <a:solidFill>
                  <a:srgbClr val="000000"/>
                </a:solidFill>
                <a:sym typeface="+mn-ea"/>
              </a:rPr>
              <a:t>输入内容</a:t>
            </a:r>
            <a:endParaRPr lang="en-US" altLang="zh-CN" sz="1200" dirty="0">
              <a:solidFill>
                <a:srgbClr val="000000"/>
              </a:solidFill>
            </a:endParaRPr>
          </a:p>
          <a:p>
            <a:pPr marL="171450" lvl="0" indent="-171450">
              <a:lnSpc>
                <a:spcPct val="150000"/>
              </a:lnSpc>
              <a:buFont typeface="Arial" panose="020B0704020202090204" pitchFamily="34" charset="0"/>
              <a:buChar char="•"/>
              <a:defRPr/>
            </a:pPr>
            <a:r>
              <a:rPr lang="en-US" altLang="zh-CN" sz="1200" dirty="0">
                <a:solidFill>
                  <a:srgbClr val="000000"/>
                </a:solidFill>
                <a:sym typeface="+mn-ea"/>
              </a:rPr>
              <a:t>输入内容</a:t>
            </a:r>
            <a:endParaRPr lang="en-US" altLang="zh-CN" sz="1200" dirty="0">
              <a:solidFill>
                <a:srgbClr val="000000"/>
              </a:solidFill>
            </a:endParaRPr>
          </a:p>
          <a:p>
            <a:pPr marL="171450" lvl="0" indent="-171450">
              <a:lnSpc>
                <a:spcPct val="150000"/>
              </a:lnSpc>
              <a:buFont typeface="Arial" panose="020B0704020202090204" pitchFamily="34" charset="0"/>
              <a:buChar char="•"/>
              <a:defRPr/>
            </a:pPr>
            <a:r>
              <a:rPr lang="en-US" altLang="zh-CN" sz="1200" dirty="0">
                <a:solidFill>
                  <a:srgbClr val="000000"/>
                </a:solidFill>
                <a:sym typeface="+mn-ea"/>
              </a:rPr>
              <a:t>输入内容</a:t>
            </a:r>
            <a:endParaRPr lang="en-US" altLang="zh-CN" sz="1200" dirty="0">
              <a:solidFill>
                <a:srgbClr val="000000"/>
              </a:solidFill>
            </a:endParaRPr>
          </a:p>
          <a:p>
            <a:pPr marL="171450" lvl="0" indent="-171450">
              <a:lnSpc>
                <a:spcPct val="150000"/>
              </a:lnSpc>
              <a:buFont typeface="Arial" panose="020B0704020202090204" pitchFamily="34" charset="0"/>
              <a:buChar char="•"/>
              <a:defRPr/>
            </a:pPr>
            <a:r>
              <a:rPr lang="en-US" altLang="zh-CN" sz="1200" dirty="0">
                <a:solidFill>
                  <a:srgbClr val="000000"/>
                </a:solidFill>
                <a:sym typeface="+mn-ea"/>
              </a:rPr>
              <a:t>输入内容</a:t>
            </a:r>
            <a:endParaRPr lang="en-US" altLang="zh-CN" sz="1200" dirty="0">
              <a:solidFill>
                <a:srgbClr val="000000"/>
              </a:solidFill>
            </a:endParaRPr>
          </a:p>
          <a:p>
            <a:pPr marL="171450" lvl="0" indent="-171450">
              <a:lnSpc>
                <a:spcPct val="150000"/>
              </a:lnSpc>
              <a:buFont typeface="Arial" panose="020B0704020202090204" pitchFamily="34" charset="0"/>
              <a:buChar char="•"/>
              <a:defRPr/>
            </a:pPr>
            <a:endParaRPr lang="en-US" altLang="zh-CN" sz="1200" dirty="0">
              <a:solidFill>
                <a:srgbClr val="000000"/>
              </a:solidFill>
            </a:endParaRPr>
          </a:p>
        </p:txBody>
      </p:sp>
      <p:sp>
        <p:nvSpPr>
          <p:cNvPr id="28" name="í$ḻiḓe"/>
          <p:cNvSpPr/>
          <p:nvPr/>
        </p:nvSpPr>
        <p:spPr>
          <a:xfrm>
            <a:off x="8087746" y="3782361"/>
            <a:ext cx="3432742" cy="2625423"/>
          </a:xfrm>
          <a:prstGeom prst="roundRect">
            <a:avLst>
              <a:gd name="adj" fmla="val 2415"/>
            </a:avLst>
          </a:prstGeom>
          <a:solidFill>
            <a:schemeClr val="accent1">
              <a:lumMod val="20000"/>
              <a:lumOff val="80000"/>
              <a:alpha val="40000"/>
            </a:schemeClr>
          </a:solid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tIns="46800" anchor="t">
            <a:normAutofit/>
          </a:bodyPr>
          <a:lstStyle/>
          <a:p>
            <a:pPr marL="0" marR="0" lvl="0" indent="0" algn="l" defTabSz="913765" rtl="0" eaLnBrk="1" fontAlgn="auto" latinLnBrk="0" hangingPunct="1">
              <a:lnSpc>
                <a:spcPct val="120000"/>
              </a:lnSpc>
              <a:spcBef>
                <a:spcPts val="0"/>
              </a:spcBef>
              <a:spcAft>
                <a:spcPts val="0"/>
              </a:spcAft>
              <a:buClrTx/>
              <a:buSzTx/>
              <a:buFontTx/>
              <a:buNone/>
              <a:defRPr/>
            </a:pPr>
            <a:br>
              <a:rPr kumimoji="0" lang="zh-CN" altLang="en-US" sz="1000" b="0" i="0" u="none" strike="noStrike" kern="1200" cap="none" spc="0" normalizeH="0" baseline="0" noProof="0" dirty="0">
                <a:ln>
                  <a:noFill/>
                </a:ln>
                <a:solidFill>
                  <a:srgbClr val="333639"/>
                </a:solidFill>
                <a:effectLst/>
                <a:uLnTx/>
                <a:uFillTx/>
                <a:latin typeface="Arial" panose="020B0704020202090204"/>
                <a:ea typeface="微软雅黑" panose="020B0503020204020204" pitchFamily="34" charset="-122"/>
                <a:cs typeface="+mn-cs"/>
              </a:rPr>
            </a:br>
            <a:br>
              <a:rPr kumimoji="0" lang="zh-CN" altLang="en-US" sz="1000" b="0" i="0" u="none" strike="noStrike" kern="1200" cap="none" spc="0" normalizeH="0" baseline="0" noProof="0" dirty="0">
                <a:ln>
                  <a:noFill/>
                </a:ln>
                <a:solidFill>
                  <a:srgbClr val="333639"/>
                </a:solidFill>
                <a:effectLst/>
                <a:uLnTx/>
                <a:uFillTx/>
                <a:latin typeface="Arial" panose="020B0704020202090204"/>
                <a:ea typeface="微软雅黑" panose="020B0503020204020204" pitchFamily="34" charset="-122"/>
                <a:cs typeface="+mn-cs"/>
              </a:rPr>
            </a:br>
            <a:endParaRPr kumimoji="0" lang="zh-CN" altLang="en-US" sz="1000" b="0" i="0" u="none" strike="noStrike" kern="1200" cap="none" spc="0" normalizeH="0" baseline="0" noProof="0" dirty="0">
              <a:ln>
                <a:noFill/>
              </a:ln>
              <a:solidFill>
                <a:srgbClr val="333639"/>
              </a:solidFill>
              <a:effectLst/>
              <a:uLnTx/>
              <a:uFillTx/>
              <a:latin typeface="Arial" panose="020B0704020202090204"/>
              <a:ea typeface="微软雅黑" panose="020B0503020204020204" pitchFamily="34" charset="-122"/>
              <a:cs typeface="+mn-cs"/>
            </a:endParaRPr>
          </a:p>
        </p:txBody>
      </p:sp>
      <p:sp>
        <p:nvSpPr>
          <p:cNvPr id="29" name="ïS1iďê"/>
          <p:cNvSpPr/>
          <p:nvPr/>
        </p:nvSpPr>
        <p:spPr>
          <a:xfrm>
            <a:off x="8241176" y="3558160"/>
            <a:ext cx="1307937" cy="385277"/>
          </a:xfrm>
          <a:prstGeom prst="roundRect">
            <a:avLst>
              <a:gd name="adj" fmla="val 14195"/>
            </a:avLst>
          </a:prstGeom>
          <a:solidFill>
            <a:srgbClr val="1A3172"/>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marL="0" marR="0" lvl="0" indent="0" algn="l" defTabSz="913765"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srgbClr val="FFFFFF"/>
                </a:solidFill>
                <a:effectLst/>
                <a:uLnTx/>
                <a:uFillTx/>
                <a:latin typeface="Arial" panose="020B0704020202090204"/>
                <a:ea typeface="微软雅黑" panose="020B0503020204020204" pitchFamily="34" charset="-122"/>
                <a:cs typeface="+mn-cs"/>
              </a:rPr>
              <a:t>输入内容</a:t>
            </a:r>
            <a:endParaRPr kumimoji="0" lang="en-US" altLang="zh-CN" sz="1600" b="1" i="0" u="none" strike="noStrike" kern="1200" cap="none" spc="0" normalizeH="0" baseline="0" noProof="0" dirty="0">
              <a:ln>
                <a:noFill/>
              </a:ln>
              <a:solidFill>
                <a:srgbClr val="FFFFFF"/>
              </a:solidFill>
              <a:effectLst/>
              <a:uLnTx/>
              <a:uFillTx/>
              <a:latin typeface="Arial" panose="020B0704020202090204"/>
              <a:ea typeface="微软雅黑" panose="020B0503020204020204" pitchFamily="34" charset="-122"/>
              <a:cs typeface="+mn-cs"/>
            </a:endParaRPr>
          </a:p>
        </p:txBody>
      </p:sp>
      <p:sp>
        <p:nvSpPr>
          <p:cNvPr id="30" name="îşḻíḑe"/>
          <p:cNvSpPr txBox="1"/>
          <p:nvPr/>
        </p:nvSpPr>
        <p:spPr bwMode="auto">
          <a:xfrm>
            <a:off x="8771990" y="3655767"/>
            <a:ext cx="73" cy="221599"/>
          </a:xfrm>
          <a:prstGeom prst="rect">
            <a:avLst/>
          </a:prstGeom>
          <a:noFill/>
          <a:scene3d>
            <a:camera prst="orthographicFront">
              <a:rot lat="0" lon="0" rev="0"/>
            </a:camera>
            <a:lightRig rig="threePt" dir="t"/>
          </a:scene3d>
          <a:sp3d prstMaterial="matte">
            <a:bevelT w="1270" h="1270"/>
          </a:sp3d>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704020202090204"/>
              <a:ea typeface="微软雅黑" panose="020B0503020204020204" pitchFamily="34" charset="-122"/>
              <a:cs typeface="+mn-cs"/>
            </a:endParaRPr>
          </a:p>
        </p:txBody>
      </p:sp>
      <p:sp>
        <p:nvSpPr>
          <p:cNvPr id="31" name="îṣľídê"/>
          <p:cNvSpPr/>
          <p:nvPr/>
        </p:nvSpPr>
        <p:spPr bwMode="auto">
          <a:xfrm>
            <a:off x="8241176" y="4159661"/>
            <a:ext cx="3279312" cy="2248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171450" lvl="0" indent="-171450">
              <a:lnSpc>
                <a:spcPct val="150000"/>
              </a:lnSpc>
              <a:buFont typeface="Arial" panose="020B0704020202090204" pitchFamily="34" charset="0"/>
              <a:buChar char="•"/>
              <a:defRPr/>
            </a:pPr>
            <a:r>
              <a:rPr lang="en-US" altLang="zh-CN" sz="1200" dirty="0">
                <a:solidFill>
                  <a:srgbClr val="000000"/>
                </a:solidFill>
                <a:sym typeface="+mn-ea"/>
              </a:rPr>
              <a:t>输入内容</a:t>
            </a:r>
            <a:endParaRPr lang="en-US" altLang="zh-CN" sz="1200" dirty="0">
              <a:solidFill>
                <a:srgbClr val="000000"/>
              </a:solidFill>
            </a:endParaRPr>
          </a:p>
          <a:p>
            <a:pPr marL="171450" lvl="0" indent="-171450">
              <a:lnSpc>
                <a:spcPct val="150000"/>
              </a:lnSpc>
              <a:buFont typeface="Arial" panose="020B0704020202090204" pitchFamily="34" charset="0"/>
              <a:buChar char="•"/>
              <a:defRPr/>
            </a:pPr>
            <a:r>
              <a:rPr lang="en-US" altLang="zh-CN" sz="1200" dirty="0">
                <a:solidFill>
                  <a:srgbClr val="000000"/>
                </a:solidFill>
                <a:sym typeface="+mn-ea"/>
              </a:rPr>
              <a:t>输入内容</a:t>
            </a:r>
            <a:endParaRPr lang="en-US" altLang="zh-CN" sz="1200" dirty="0">
              <a:solidFill>
                <a:srgbClr val="000000"/>
              </a:solidFill>
            </a:endParaRPr>
          </a:p>
          <a:p>
            <a:pPr marL="171450" lvl="0" indent="-171450">
              <a:lnSpc>
                <a:spcPct val="150000"/>
              </a:lnSpc>
              <a:buFont typeface="Arial" panose="020B0704020202090204" pitchFamily="34" charset="0"/>
              <a:buChar char="•"/>
              <a:defRPr/>
            </a:pPr>
            <a:r>
              <a:rPr lang="en-US" altLang="zh-CN" sz="1200" dirty="0">
                <a:solidFill>
                  <a:srgbClr val="000000"/>
                </a:solidFill>
                <a:sym typeface="+mn-ea"/>
              </a:rPr>
              <a:t>输入内容</a:t>
            </a:r>
            <a:endParaRPr lang="en-US" altLang="zh-CN" sz="1200" dirty="0">
              <a:solidFill>
                <a:srgbClr val="000000"/>
              </a:solidFill>
            </a:endParaRPr>
          </a:p>
          <a:p>
            <a:pPr marL="171450" lvl="0" indent="-171450">
              <a:lnSpc>
                <a:spcPct val="150000"/>
              </a:lnSpc>
              <a:buFont typeface="Arial" panose="020B0704020202090204" pitchFamily="34" charset="0"/>
              <a:buChar char="•"/>
              <a:defRPr/>
            </a:pPr>
            <a:r>
              <a:rPr lang="en-US" altLang="zh-CN" sz="1200" dirty="0">
                <a:solidFill>
                  <a:srgbClr val="000000"/>
                </a:solidFill>
                <a:sym typeface="+mn-ea"/>
              </a:rPr>
              <a:t>输入内容</a:t>
            </a:r>
            <a:endParaRPr lang="en-US" altLang="zh-CN" sz="1200" dirty="0">
              <a:solidFill>
                <a:srgbClr val="000000"/>
              </a:solidFill>
            </a:endParaRPr>
          </a:p>
          <a:p>
            <a:pPr marL="171450" lvl="0" indent="-171450">
              <a:lnSpc>
                <a:spcPct val="150000"/>
              </a:lnSpc>
              <a:buFont typeface="Arial" panose="020B0704020202090204" pitchFamily="34" charset="0"/>
              <a:buChar char="•"/>
              <a:defRPr/>
            </a:pPr>
            <a:r>
              <a:rPr lang="en-US" altLang="zh-CN" sz="1200" dirty="0">
                <a:solidFill>
                  <a:srgbClr val="000000"/>
                </a:solidFill>
                <a:sym typeface="+mn-ea"/>
              </a:rPr>
              <a:t>输入内容</a:t>
            </a:r>
            <a:endParaRPr lang="en-US" altLang="zh-CN" sz="1200" dirty="0">
              <a:solidFill>
                <a:srgbClr val="000000"/>
              </a:solidFill>
            </a:endParaRPr>
          </a:p>
          <a:p>
            <a:pPr marL="171450" lvl="0" indent="-171450">
              <a:lnSpc>
                <a:spcPct val="150000"/>
              </a:lnSpc>
              <a:buFont typeface="Arial" panose="020B0704020202090204" pitchFamily="34" charset="0"/>
              <a:buChar char="•"/>
              <a:defRPr/>
            </a:pPr>
            <a:endParaRPr lang="en-US" altLang="zh-CN" sz="1200" dirty="0">
              <a:solidFill>
                <a:srgbClr val="000000"/>
              </a:solidFill>
            </a:endParaRPr>
          </a:p>
        </p:txBody>
      </p:sp>
      <p:sp>
        <p:nvSpPr>
          <p:cNvPr id="5" name="标题 4"/>
          <p:cNvSpPr>
            <a:spLocks noGrp="1"/>
          </p:cNvSpPr>
          <p:nvPr>
            <p:ph type="title"/>
          </p:nvPr>
        </p:nvSpPr>
        <p:spPr>
          <a:xfrm>
            <a:off x="1328737" y="235280"/>
            <a:ext cx="10850563" cy="663575"/>
          </a:xfrm>
        </p:spPr>
        <p:txBody>
          <a:bodyPr/>
          <a:lstStyle/>
          <a:p>
            <a:r>
              <a:rPr lang="zh-CN" altLang="en-US" sz="2800" dirty="0"/>
              <a:t>输入内容</a:t>
            </a:r>
            <a:endParaRPr lang="zh-CN" altLang="en-US" sz="2800" dirty="0"/>
          </a:p>
        </p:txBody>
      </p:sp>
      <p:grpSp>
        <p:nvGrpSpPr>
          <p:cNvPr id="2" name="组合 1"/>
          <p:cNvGrpSpPr/>
          <p:nvPr/>
        </p:nvGrpSpPr>
        <p:grpSpPr>
          <a:xfrm>
            <a:off x="7376160" y="25400"/>
            <a:ext cx="4373880" cy="769620"/>
            <a:chOff x="1255" y="994"/>
            <a:chExt cx="6888" cy="1212"/>
          </a:xfrm>
        </p:grpSpPr>
        <p:grpSp>
          <p:nvGrpSpPr>
            <p:cNvPr id="14" name="组合 13"/>
            <p:cNvGrpSpPr/>
            <p:nvPr/>
          </p:nvGrpSpPr>
          <p:grpSpPr>
            <a:xfrm>
              <a:off x="1255" y="994"/>
              <a:ext cx="3518" cy="1213"/>
              <a:chOff x="1255" y="994"/>
              <a:chExt cx="3518" cy="1213"/>
            </a:xfrm>
          </p:grpSpPr>
          <p:pic>
            <p:nvPicPr>
              <p:cNvPr id="13" name="图片 12" descr="审大商学蓝色描边"/>
              <p:cNvPicPr>
                <a:picLocks noChangeAspect="1"/>
              </p:cNvPicPr>
              <p:nvPr>
                <p:custDataLst>
                  <p:tags r:id="rId1"/>
                </p:custDataLst>
              </p:nvPr>
            </p:nvPicPr>
            <p:blipFill>
              <a:blip r:embed="rId2"/>
              <a:srcRect l="44080" r="50658"/>
              <a:stretch>
                <a:fillRect/>
              </a:stretch>
            </p:blipFill>
            <p:spPr>
              <a:xfrm>
                <a:off x="4417" y="1166"/>
                <a:ext cx="356" cy="921"/>
              </a:xfrm>
              <a:prstGeom prst="rect">
                <a:avLst/>
              </a:prstGeom>
            </p:spPr>
          </p:pic>
          <p:pic>
            <p:nvPicPr>
              <p:cNvPr id="15" name="图片 14" descr="6_画板 1"/>
              <p:cNvPicPr>
                <a:picLocks noChangeAspect="1"/>
              </p:cNvPicPr>
              <p:nvPr>
                <p:custDataLst>
                  <p:tags r:id="rId3"/>
                </p:custDataLst>
              </p:nvPr>
            </p:nvPicPr>
            <p:blipFill>
              <a:blip r:embed="rId4"/>
              <a:srcRect l="21679" t="39299" r="21437" b="39748"/>
              <a:stretch>
                <a:fillRect/>
              </a:stretch>
            </p:blipFill>
            <p:spPr>
              <a:xfrm>
                <a:off x="1255" y="994"/>
                <a:ext cx="3293" cy="1213"/>
              </a:xfrm>
              <a:prstGeom prst="rect">
                <a:avLst/>
              </a:prstGeom>
            </p:spPr>
          </p:pic>
        </p:grpSp>
        <p:pic>
          <p:nvPicPr>
            <p:cNvPr id="27" name="图片 26" descr="精管理善治理(1)"/>
            <p:cNvPicPr>
              <a:picLocks noChangeAspect="1"/>
            </p:cNvPicPr>
            <p:nvPr>
              <p:custDataLst>
                <p:tags r:id="rId5"/>
              </p:custDataLst>
            </p:nvPr>
          </p:nvPicPr>
          <p:blipFill>
            <a:blip r:embed="rId6"/>
            <a:srcRect b="74403"/>
            <a:stretch>
              <a:fillRect/>
            </a:stretch>
          </p:blipFill>
          <p:spPr>
            <a:xfrm>
              <a:off x="4821" y="1329"/>
              <a:ext cx="3322" cy="665"/>
            </a:xfrm>
            <a:prstGeom prst="rect">
              <a:avLst/>
            </a:prstGeom>
          </p:spPr>
        </p:pic>
      </p:grpSp>
    </p:spTree>
  </p:cSld>
  <p:clrMapOvr>
    <a:masterClrMapping/>
  </p:clrMapOvr>
  <p:transition spd="slow" advTm="3000">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88849" y="829301"/>
            <a:ext cx="10825884" cy="5667826"/>
          </a:xfrm>
          <a:prstGeom prst="rect">
            <a:avLst/>
          </a:prstGeom>
          <a:blipFill dpi="0" rotWithShape="1">
            <a:blip r:embed="rId1">
              <a:alphaModFix am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1" name="组合 10"/>
          <p:cNvGrpSpPr/>
          <p:nvPr/>
        </p:nvGrpSpPr>
        <p:grpSpPr>
          <a:xfrm>
            <a:off x="5015410" y="1465053"/>
            <a:ext cx="2149901" cy="2149901"/>
            <a:chOff x="5015408" y="1196255"/>
            <a:chExt cx="2149901" cy="2149901"/>
          </a:xfrm>
        </p:grpSpPr>
        <p:sp>
          <p:nvSpPr>
            <p:cNvPr id="10" name="菱形 9"/>
            <p:cNvSpPr/>
            <p:nvPr/>
          </p:nvSpPr>
          <p:spPr bwMode="auto">
            <a:xfrm>
              <a:off x="5015408" y="1196255"/>
              <a:ext cx="2149901" cy="2149901"/>
            </a:xfrm>
            <a:prstGeom prst="diamond">
              <a:avLst/>
            </a:prstGeom>
            <a:solidFill>
              <a:srgbClr val="1A3172"/>
            </a:solidFill>
            <a:ln w="38100">
              <a:solidFill>
                <a:srgbClr val="1A3172"/>
              </a:solidFill>
            </a:ln>
          </p:spPr>
          <p:style>
            <a:lnRef idx="2">
              <a:schemeClr val="dk1"/>
            </a:lnRef>
            <a:fillRef idx="1">
              <a:schemeClr val="lt1"/>
            </a:fillRef>
            <a:effectRef idx="0">
              <a:schemeClr val="dk1"/>
            </a:effectRef>
            <a:fontRef idx="minor">
              <a:schemeClr val="dk1"/>
            </a:fontRef>
          </p:style>
          <p:txBody>
            <a:bodyPr wrap="none" rtlCol="0" anchor="ctr">
              <a:noAutofit/>
            </a:bodyPr>
            <a:lstStyle/>
            <a:p>
              <a:pPr algn="ctr"/>
              <a:endParaRPr lang="zh-CN" altLang="en-US" sz="2400" dirty="0">
                <a:solidFill>
                  <a:schemeClr val="tx1">
                    <a:lumMod val="85000"/>
                    <a:lumOff val="15000"/>
                  </a:schemeClr>
                </a:solidFill>
                <a:latin typeface="站酷快乐体2016修订版" panose="02010600030101010101" pitchFamily="2" charset="-122"/>
                <a:ea typeface="站酷快乐体2016修订版" panose="02010600030101010101" pitchFamily="2" charset="-122"/>
                <a:cs typeface="+mn-ea"/>
                <a:sym typeface="+mn-lt"/>
              </a:endParaRPr>
            </a:p>
          </p:txBody>
        </p:sp>
        <p:sp>
          <p:nvSpPr>
            <p:cNvPr id="7" name="矩形 6"/>
            <p:cNvSpPr/>
            <p:nvPr/>
          </p:nvSpPr>
          <p:spPr>
            <a:xfrm>
              <a:off x="5357655" y="1671042"/>
              <a:ext cx="1476687" cy="1200329"/>
            </a:xfrm>
            <a:prstGeom prst="rect">
              <a:avLst/>
            </a:prstGeom>
          </p:spPr>
          <p:txBody>
            <a:bodyPr wrap="none">
              <a:spAutoFit/>
            </a:bodyPr>
            <a:lstStyle/>
            <a:p>
              <a:pPr lvl="0" algn="ctr"/>
              <a:r>
                <a:rPr lang="en-US" altLang="zh-CN" sz="7200" b="1" spc="600" dirty="0">
                  <a:solidFill>
                    <a:schemeClr val="bg1"/>
                  </a:solidFill>
                  <a:latin typeface="站酷快乐体2016修订版" panose="02010600030101010101" pitchFamily="2" charset="-122"/>
                  <a:ea typeface="站酷快乐体2016修订版" panose="02010600030101010101" pitchFamily="2" charset="-122"/>
                  <a:cs typeface="+mn-ea"/>
                  <a:sym typeface="+mn-lt"/>
                </a:rPr>
                <a:t>02</a:t>
              </a:r>
              <a:endParaRPr lang="zh-CN" altLang="en-US" sz="7200" b="1" spc="600" dirty="0">
                <a:solidFill>
                  <a:schemeClr val="bg1"/>
                </a:solidFill>
                <a:latin typeface="站酷快乐体2016修订版" panose="02010600030101010101" pitchFamily="2" charset="-122"/>
                <a:ea typeface="站酷快乐体2016修订版" panose="02010600030101010101" pitchFamily="2" charset="-122"/>
                <a:cs typeface="+mn-ea"/>
                <a:sym typeface="+mn-lt"/>
              </a:endParaRPr>
            </a:p>
          </p:txBody>
        </p:sp>
      </p:grpSp>
      <p:sp>
        <p:nvSpPr>
          <p:cNvPr id="8" name="矩形 7"/>
          <p:cNvSpPr/>
          <p:nvPr/>
        </p:nvSpPr>
        <p:spPr>
          <a:xfrm>
            <a:off x="2960980" y="3718091"/>
            <a:ext cx="6260098" cy="1337945"/>
          </a:xfrm>
          <a:prstGeom prst="rect">
            <a:avLst/>
          </a:prstGeom>
        </p:spPr>
        <p:txBody>
          <a:bodyPr wrap="square">
            <a:spAutoFit/>
          </a:bodyPr>
          <a:lstStyle/>
          <a:p>
            <a:pPr algn="ctr">
              <a:lnSpc>
                <a:spcPct val="150000"/>
              </a:lnSpc>
            </a:pPr>
            <a:r>
              <a:rPr lang="zh-CN" altLang="en-US" sz="5400" b="1" spc="600" dirty="0">
                <a:solidFill>
                  <a:schemeClr val="tx1">
                    <a:lumMod val="85000"/>
                    <a:lumOff val="15000"/>
                  </a:schemeClr>
                </a:solidFill>
                <a:latin typeface="站酷快乐体2016修订版" panose="02010600030101010101" pitchFamily="2" charset="-122"/>
                <a:ea typeface="站酷快乐体2016修订版" panose="02010600030101010101" pitchFamily="2" charset="-122"/>
                <a:sym typeface="+mn-ea"/>
              </a:rPr>
              <a:t>输入内容</a:t>
            </a:r>
            <a:endParaRPr lang="zh-CN" altLang="en-US" sz="5400" b="1" spc="600" dirty="0">
              <a:solidFill>
                <a:schemeClr val="tx1">
                  <a:lumMod val="85000"/>
                  <a:lumOff val="15000"/>
                </a:schemeClr>
              </a:solidFill>
              <a:latin typeface="站酷快乐体2016修订版" panose="02010600030101010101" pitchFamily="2" charset="-122"/>
              <a:ea typeface="站酷快乐体2016修订版" panose="02010600030101010101" pitchFamily="2" charset="-122"/>
            </a:endParaRPr>
          </a:p>
        </p:txBody>
      </p:sp>
      <p:sp>
        <p:nvSpPr>
          <p:cNvPr id="17" name="矩形 16"/>
          <p:cNvSpPr/>
          <p:nvPr/>
        </p:nvSpPr>
        <p:spPr>
          <a:xfrm>
            <a:off x="2960980" y="4910084"/>
            <a:ext cx="6281320" cy="414020"/>
          </a:xfrm>
          <a:prstGeom prst="rect">
            <a:avLst/>
          </a:prstGeom>
        </p:spPr>
        <p:txBody>
          <a:bodyPr wrap="square">
            <a:spAutoFit/>
          </a:bodyPr>
          <a:lstStyle/>
          <a:p>
            <a:pPr algn="ctr">
              <a:lnSpc>
                <a:spcPct val="15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输入内容</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796925" y="843915"/>
            <a:ext cx="4373880" cy="769620"/>
            <a:chOff x="1255" y="994"/>
            <a:chExt cx="6888" cy="1212"/>
          </a:xfrm>
        </p:grpSpPr>
        <p:grpSp>
          <p:nvGrpSpPr>
            <p:cNvPr id="9" name="组合 8"/>
            <p:cNvGrpSpPr/>
            <p:nvPr/>
          </p:nvGrpSpPr>
          <p:grpSpPr>
            <a:xfrm>
              <a:off x="1255" y="994"/>
              <a:ext cx="3518" cy="1213"/>
              <a:chOff x="1255" y="994"/>
              <a:chExt cx="3518" cy="1213"/>
            </a:xfrm>
          </p:grpSpPr>
          <p:pic>
            <p:nvPicPr>
              <p:cNvPr id="12" name="图片 11" descr="审大商学蓝色描边"/>
              <p:cNvPicPr>
                <a:picLocks noChangeAspect="1"/>
              </p:cNvPicPr>
              <p:nvPr>
                <p:custDataLst>
                  <p:tags r:id="rId2"/>
                </p:custDataLst>
              </p:nvPr>
            </p:nvPicPr>
            <p:blipFill>
              <a:blip r:embed="rId3"/>
              <a:srcRect l="44080" r="50658"/>
              <a:stretch>
                <a:fillRect/>
              </a:stretch>
            </p:blipFill>
            <p:spPr>
              <a:xfrm>
                <a:off x="4417" y="1166"/>
                <a:ext cx="356" cy="921"/>
              </a:xfrm>
              <a:prstGeom prst="rect">
                <a:avLst/>
              </a:prstGeom>
            </p:spPr>
          </p:pic>
          <p:pic>
            <p:nvPicPr>
              <p:cNvPr id="13" name="图片 12" descr="6_画板 1"/>
              <p:cNvPicPr>
                <a:picLocks noChangeAspect="1"/>
              </p:cNvPicPr>
              <p:nvPr>
                <p:custDataLst>
                  <p:tags r:id="rId4"/>
                </p:custDataLst>
              </p:nvPr>
            </p:nvPicPr>
            <p:blipFill>
              <a:blip r:embed="rId5"/>
              <a:srcRect l="21679" t="39299" r="21437" b="39748"/>
              <a:stretch>
                <a:fillRect/>
              </a:stretch>
            </p:blipFill>
            <p:spPr>
              <a:xfrm>
                <a:off x="1255" y="994"/>
                <a:ext cx="3293" cy="1213"/>
              </a:xfrm>
              <a:prstGeom prst="rect">
                <a:avLst/>
              </a:prstGeom>
            </p:spPr>
          </p:pic>
        </p:grpSp>
        <p:pic>
          <p:nvPicPr>
            <p:cNvPr id="14" name="图片 13" descr="精管理善治理(1)"/>
            <p:cNvPicPr>
              <a:picLocks noChangeAspect="1"/>
            </p:cNvPicPr>
            <p:nvPr>
              <p:custDataLst>
                <p:tags r:id="rId6"/>
              </p:custDataLst>
            </p:nvPr>
          </p:nvPicPr>
          <p:blipFill>
            <a:blip r:embed="rId7"/>
            <a:srcRect b="74403"/>
            <a:stretch>
              <a:fillRect/>
            </a:stretch>
          </p:blipFill>
          <p:spPr>
            <a:xfrm>
              <a:off x="4821" y="1329"/>
              <a:ext cx="3322" cy="665"/>
            </a:xfrm>
            <a:prstGeom prst="rect">
              <a:avLst/>
            </a:prstGeom>
          </p:spPr>
        </p:pic>
      </p:grpSp>
    </p:spTree>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P spid="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bwMode="auto">
          <a:xfrm>
            <a:off x="-1482" y="0"/>
            <a:ext cx="12193481" cy="6863750"/>
          </a:xfrm>
          <a:prstGeom prst="rect">
            <a:avLst/>
          </a:prstGeom>
          <a:solidFill>
            <a:schemeClr val="bg1"/>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solidFill>
                <a:schemeClr val="dk1"/>
              </a:solidFill>
            </a:endParaRPr>
          </a:p>
        </p:txBody>
      </p:sp>
      <p:sp>
        <p:nvSpPr>
          <p:cNvPr id="29" name="矩形 28"/>
          <p:cNvSpPr/>
          <p:nvPr/>
        </p:nvSpPr>
        <p:spPr bwMode="auto">
          <a:xfrm>
            <a:off x="-1270" y="1341120"/>
            <a:ext cx="12193270" cy="5516880"/>
          </a:xfrm>
          <a:prstGeom prst="rect">
            <a:avLst/>
          </a:prstGeom>
          <a:solidFill>
            <a:schemeClr val="bg1">
              <a:lumMod val="95000"/>
            </a:schemeClr>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solidFill>
                <a:schemeClr val="dk1"/>
              </a:solidFill>
            </a:endParaRPr>
          </a:p>
        </p:txBody>
      </p:sp>
      <p:cxnSp>
        <p:nvCxnSpPr>
          <p:cNvPr id="33" name="直接连接符 32"/>
          <p:cNvCxnSpPr>
            <a:stCxn id="38" idx="7"/>
            <a:endCxn id="39" idx="2"/>
          </p:cNvCxnSpPr>
          <p:nvPr/>
        </p:nvCxnSpPr>
        <p:spPr>
          <a:xfrm flipV="1">
            <a:off x="880976" y="4026057"/>
            <a:ext cx="2246282" cy="1489824"/>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a:stCxn id="39" idx="6"/>
            <a:endCxn id="40" idx="1"/>
          </p:cNvCxnSpPr>
          <p:nvPr/>
        </p:nvCxnSpPr>
        <p:spPr>
          <a:xfrm>
            <a:off x="3374520" y="4026057"/>
            <a:ext cx="1895512" cy="1503754"/>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a:stCxn id="40" idx="7"/>
            <a:endCxn id="41" idx="3"/>
          </p:cNvCxnSpPr>
          <p:nvPr/>
        </p:nvCxnSpPr>
        <p:spPr>
          <a:xfrm flipV="1">
            <a:off x="5444872" y="4155741"/>
            <a:ext cx="1649640" cy="137407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a:stCxn id="42" idx="7"/>
            <a:endCxn id="43" idx="3"/>
          </p:cNvCxnSpPr>
          <p:nvPr/>
        </p:nvCxnSpPr>
        <p:spPr>
          <a:xfrm flipV="1">
            <a:off x="9473902" y="1715041"/>
            <a:ext cx="1835535" cy="1966597"/>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a:stCxn id="41" idx="6"/>
            <a:endCxn id="42" idx="2"/>
          </p:cNvCxnSpPr>
          <p:nvPr/>
        </p:nvCxnSpPr>
        <p:spPr>
          <a:xfrm flipV="1">
            <a:off x="7305563" y="3769058"/>
            <a:ext cx="1957288" cy="299263"/>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8" name="ïśḻíḑé"/>
          <p:cNvSpPr/>
          <p:nvPr/>
        </p:nvSpPr>
        <p:spPr>
          <a:xfrm>
            <a:off x="669925" y="5479670"/>
            <a:ext cx="247262" cy="247262"/>
          </a:xfrm>
          <a:prstGeom prst="ellipse">
            <a:avLst/>
          </a:prstGeom>
          <a:solidFill>
            <a:srgbClr val="1A31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704020202090204"/>
              <a:ea typeface="微软雅黑" panose="020B0503020204020204" pitchFamily="34" charset="-122"/>
              <a:cs typeface="+mn-cs"/>
            </a:endParaRPr>
          </a:p>
        </p:txBody>
      </p:sp>
      <p:sp>
        <p:nvSpPr>
          <p:cNvPr id="39" name="íṧḻïḑe"/>
          <p:cNvSpPr/>
          <p:nvPr/>
        </p:nvSpPr>
        <p:spPr>
          <a:xfrm>
            <a:off x="3127258" y="3902426"/>
            <a:ext cx="247262" cy="247262"/>
          </a:xfrm>
          <a:prstGeom prst="ellipse">
            <a:avLst/>
          </a:prstGeom>
          <a:solidFill>
            <a:srgbClr val="1A31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704020202090204"/>
              <a:ea typeface="微软雅黑" panose="020B0503020204020204" pitchFamily="34" charset="-122"/>
              <a:cs typeface="+mn-cs"/>
            </a:endParaRPr>
          </a:p>
        </p:txBody>
      </p:sp>
      <p:sp>
        <p:nvSpPr>
          <p:cNvPr id="40" name="iṡ1ïḋé"/>
          <p:cNvSpPr/>
          <p:nvPr/>
        </p:nvSpPr>
        <p:spPr>
          <a:xfrm>
            <a:off x="5233821" y="5493600"/>
            <a:ext cx="247262" cy="247262"/>
          </a:xfrm>
          <a:prstGeom prst="ellipse">
            <a:avLst/>
          </a:prstGeom>
          <a:solidFill>
            <a:srgbClr val="1A31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704020202090204"/>
              <a:ea typeface="微软雅黑" panose="020B0503020204020204" pitchFamily="34" charset="-122"/>
              <a:cs typeface="+mn-cs"/>
            </a:endParaRPr>
          </a:p>
        </p:txBody>
      </p:sp>
      <p:sp>
        <p:nvSpPr>
          <p:cNvPr id="41" name="íšlîḋé"/>
          <p:cNvSpPr/>
          <p:nvPr/>
        </p:nvSpPr>
        <p:spPr>
          <a:xfrm>
            <a:off x="7058301" y="3944690"/>
            <a:ext cx="247262" cy="247262"/>
          </a:xfrm>
          <a:prstGeom prst="ellipse">
            <a:avLst/>
          </a:prstGeom>
          <a:solidFill>
            <a:srgbClr val="1A31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704020202090204"/>
              <a:ea typeface="微软雅黑" panose="020B0503020204020204" pitchFamily="34" charset="-122"/>
              <a:cs typeface="+mn-cs"/>
            </a:endParaRPr>
          </a:p>
        </p:txBody>
      </p:sp>
      <p:sp>
        <p:nvSpPr>
          <p:cNvPr id="42" name="íśļíďè"/>
          <p:cNvSpPr/>
          <p:nvPr/>
        </p:nvSpPr>
        <p:spPr>
          <a:xfrm>
            <a:off x="9262851" y="3645427"/>
            <a:ext cx="247262" cy="247262"/>
          </a:xfrm>
          <a:prstGeom prst="ellipse">
            <a:avLst/>
          </a:prstGeom>
          <a:solidFill>
            <a:srgbClr val="1A31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704020202090204"/>
              <a:ea typeface="微软雅黑" panose="020B0503020204020204" pitchFamily="34" charset="-122"/>
              <a:cs typeface="+mn-cs"/>
            </a:endParaRPr>
          </a:p>
        </p:txBody>
      </p:sp>
      <p:sp>
        <p:nvSpPr>
          <p:cNvPr id="43" name="ïṩḻíďê"/>
          <p:cNvSpPr/>
          <p:nvPr/>
        </p:nvSpPr>
        <p:spPr>
          <a:xfrm>
            <a:off x="11273226" y="1503990"/>
            <a:ext cx="247262" cy="247262"/>
          </a:xfrm>
          <a:prstGeom prst="ellipse">
            <a:avLst/>
          </a:prstGeom>
          <a:solidFill>
            <a:srgbClr val="1A31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704020202090204"/>
              <a:ea typeface="微软雅黑" panose="020B0503020204020204" pitchFamily="34" charset="-122"/>
              <a:cs typeface="+mn-cs"/>
            </a:endParaRPr>
          </a:p>
        </p:txBody>
      </p:sp>
      <p:sp>
        <p:nvSpPr>
          <p:cNvPr id="44" name="ís1ïḍè"/>
          <p:cNvSpPr/>
          <p:nvPr/>
        </p:nvSpPr>
        <p:spPr bwMode="auto">
          <a:xfrm>
            <a:off x="902187" y="5642383"/>
            <a:ext cx="2135594" cy="355600"/>
          </a:xfrm>
          <a:prstGeom prst="roundRect">
            <a:avLst>
              <a:gd name="adj" fmla="val 0"/>
            </a:avLst>
          </a:prstGeom>
          <a:noFill/>
          <a:ln w="28575" algn="ctr">
            <a:noFill/>
            <a:round/>
          </a:ln>
        </p:spPr>
        <p:txBody>
          <a:bodyPr wrap="none" lIns="91440" tIns="45720" rIns="91440" bIns="45720" anchor="ctr">
            <a:norm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输入内容</a:t>
            </a:r>
            <a:endParaRPr kumimoji="0" lang="zh-CN" altLang="en-US" sz="1600" b="1" i="0" u="none" strike="noStrike" kern="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sp>
        <p:nvSpPr>
          <p:cNvPr id="45" name="矩形 44"/>
          <p:cNvSpPr/>
          <p:nvPr/>
        </p:nvSpPr>
        <p:spPr bwMode="auto">
          <a:xfrm>
            <a:off x="902187" y="5997983"/>
            <a:ext cx="2141075" cy="653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171450" marR="0" lvl="0" indent="-171450" algn="l" defTabSz="913765" rtl="0" eaLnBrk="1" fontAlgn="auto" latinLnBrk="0" hangingPunct="1">
              <a:lnSpc>
                <a:spcPct val="150000"/>
              </a:lnSpc>
              <a:spcBef>
                <a:spcPct val="0"/>
              </a:spcBef>
              <a:spcAft>
                <a:spcPts val="0"/>
              </a:spcAft>
              <a:buClrTx/>
              <a:buSzTx/>
              <a:buFont typeface="Arial" panose="020B0704020202090204" pitchFamily="34" charset="0"/>
              <a:buChar char="•"/>
              <a:defRPr/>
            </a:pPr>
            <a:r>
              <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输入内容</a:t>
            </a:r>
            <a:endPar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sp>
        <p:nvSpPr>
          <p:cNvPr id="58" name="ís1ïḍè"/>
          <p:cNvSpPr/>
          <p:nvPr/>
        </p:nvSpPr>
        <p:spPr bwMode="auto">
          <a:xfrm>
            <a:off x="5481083" y="5642383"/>
            <a:ext cx="2135594" cy="355600"/>
          </a:xfrm>
          <a:prstGeom prst="roundRect">
            <a:avLst>
              <a:gd name="adj" fmla="val 0"/>
            </a:avLst>
          </a:prstGeom>
          <a:noFill/>
          <a:ln w="28575" algn="ctr">
            <a:noFill/>
            <a:round/>
          </a:ln>
        </p:spPr>
        <p:txBody>
          <a:bodyPr wrap="none" lIns="91440" tIns="45720" rIns="91440" bIns="45720" anchor="ctr">
            <a:norm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输入内容</a:t>
            </a:r>
            <a:endParaRPr kumimoji="0" lang="en-US" altLang="zh-CN" sz="1600" b="1" i="0" u="none" strike="noStrike" kern="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sp>
        <p:nvSpPr>
          <p:cNvPr id="59" name="矩形 58"/>
          <p:cNvSpPr/>
          <p:nvPr/>
        </p:nvSpPr>
        <p:spPr bwMode="auto">
          <a:xfrm>
            <a:off x="5481083" y="5997983"/>
            <a:ext cx="2141075" cy="653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171450" marR="0" lvl="0" indent="-171450" algn="l" defTabSz="913765" rtl="0" eaLnBrk="1" fontAlgn="auto" latinLnBrk="0" hangingPunct="1">
              <a:lnSpc>
                <a:spcPct val="150000"/>
              </a:lnSpc>
              <a:spcBef>
                <a:spcPct val="0"/>
              </a:spcBef>
              <a:spcAft>
                <a:spcPts val="0"/>
              </a:spcAft>
              <a:buClrTx/>
              <a:buSzTx/>
              <a:buFont typeface="Arial" panose="020B0704020202090204" pitchFamily="34" charset="0"/>
              <a:buChar char="•"/>
              <a:defRPr/>
            </a:pPr>
            <a:r>
              <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输入内容</a:t>
            </a:r>
            <a:endPar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sp>
        <p:nvSpPr>
          <p:cNvPr id="60" name="ís1ïḍè"/>
          <p:cNvSpPr/>
          <p:nvPr/>
        </p:nvSpPr>
        <p:spPr bwMode="auto">
          <a:xfrm>
            <a:off x="3485208" y="3326038"/>
            <a:ext cx="2135594" cy="355600"/>
          </a:xfrm>
          <a:prstGeom prst="roundRect">
            <a:avLst>
              <a:gd name="adj" fmla="val 0"/>
            </a:avLst>
          </a:prstGeom>
          <a:noFill/>
          <a:ln w="28575" algn="ctr">
            <a:noFill/>
            <a:round/>
          </a:ln>
        </p:spPr>
        <p:txBody>
          <a:bodyPr wrap="none" lIns="91440" tIns="45720" rIns="91440" bIns="45720" anchor="ctr">
            <a:norm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输入内容</a:t>
            </a:r>
            <a:endParaRPr kumimoji="0" lang="en-US" altLang="zh-CN" sz="1600" b="1" i="0" u="none" strike="noStrike" kern="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sp>
        <p:nvSpPr>
          <p:cNvPr id="61" name="矩形 60"/>
          <p:cNvSpPr/>
          <p:nvPr/>
        </p:nvSpPr>
        <p:spPr bwMode="auto">
          <a:xfrm>
            <a:off x="3485208" y="3681638"/>
            <a:ext cx="2141075" cy="653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171450" marR="0" lvl="0" indent="-171450" algn="l" defTabSz="913765" rtl="0" eaLnBrk="1" fontAlgn="auto" latinLnBrk="0" hangingPunct="1">
              <a:lnSpc>
                <a:spcPct val="150000"/>
              </a:lnSpc>
              <a:spcBef>
                <a:spcPct val="0"/>
              </a:spcBef>
              <a:spcAft>
                <a:spcPts val="0"/>
              </a:spcAft>
              <a:buClrTx/>
              <a:buSzTx/>
              <a:buFont typeface="Arial" panose="020B0704020202090204" pitchFamily="34" charset="0"/>
              <a:buChar char="•"/>
              <a:defRPr/>
            </a:pPr>
            <a:r>
              <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输入内容</a:t>
            </a:r>
            <a:endPar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sp>
        <p:nvSpPr>
          <p:cNvPr id="62" name="ís1ïḍè"/>
          <p:cNvSpPr/>
          <p:nvPr/>
        </p:nvSpPr>
        <p:spPr bwMode="auto">
          <a:xfrm>
            <a:off x="7058301" y="4246121"/>
            <a:ext cx="2135594" cy="355600"/>
          </a:xfrm>
          <a:prstGeom prst="roundRect">
            <a:avLst>
              <a:gd name="adj" fmla="val 0"/>
            </a:avLst>
          </a:prstGeom>
          <a:noFill/>
          <a:ln w="28575" algn="ctr">
            <a:noFill/>
            <a:round/>
          </a:ln>
        </p:spPr>
        <p:txBody>
          <a:bodyPr wrap="none" lIns="91440" tIns="45720" rIns="91440" bIns="45720" anchor="ctr">
            <a:norm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输入内容</a:t>
            </a:r>
            <a:endParaRPr kumimoji="0" lang="en-US" altLang="zh-CN" sz="1600" b="1" i="0" u="none" strike="noStrike" kern="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sp>
        <p:nvSpPr>
          <p:cNvPr id="63" name="矩形 62"/>
          <p:cNvSpPr/>
          <p:nvPr/>
        </p:nvSpPr>
        <p:spPr bwMode="auto">
          <a:xfrm>
            <a:off x="7058301" y="4601721"/>
            <a:ext cx="2141075" cy="653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171450" marR="0" lvl="0" indent="-171450" algn="l" defTabSz="913765" rtl="0" eaLnBrk="1" fontAlgn="auto" latinLnBrk="0" hangingPunct="1">
              <a:lnSpc>
                <a:spcPct val="150000"/>
              </a:lnSpc>
              <a:spcBef>
                <a:spcPct val="0"/>
              </a:spcBef>
              <a:spcAft>
                <a:spcPts val="0"/>
              </a:spcAft>
              <a:buClrTx/>
              <a:buSzTx/>
              <a:buFont typeface="Arial" panose="020B0704020202090204" pitchFamily="34" charset="0"/>
              <a:buChar char="•"/>
              <a:defRPr/>
            </a:pPr>
            <a:r>
              <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输入内容</a:t>
            </a:r>
            <a:endPar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sp>
        <p:nvSpPr>
          <p:cNvPr id="64" name="ís1ïḍè"/>
          <p:cNvSpPr/>
          <p:nvPr/>
        </p:nvSpPr>
        <p:spPr bwMode="auto">
          <a:xfrm>
            <a:off x="9295596" y="3935677"/>
            <a:ext cx="2135594" cy="355600"/>
          </a:xfrm>
          <a:prstGeom prst="roundRect">
            <a:avLst>
              <a:gd name="adj" fmla="val 0"/>
            </a:avLst>
          </a:prstGeom>
          <a:noFill/>
          <a:ln w="28575" algn="ctr">
            <a:noFill/>
            <a:round/>
          </a:ln>
        </p:spPr>
        <p:txBody>
          <a:bodyPr wrap="none" lIns="91440" tIns="45720" rIns="91440" bIns="45720" anchor="ctr">
            <a:norm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输入内容</a:t>
            </a:r>
            <a:endParaRPr kumimoji="0" lang="en-US" altLang="zh-CN" sz="1600" b="1" i="0" u="none" strike="noStrike" kern="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sp>
        <p:nvSpPr>
          <p:cNvPr id="65" name="矩形 64"/>
          <p:cNvSpPr/>
          <p:nvPr/>
        </p:nvSpPr>
        <p:spPr bwMode="auto">
          <a:xfrm>
            <a:off x="9295596" y="4291277"/>
            <a:ext cx="2141075" cy="653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171450" marR="0" lvl="0" indent="-171450" algn="l" defTabSz="913765" rtl="0" eaLnBrk="1" fontAlgn="auto" latinLnBrk="0" hangingPunct="1">
              <a:lnSpc>
                <a:spcPct val="150000"/>
              </a:lnSpc>
              <a:spcBef>
                <a:spcPct val="0"/>
              </a:spcBef>
              <a:spcAft>
                <a:spcPts val="0"/>
              </a:spcAft>
              <a:buClrTx/>
              <a:buSzTx/>
              <a:buFont typeface="Arial" panose="020B0704020202090204" pitchFamily="34" charset="0"/>
              <a:buChar char="•"/>
              <a:defRPr/>
            </a:pPr>
            <a:r>
              <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输入内容</a:t>
            </a:r>
            <a:endPar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sp>
        <p:nvSpPr>
          <p:cNvPr id="66" name="ís1ïḍè"/>
          <p:cNvSpPr/>
          <p:nvPr/>
        </p:nvSpPr>
        <p:spPr bwMode="auto">
          <a:xfrm>
            <a:off x="9029366" y="1530310"/>
            <a:ext cx="2135594" cy="355600"/>
          </a:xfrm>
          <a:prstGeom prst="roundRect">
            <a:avLst>
              <a:gd name="adj" fmla="val 0"/>
            </a:avLst>
          </a:prstGeom>
          <a:noFill/>
          <a:ln w="28575" algn="ctr">
            <a:noFill/>
            <a:round/>
          </a:ln>
        </p:spPr>
        <p:txBody>
          <a:bodyPr wrap="none" lIns="91440" tIns="45720" rIns="91440" bIns="45720" anchor="ctr">
            <a:norm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输入内容</a:t>
            </a:r>
            <a:endParaRPr kumimoji="0" lang="en-US" altLang="zh-CN" sz="1600" b="1" i="0" u="none" strike="noStrike" kern="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sp>
        <p:nvSpPr>
          <p:cNvPr id="67" name="矩形 66"/>
          <p:cNvSpPr/>
          <p:nvPr/>
        </p:nvSpPr>
        <p:spPr bwMode="auto">
          <a:xfrm>
            <a:off x="9029366" y="1885910"/>
            <a:ext cx="2141075" cy="653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171450" marR="0" lvl="0" indent="-171450" algn="l" defTabSz="913765" rtl="0" eaLnBrk="1" fontAlgn="auto" latinLnBrk="0" hangingPunct="1">
              <a:lnSpc>
                <a:spcPct val="150000"/>
              </a:lnSpc>
              <a:spcBef>
                <a:spcPct val="0"/>
              </a:spcBef>
              <a:spcAft>
                <a:spcPts val="0"/>
              </a:spcAft>
              <a:buClrTx/>
              <a:buSzTx/>
              <a:buFont typeface="Arial" panose="020B0704020202090204" pitchFamily="34" charset="0"/>
              <a:buChar char="•"/>
              <a:defRPr/>
            </a:pPr>
            <a:r>
              <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输入内容</a:t>
            </a:r>
            <a:endParaRPr kumimoji="0" lang="en-US" altLang="zh-CN" sz="1200" b="0"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sp>
        <p:nvSpPr>
          <p:cNvPr id="69" name="íṡ1íḑè"/>
          <p:cNvSpPr txBox="1"/>
          <p:nvPr/>
        </p:nvSpPr>
        <p:spPr bwMode="auto">
          <a:xfrm>
            <a:off x="669925" y="2508287"/>
            <a:ext cx="5750239"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l" defTabSz="913765" rtl="0" eaLnBrk="1" fontAlgn="auto" latinLnBrk="0" hangingPunct="1">
              <a:lnSpc>
                <a:spcPct val="100000"/>
              </a:lnSpc>
              <a:spcBef>
                <a:spcPct val="0"/>
              </a:spcBef>
              <a:spcAft>
                <a:spcPts val="0"/>
              </a:spcAft>
              <a:buClrTx/>
              <a:buSzTx/>
              <a:buFontTx/>
              <a:buNone/>
              <a:defRPr/>
            </a:pPr>
            <a:r>
              <a:rPr kumimoji="0" lang="zh-CN" altLang="en-US" sz="2000" b="1"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标题</a:t>
            </a:r>
            <a:endParaRPr kumimoji="0" lang="zh-CN" altLang="en-US" sz="2000" b="1"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cxnSp>
        <p:nvCxnSpPr>
          <p:cNvPr id="73" name="直接连接符 72"/>
          <p:cNvCxnSpPr/>
          <p:nvPr/>
        </p:nvCxnSpPr>
        <p:spPr>
          <a:xfrm>
            <a:off x="647521" y="2970240"/>
            <a:ext cx="5408722"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a:xfrm>
            <a:off x="1252537" y="260507"/>
            <a:ext cx="10850563" cy="663575"/>
          </a:xfrm>
        </p:spPr>
        <p:txBody>
          <a:bodyPr/>
          <a:lstStyle/>
          <a:p>
            <a:r>
              <a:rPr lang="zh-CN" altLang="en-US" sz="2800" dirty="0">
                <a:solidFill>
                  <a:schemeClr val="tx1">
                    <a:lumMod val="85000"/>
                    <a:lumOff val="15000"/>
                  </a:schemeClr>
                </a:solidFill>
              </a:rPr>
              <a:t>输入内容</a:t>
            </a:r>
            <a:endParaRPr lang="zh-CN" altLang="en-US" sz="2800" dirty="0">
              <a:solidFill>
                <a:schemeClr val="tx1">
                  <a:lumMod val="85000"/>
                  <a:lumOff val="15000"/>
                </a:schemeClr>
              </a:solidFill>
            </a:endParaRPr>
          </a:p>
        </p:txBody>
      </p:sp>
      <p:sp>
        <p:nvSpPr>
          <p:cNvPr id="46" name="book-and-cd_43679"/>
          <p:cNvSpPr>
            <a:spLocks noChangeAspect="1"/>
          </p:cNvSpPr>
          <p:nvPr/>
        </p:nvSpPr>
        <p:spPr bwMode="auto">
          <a:xfrm>
            <a:off x="520658" y="414668"/>
            <a:ext cx="609685" cy="488288"/>
          </a:xfrm>
          <a:custGeom>
            <a:avLst/>
            <a:gdLst>
              <a:gd name="connsiteX0" fmla="*/ 452113 w 560604"/>
              <a:gd name="connsiteY0" fmla="*/ 77314 h 448980"/>
              <a:gd name="connsiteX1" fmla="*/ 417185 w 560604"/>
              <a:gd name="connsiteY1" fmla="*/ 112165 h 448980"/>
              <a:gd name="connsiteX2" fmla="*/ 452113 w 560604"/>
              <a:gd name="connsiteY2" fmla="*/ 145726 h 448980"/>
              <a:gd name="connsiteX3" fmla="*/ 485747 w 560604"/>
              <a:gd name="connsiteY3" fmla="*/ 112165 h 448980"/>
              <a:gd name="connsiteX4" fmla="*/ 452113 w 560604"/>
              <a:gd name="connsiteY4" fmla="*/ 77314 h 448980"/>
              <a:gd name="connsiteX5" fmla="*/ 118850 w 560604"/>
              <a:gd name="connsiteY5" fmla="*/ 64516 h 448980"/>
              <a:gd name="connsiteX6" fmla="*/ 40048 w 560604"/>
              <a:gd name="connsiteY6" fmla="*/ 77417 h 448980"/>
              <a:gd name="connsiteX7" fmla="*/ 40048 w 560604"/>
              <a:gd name="connsiteY7" fmla="*/ 392214 h 448980"/>
              <a:gd name="connsiteX8" fmla="*/ 107224 w 560604"/>
              <a:gd name="connsiteY8" fmla="*/ 380602 h 448980"/>
              <a:gd name="connsiteX9" fmla="*/ 255786 w 560604"/>
              <a:gd name="connsiteY9" fmla="*/ 412856 h 448980"/>
              <a:gd name="connsiteX10" fmla="*/ 255786 w 560604"/>
              <a:gd name="connsiteY10" fmla="*/ 277390 h 448980"/>
              <a:gd name="connsiteX11" fmla="*/ 246743 w 560604"/>
              <a:gd name="connsiteY11" fmla="*/ 287711 h 448980"/>
              <a:gd name="connsiteX12" fmla="*/ 246743 w 560604"/>
              <a:gd name="connsiteY12" fmla="*/ 109671 h 448980"/>
              <a:gd name="connsiteX13" fmla="*/ 118850 w 560604"/>
              <a:gd name="connsiteY13" fmla="*/ 64516 h 448980"/>
              <a:gd name="connsiteX14" fmla="*/ 452113 w 560604"/>
              <a:gd name="connsiteY14" fmla="*/ 64406 h 448980"/>
              <a:gd name="connsiteX15" fmla="*/ 498683 w 560604"/>
              <a:gd name="connsiteY15" fmla="*/ 112165 h 448980"/>
              <a:gd name="connsiteX16" fmla="*/ 452113 w 560604"/>
              <a:gd name="connsiteY16" fmla="*/ 158634 h 448980"/>
              <a:gd name="connsiteX17" fmla="*/ 404248 w 560604"/>
              <a:gd name="connsiteY17" fmla="*/ 112165 h 448980"/>
              <a:gd name="connsiteX18" fmla="*/ 452113 w 560604"/>
              <a:gd name="connsiteY18" fmla="*/ 64406 h 448980"/>
              <a:gd name="connsiteX19" fmla="*/ 452058 w 560604"/>
              <a:gd name="connsiteY19" fmla="*/ 59344 h 448980"/>
              <a:gd name="connsiteX20" fmla="*/ 399076 w 560604"/>
              <a:gd name="connsiteY20" fmla="*/ 112237 h 448980"/>
              <a:gd name="connsiteX21" fmla="*/ 452058 w 560604"/>
              <a:gd name="connsiteY21" fmla="*/ 163840 h 448980"/>
              <a:gd name="connsiteX22" fmla="*/ 505039 w 560604"/>
              <a:gd name="connsiteY22" fmla="*/ 112237 h 448980"/>
              <a:gd name="connsiteX23" fmla="*/ 452058 w 560604"/>
              <a:gd name="connsiteY23" fmla="*/ 59344 h 448980"/>
              <a:gd name="connsiteX24" fmla="*/ 118850 w 560604"/>
              <a:gd name="connsiteY24" fmla="*/ 50324 h 448980"/>
              <a:gd name="connsiteX25" fmla="*/ 257078 w 560604"/>
              <a:gd name="connsiteY25" fmla="*/ 99350 h 448980"/>
              <a:gd name="connsiteX26" fmla="*/ 334589 w 560604"/>
              <a:gd name="connsiteY26" fmla="*/ 58065 h 448980"/>
              <a:gd name="connsiteX27" fmla="*/ 329422 w 560604"/>
              <a:gd name="connsiteY27" fmla="*/ 76127 h 448980"/>
              <a:gd name="connsiteX28" fmla="*/ 268705 w 560604"/>
              <a:gd name="connsiteY28" fmla="*/ 109671 h 448980"/>
              <a:gd name="connsiteX29" fmla="*/ 268705 w 560604"/>
              <a:gd name="connsiteY29" fmla="*/ 287711 h 448980"/>
              <a:gd name="connsiteX30" fmla="*/ 259662 w 560604"/>
              <a:gd name="connsiteY30" fmla="*/ 277390 h 448980"/>
              <a:gd name="connsiteX31" fmla="*/ 259662 w 560604"/>
              <a:gd name="connsiteY31" fmla="*/ 412856 h 448980"/>
              <a:gd name="connsiteX32" fmla="*/ 405641 w 560604"/>
              <a:gd name="connsiteY32" fmla="*/ 380602 h 448980"/>
              <a:gd name="connsiteX33" fmla="*/ 475400 w 560604"/>
              <a:gd name="connsiteY33" fmla="*/ 392214 h 448980"/>
              <a:gd name="connsiteX34" fmla="*/ 475400 w 560604"/>
              <a:gd name="connsiteY34" fmla="*/ 233525 h 448980"/>
              <a:gd name="connsiteX35" fmla="*/ 510280 w 560604"/>
              <a:gd name="connsiteY35" fmla="*/ 221914 h 448980"/>
              <a:gd name="connsiteX36" fmla="*/ 510280 w 560604"/>
              <a:gd name="connsiteY36" fmla="*/ 437369 h 448980"/>
              <a:gd name="connsiteX37" fmla="*/ 290666 w 560604"/>
              <a:gd name="connsiteY37" fmla="*/ 437369 h 448980"/>
              <a:gd name="connsiteX38" fmla="*/ 258370 w 560604"/>
              <a:gd name="connsiteY38" fmla="*/ 448980 h 448980"/>
              <a:gd name="connsiteX39" fmla="*/ 226074 w 560604"/>
              <a:gd name="connsiteY39" fmla="*/ 437369 h 448980"/>
              <a:gd name="connsiteX40" fmla="*/ 0 w 560604"/>
              <a:gd name="connsiteY40" fmla="*/ 437369 h 448980"/>
              <a:gd name="connsiteX41" fmla="*/ 0 w 560604"/>
              <a:gd name="connsiteY41" fmla="*/ 113541 h 448980"/>
              <a:gd name="connsiteX42" fmla="*/ 24545 w 560604"/>
              <a:gd name="connsiteY42" fmla="*/ 96769 h 448980"/>
              <a:gd name="connsiteX43" fmla="*/ 24545 w 560604"/>
              <a:gd name="connsiteY43" fmla="*/ 67096 h 448980"/>
              <a:gd name="connsiteX44" fmla="*/ 29713 w 560604"/>
              <a:gd name="connsiteY44" fmla="*/ 65806 h 448980"/>
              <a:gd name="connsiteX45" fmla="*/ 118850 w 560604"/>
              <a:gd name="connsiteY45" fmla="*/ 50324 h 448980"/>
              <a:gd name="connsiteX46" fmla="*/ 449473 w 560604"/>
              <a:gd name="connsiteY46" fmla="*/ 0 h 448980"/>
              <a:gd name="connsiteX47" fmla="*/ 560604 w 560604"/>
              <a:gd name="connsiteY47" fmla="*/ 109657 h 448980"/>
              <a:gd name="connsiteX48" fmla="*/ 449473 w 560604"/>
              <a:gd name="connsiteY48" fmla="*/ 219313 h 448980"/>
              <a:gd name="connsiteX49" fmla="*/ 339634 w 560604"/>
              <a:gd name="connsiteY49" fmla="*/ 109657 h 448980"/>
              <a:gd name="connsiteX50" fmla="*/ 449473 w 560604"/>
              <a:gd name="connsiteY50" fmla="*/ 0 h 4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60604" h="448980">
                <a:moveTo>
                  <a:pt x="452113" y="77314"/>
                </a:moveTo>
                <a:cubicBezTo>
                  <a:pt x="432708" y="77314"/>
                  <a:pt x="417185" y="92804"/>
                  <a:pt x="417185" y="112165"/>
                </a:cubicBezTo>
                <a:cubicBezTo>
                  <a:pt x="417185" y="130237"/>
                  <a:pt x="432708" y="145726"/>
                  <a:pt x="452113" y="145726"/>
                </a:cubicBezTo>
                <a:cubicBezTo>
                  <a:pt x="471517" y="145726"/>
                  <a:pt x="485747" y="130237"/>
                  <a:pt x="485747" y="112165"/>
                </a:cubicBezTo>
                <a:cubicBezTo>
                  <a:pt x="485747" y="92804"/>
                  <a:pt x="470223" y="77314"/>
                  <a:pt x="452113" y="77314"/>
                </a:cubicBezTo>
                <a:close/>
                <a:moveTo>
                  <a:pt x="118850" y="64516"/>
                </a:moveTo>
                <a:cubicBezTo>
                  <a:pt x="81387" y="64516"/>
                  <a:pt x="50382" y="73547"/>
                  <a:pt x="40048" y="77417"/>
                </a:cubicBezTo>
                <a:lnTo>
                  <a:pt x="40048" y="392214"/>
                </a:lnTo>
                <a:cubicBezTo>
                  <a:pt x="58133" y="384473"/>
                  <a:pt x="81387" y="380602"/>
                  <a:pt x="107224" y="380602"/>
                </a:cubicBezTo>
                <a:cubicBezTo>
                  <a:pt x="171816" y="380602"/>
                  <a:pt x="236408" y="405115"/>
                  <a:pt x="255786" y="412856"/>
                </a:cubicBezTo>
                <a:lnTo>
                  <a:pt x="255786" y="277390"/>
                </a:lnTo>
                <a:lnTo>
                  <a:pt x="246743" y="287711"/>
                </a:lnTo>
                <a:lnTo>
                  <a:pt x="246743" y="109671"/>
                </a:lnTo>
                <a:cubicBezTo>
                  <a:pt x="211863" y="79997"/>
                  <a:pt x="169232" y="64516"/>
                  <a:pt x="118850" y="64516"/>
                </a:cubicBezTo>
                <a:close/>
                <a:moveTo>
                  <a:pt x="452113" y="64406"/>
                </a:moveTo>
                <a:cubicBezTo>
                  <a:pt x="477985" y="64406"/>
                  <a:pt x="498683" y="86350"/>
                  <a:pt x="498683" y="112165"/>
                </a:cubicBezTo>
                <a:cubicBezTo>
                  <a:pt x="498683" y="137981"/>
                  <a:pt x="477985" y="158634"/>
                  <a:pt x="452113" y="158634"/>
                </a:cubicBezTo>
                <a:cubicBezTo>
                  <a:pt x="426240" y="158634"/>
                  <a:pt x="404248" y="137981"/>
                  <a:pt x="404248" y="112165"/>
                </a:cubicBezTo>
                <a:cubicBezTo>
                  <a:pt x="404248" y="86350"/>
                  <a:pt x="426240" y="64406"/>
                  <a:pt x="452113" y="64406"/>
                </a:cubicBezTo>
                <a:close/>
                <a:moveTo>
                  <a:pt x="452058" y="59344"/>
                </a:moveTo>
                <a:cubicBezTo>
                  <a:pt x="422336" y="59344"/>
                  <a:pt x="399076" y="82565"/>
                  <a:pt x="399076" y="112237"/>
                </a:cubicBezTo>
                <a:cubicBezTo>
                  <a:pt x="399076" y="140618"/>
                  <a:pt x="422336" y="163840"/>
                  <a:pt x="452058" y="163840"/>
                </a:cubicBezTo>
                <a:cubicBezTo>
                  <a:pt x="480486" y="163840"/>
                  <a:pt x="505039" y="140618"/>
                  <a:pt x="505039" y="112237"/>
                </a:cubicBezTo>
                <a:cubicBezTo>
                  <a:pt x="505039" y="82565"/>
                  <a:pt x="480486" y="59344"/>
                  <a:pt x="452058" y="59344"/>
                </a:cubicBezTo>
                <a:close/>
                <a:moveTo>
                  <a:pt x="118850" y="50324"/>
                </a:moveTo>
                <a:cubicBezTo>
                  <a:pt x="173108" y="50324"/>
                  <a:pt x="219614" y="67096"/>
                  <a:pt x="257078" y="99350"/>
                </a:cubicBezTo>
                <a:cubicBezTo>
                  <a:pt x="280331" y="79997"/>
                  <a:pt x="306168" y="65806"/>
                  <a:pt x="334589" y="58065"/>
                </a:cubicBezTo>
                <a:cubicBezTo>
                  <a:pt x="332005" y="64516"/>
                  <a:pt x="330713" y="69676"/>
                  <a:pt x="329422" y="76127"/>
                </a:cubicBezTo>
                <a:cubicBezTo>
                  <a:pt x="307460" y="82578"/>
                  <a:pt x="286791" y="94189"/>
                  <a:pt x="268705" y="109671"/>
                </a:cubicBezTo>
                <a:lnTo>
                  <a:pt x="268705" y="287711"/>
                </a:lnTo>
                <a:lnTo>
                  <a:pt x="259662" y="277390"/>
                </a:lnTo>
                <a:lnTo>
                  <a:pt x="259662" y="412856"/>
                </a:lnTo>
                <a:cubicBezTo>
                  <a:pt x="279039" y="405115"/>
                  <a:pt x="339756" y="380602"/>
                  <a:pt x="405641" y="380602"/>
                </a:cubicBezTo>
                <a:cubicBezTo>
                  <a:pt x="431478" y="380602"/>
                  <a:pt x="454731" y="384473"/>
                  <a:pt x="475400" y="392214"/>
                </a:cubicBezTo>
                <a:lnTo>
                  <a:pt x="475400" y="233525"/>
                </a:lnTo>
                <a:cubicBezTo>
                  <a:pt x="488319" y="230945"/>
                  <a:pt x="499945" y="227074"/>
                  <a:pt x="510280" y="221914"/>
                </a:cubicBezTo>
                <a:lnTo>
                  <a:pt x="510280" y="437369"/>
                </a:lnTo>
                <a:lnTo>
                  <a:pt x="290666" y="437369"/>
                </a:lnTo>
                <a:cubicBezTo>
                  <a:pt x="282915" y="445110"/>
                  <a:pt x="271288" y="448980"/>
                  <a:pt x="258370" y="448980"/>
                </a:cubicBezTo>
                <a:cubicBezTo>
                  <a:pt x="245451" y="448980"/>
                  <a:pt x="233825" y="445110"/>
                  <a:pt x="226074" y="437369"/>
                </a:cubicBezTo>
                <a:lnTo>
                  <a:pt x="0" y="437369"/>
                </a:lnTo>
                <a:lnTo>
                  <a:pt x="0" y="113541"/>
                </a:lnTo>
                <a:cubicBezTo>
                  <a:pt x="0" y="105800"/>
                  <a:pt x="9043" y="100640"/>
                  <a:pt x="24545" y="96769"/>
                </a:cubicBezTo>
                <a:lnTo>
                  <a:pt x="24545" y="67096"/>
                </a:lnTo>
                <a:lnTo>
                  <a:pt x="29713" y="65806"/>
                </a:lnTo>
                <a:cubicBezTo>
                  <a:pt x="31005" y="64516"/>
                  <a:pt x="68468" y="50324"/>
                  <a:pt x="118850" y="50324"/>
                </a:cubicBezTo>
                <a:close/>
                <a:moveTo>
                  <a:pt x="449473" y="0"/>
                </a:moveTo>
                <a:cubicBezTo>
                  <a:pt x="510208" y="0"/>
                  <a:pt x="560604" y="49023"/>
                  <a:pt x="560604" y="109657"/>
                </a:cubicBezTo>
                <a:cubicBezTo>
                  <a:pt x="560604" y="170290"/>
                  <a:pt x="510208" y="219313"/>
                  <a:pt x="449473" y="219313"/>
                </a:cubicBezTo>
                <a:cubicBezTo>
                  <a:pt x="388739" y="219313"/>
                  <a:pt x="339634" y="170290"/>
                  <a:pt x="339634" y="109657"/>
                </a:cubicBezTo>
                <a:cubicBezTo>
                  <a:pt x="339634" y="49023"/>
                  <a:pt x="388739" y="0"/>
                  <a:pt x="449473" y="0"/>
                </a:cubicBezTo>
                <a:close/>
              </a:path>
            </a:pathLst>
          </a:custGeom>
          <a:solidFill>
            <a:srgbClr val="1A3172"/>
          </a:solidFill>
          <a:ln>
            <a:noFill/>
          </a:ln>
        </p:spPr>
      </p:sp>
      <p:grpSp>
        <p:nvGrpSpPr>
          <p:cNvPr id="4" name="组合 3"/>
          <p:cNvGrpSpPr/>
          <p:nvPr/>
        </p:nvGrpSpPr>
        <p:grpSpPr>
          <a:xfrm>
            <a:off x="7376160" y="25400"/>
            <a:ext cx="4373880" cy="769620"/>
            <a:chOff x="1255" y="994"/>
            <a:chExt cx="6888" cy="1212"/>
          </a:xfrm>
        </p:grpSpPr>
        <p:grpSp>
          <p:nvGrpSpPr>
            <p:cNvPr id="14" name="组合 13"/>
            <p:cNvGrpSpPr/>
            <p:nvPr/>
          </p:nvGrpSpPr>
          <p:grpSpPr>
            <a:xfrm>
              <a:off x="1255" y="994"/>
              <a:ext cx="3518" cy="1213"/>
              <a:chOff x="1255" y="994"/>
              <a:chExt cx="3518" cy="1213"/>
            </a:xfrm>
          </p:grpSpPr>
          <p:pic>
            <p:nvPicPr>
              <p:cNvPr id="23" name="图片 22" descr="审大商学蓝色描边"/>
              <p:cNvPicPr>
                <a:picLocks noChangeAspect="1"/>
              </p:cNvPicPr>
              <p:nvPr>
                <p:custDataLst>
                  <p:tags r:id="rId1"/>
                </p:custDataLst>
              </p:nvPr>
            </p:nvPicPr>
            <p:blipFill>
              <a:blip r:embed="rId2"/>
              <a:srcRect l="44080" r="50658"/>
              <a:stretch>
                <a:fillRect/>
              </a:stretch>
            </p:blipFill>
            <p:spPr>
              <a:xfrm>
                <a:off x="4417" y="1166"/>
                <a:ext cx="356" cy="921"/>
              </a:xfrm>
              <a:prstGeom prst="rect">
                <a:avLst/>
              </a:prstGeom>
            </p:spPr>
          </p:pic>
          <p:pic>
            <p:nvPicPr>
              <p:cNvPr id="25" name="图片 24" descr="6_画板 1"/>
              <p:cNvPicPr>
                <a:picLocks noChangeAspect="1"/>
              </p:cNvPicPr>
              <p:nvPr>
                <p:custDataLst>
                  <p:tags r:id="rId3"/>
                </p:custDataLst>
              </p:nvPr>
            </p:nvPicPr>
            <p:blipFill>
              <a:blip r:embed="rId4"/>
              <a:srcRect l="21679" t="39299" r="21437" b="39748"/>
              <a:stretch>
                <a:fillRect/>
              </a:stretch>
            </p:blipFill>
            <p:spPr>
              <a:xfrm>
                <a:off x="1255" y="994"/>
                <a:ext cx="3293" cy="1213"/>
              </a:xfrm>
              <a:prstGeom prst="rect">
                <a:avLst/>
              </a:prstGeom>
            </p:spPr>
          </p:pic>
        </p:grpSp>
        <p:pic>
          <p:nvPicPr>
            <p:cNvPr id="27" name="图片 26" descr="精管理善治理(1)"/>
            <p:cNvPicPr>
              <a:picLocks noChangeAspect="1"/>
            </p:cNvPicPr>
            <p:nvPr>
              <p:custDataLst>
                <p:tags r:id="rId5"/>
              </p:custDataLst>
            </p:nvPr>
          </p:nvPicPr>
          <p:blipFill>
            <a:blip r:embed="rId6"/>
            <a:srcRect b="74403"/>
            <a:stretch>
              <a:fillRect/>
            </a:stretch>
          </p:blipFill>
          <p:spPr>
            <a:xfrm>
              <a:off x="4821" y="1329"/>
              <a:ext cx="3322" cy="665"/>
            </a:xfrm>
            <a:prstGeom prst="rect">
              <a:avLst/>
            </a:prstGeom>
          </p:spPr>
        </p:pic>
      </p:grpSp>
    </p:spTree>
  </p:cSld>
  <p:clrMapOvr>
    <a:masterClrMapping/>
  </p:clrMapOvr>
  <p:transition spd="slow" advTm="3000">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矩形 547"/>
          <p:cNvSpPr/>
          <p:nvPr/>
        </p:nvSpPr>
        <p:spPr bwMode="auto">
          <a:xfrm>
            <a:off x="0" y="-4445"/>
            <a:ext cx="12192000" cy="6863080"/>
          </a:xfrm>
          <a:prstGeom prst="rect">
            <a:avLst/>
          </a:prstGeom>
          <a:solidFill>
            <a:schemeClr val="bg1"/>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solidFill>
                <a:schemeClr val="dk1"/>
              </a:solidFill>
            </a:endParaRPr>
          </a:p>
        </p:txBody>
      </p:sp>
      <p:sp>
        <p:nvSpPr>
          <p:cNvPr id="552" name="矩形 551"/>
          <p:cNvSpPr/>
          <p:nvPr/>
        </p:nvSpPr>
        <p:spPr bwMode="auto">
          <a:xfrm>
            <a:off x="6273943" y="4740853"/>
            <a:ext cx="5646000" cy="1683009"/>
          </a:xfrm>
          <a:prstGeom prst="rect">
            <a:avLst/>
          </a:prstGeom>
          <a:solidFill>
            <a:schemeClr val="bg1">
              <a:lumMod val="95000"/>
            </a:schemeClr>
          </a:solidFill>
          <a:ln w="38100">
            <a:noFill/>
          </a:ln>
          <a:effectLst>
            <a:outerShdw blurRad="355600" dist="88900" dir="2700000" algn="tl" rotWithShape="0">
              <a:prstClr val="black">
                <a:alpha val="28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solidFill>
                <a:schemeClr val="dk1"/>
              </a:solidFill>
            </a:endParaRPr>
          </a:p>
        </p:txBody>
      </p:sp>
      <p:sp>
        <p:nvSpPr>
          <p:cNvPr id="551" name="矩形 550"/>
          <p:cNvSpPr/>
          <p:nvPr/>
        </p:nvSpPr>
        <p:spPr bwMode="auto">
          <a:xfrm>
            <a:off x="6273943" y="3003132"/>
            <a:ext cx="5646000" cy="1683009"/>
          </a:xfrm>
          <a:prstGeom prst="rect">
            <a:avLst/>
          </a:prstGeom>
          <a:solidFill>
            <a:schemeClr val="bg1">
              <a:lumMod val="95000"/>
            </a:schemeClr>
          </a:solidFill>
          <a:ln w="38100">
            <a:noFill/>
          </a:ln>
          <a:effectLst>
            <a:outerShdw blurRad="355600" dist="88900" dir="2700000" algn="tl" rotWithShape="0">
              <a:prstClr val="black">
                <a:alpha val="28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solidFill>
                <a:schemeClr val="dk1"/>
              </a:solidFill>
            </a:endParaRPr>
          </a:p>
        </p:txBody>
      </p:sp>
      <p:sp>
        <p:nvSpPr>
          <p:cNvPr id="550" name="矩形 549"/>
          <p:cNvSpPr/>
          <p:nvPr/>
        </p:nvSpPr>
        <p:spPr bwMode="auto">
          <a:xfrm>
            <a:off x="6273943" y="1257570"/>
            <a:ext cx="5646000" cy="1683009"/>
          </a:xfrm>
          <a:prstGeom prst="rect">
            <a:avLst/>
          </a:prstGeom>
          <a:solidFill>
            <a:schemeClr val="bg1">
              <a:lumMod val="95000"/>
            </a:schemeClr>
          </a:solidFill>
          <a:ln w="38100">
            <a:noFill/>
          </a:ln>
          <a:effectLst>
            <a:outerShdw blurRad="355600" dist="88900" dir="2700000" algn="tl" rotWithShape="0">
              <a:prstClr val="black">
                <a:alpha val="28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solidFill>
                <a:schemeClr val="dk1"/>
              </a:solidFill>
            </a:endParaRPr>
          </a:p>
        </p:txBody>
      </p:sp>
      <p:sp>
        <p:nvSpPr>
          <p:cNvPr id="544" name="矩形 543"/>
          <p:cNvSpPr/>
          <p:nvPr/>
        </p:nvSpPr>
        <p:spPr bwMode="auto">
          <a:xfrm>
            <a:off x="674804" y="1665634"/>
            <a:ext cx="4445128" cy="4878041"/>
          </a:xfrm>
          <a:prstGeom prst="rect">
            <a:avLst/>
          </a:prstGeom>
          <a:solidFill>
            <a:schemeClr val="bg1">
              <a:lumMod val="95000"/>
            </a:schemeClr>
          </a:solidFill>
          <a:ln w="38100">
            <a:noFill/>
          </a:ln>
          <a:effectLst>
            <a:outerShdw blurRad="355600" dist="88900" dir="2700000" algn="tl" rotWithShape="0">
              <a:prstClr val="black">
                <a:alpha val="28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solidFill>
                <a:schemeClr val="dk1"/>
              </a:solidFill>
            </a:endParaRPr>
          </a:p>
        </p:txBody>
      </p:sp>
      <p:sp>
        <p:nvSpPr>
          <p:cNvPr id="2" name="Rectangle 30"/>
          <p:cNvSpPr/>
          <p:nvPr/>
        </p:nvSpPr>
        <p:spPr bwMode="auto">
          <a:xfrm>
            <a:off x="6477383" y="2118270"/>
            <a:ext cx="5049392" cy="96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171450" lvl="0" indent="-171450">
              <a:lnSpc>
                <a:spcPct val="160000"/>
              </a:lnSpc>
              <a:spcBef>
                <a:spcPct val="0"/>
              </a:spcBef>
              <a:buFont typeface="Arial" panose="020B0704020202090204" pitchFamily="34" charset="0"/>
              <a:buChar char="•"/>
              <a:defRPr/>
            </a:pPr>
            <a:r>
              <a:rPr lang="en-US" altLang="zh-CN" sz="1200" dirty="0">
                <a:solidFill>
                  <a:srgbClr val="000000"/>
                </a:solidFill>
                <a:latin typeface="+mn-ea"/>
              </a:rPr>
              <a:t>输入内容</a:t>
            </a:r>
            <a:endParaRPr lang="en-US" altLang="zh-CN" sz="1200" dirty="0">
              <a:solidFill>
                <a:srgbClr val="000000"/>
              </a:solidFill>
              <a:latin typeface="+mn-ea"/>
            </a:endParaRPr>
          </a:p>
        </p:txBody>
      </p:sp>
      <p:sp>
        <p:nvSpPr>
          <p:cNvPr id="3" name="TextBox 31"/>
          <p:cNvSpPr txBox="1"/>
          <p:nvPr/>
        </p:nvSpPr>
        <p:spPr bwMode="auto">
          <a:xfrm>
            <a:off x="6477383" y="1665634"/>
            <a:ext cx="5049392" cy="41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l" defTabSz="913765" rtl="0" eaLnBrk="1" fontAlgn="auto" latinLnBrk="0" hangingPunct="1">
              <a:lnSpc>
                <a:spcPct val="100000"/>
              </a:lnSpc>
              <a:spcBef>
                <a:spcPct val="0"/>
              </a:spcBef>
              <a:spcAft>
                <a:spcPts val="0"/>
              </a:spcAft>
              <a:buClrTx/>
              <a:buSzTx/>
              <a:buFontTx/>
              <a:buNone/>
              <a:defRPr/>
            </a:pPr>
            <a:r>
              <a:rPr kumimoji="0" lang="en-US" altLang="zh-CN" sz="1800" b="1"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输入内容</a:t>
            </a:r>
            <a:endParaRPr kumimoji="0" lang="en-US" altLang="zh-CN" sz="1800" b="1"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cxnSp>
        <p:nvCxnSpPr>
          <p:cNvPr id="4" name="直接连接符 3"/>
          <p:cNvCxnSpPr/>
          <p:nvPr/>
        </p:nvCxnSpPr>
        <p:spPr>
          <a:xfrm>
            <a:off x="6477383" y="2118270"/>
            <a:ext cx="5049392"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5" name="Rectangle 30"/>
          <p:cNvSpPr/>
          <p:nvPr/>
        </p:nvSpPr>
        <p:spPr bwMode="auto">
          <a:xfrm>
            <a:off x="6477383" y="3896090"/>
            <a:ext cx="5049392" cy="96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171450" lvl="0" indent="-171450">
              <a:lnSpc>
                <a:spcPct val="160000"/>
              </a:lnSpc>
              <a:spcBef>
                <a:spcPct val="0"/>
              </a:spcBef>
              <a:buFont typeface="Arial" panose="020B0704020202090204" pitchFamily="34" charset="0"/>
              <a:buChar char="•"/>
              <a:defRPr/>
            </a:pPr>
            <a:r>
              <a:rPr lang="en-US" altLang="zh-CN" sz="1200" dirty="0">
                <a:solidFill>
                  <a:srgbClr val="000000"/>
                </a:solidFill>
                <a:latin typeface="+mn-ea"/>
              </a:rPr>
              <a:t>输入内容</a:t>
            </a:r>
            <a:endParaRPr lang="en-US" altLang="zh-CN" sz="1200" dirty="0">
              <a:solidFill>
                <a:srgbClr val="000000"/>
              </a:solidFill>
              <a:latin typeface="+mn-ea"/>
            </a:endParaRPr>
          </a:p>
        </p:txBody>
      </p:sp>
      <p:sp>
        <p:nvSpPr>
          <p:cNvPr id="6" name="TextBox 31"/>
          <p:cNvSpPr txBox="1"/>
          <p:nvPr/>
        </p:nvSpPr>
        <p:spPr bwMode="auto">
          <a:xfrm>
            <a:off x="6477383" y="3443454"/>
            <a:ext cx="5049392" cy="41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l" defTabSz="913765" rtl="0" eaLnBrk="1" fontAlgn="auto" latinLnBrk="0" hangingPunct="1">
              <a:lnSpc>
                <a:spcPct val="100000"/>
              </a:lnSpc>
              <a:spcBef>
                <a:spcPct val="0"/>
              </a:spcBef>
              <a:spcAft>
                <a:spcPts val="0"/>
              </a:spcAft>
              <a:buClrTx/>
              <a:buSzTx/>
              <a:buFontTx/>
              <a:buNone/>
              <a:defRPr/>
            </a:pPr>
            <a:r>
              <a:rPr kumimoji="0" lang="en-US" altLang="zh-CN" sz="1800" b="1"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输入内容</a:t>
            </a:r>
            <a:endParaRPr kumimoji="0" lang="en-US" altLang="zh-CN" sz="1800" b="1"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cxnSp>
        <p:nvCxnSpPr>
          <p:cNvPr id="7" name="直接连接符 6"/>
          <p:cNvCxnSpPr/>
          <p:nvPr/>
        </p:nvCxnSpPr>
        <p:spPr>
          <a:xfrm>
            <a:off x="6477383" y="3896090"/>
            <a:ext cx="5049392"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8" name="Rectangle 30"/>
          <p:cNvSpPr/>
          <p:nvPr/>
        </p:nvSpPr>
        <p:spPr bwMode="auto">
          <a:xfrm>
            <a:off x="6477383" y="5673910"/>
            <a:ext cx="5049392" cy="96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171450" lvl="0" indent="-171450">
              <a:lnSpc>
                <a:spcPct val="160000"/>
              </a:lnSpc>
              <a:spcBef>
                <a:spcPct val="0"/>
              </a:spcBef>
              <a:buFont typeface="Arial" panose="020B0704020202090204" pitchFamily="34" charset="0"/>
              <a:buChar char="•"/>
              <a:defRPr/>
            </a:pPr>
            <a:r>
              <a:rPr lang="en-US" altLang="zh-CN" sz="1200" dirty="0">
                <a:solidFill>
                  <a:srgbClr val="000000"/>
                </a:solidFill>
                <a:latin typeface="+mn-ea"/>
              </a:rPr>
              <a:t>输入内容</a:t>
            </a:r>
            <a:endParaRPr lang="en-US" altLang="zh-CN" sz="1200" dirty="0">
              <a:solidFill>
                <a:srgbClr val="000000"/>
              </a:solidFill>
              <a:latin typeface="+mn-ea"/>
            </a:endParaRPr>
          </a:p>
        </p:txBody>
      </p:sp>
      <p:sp>
        <p:nvSpPr>
          <p:cNvPr id="9" name="TextBox 31"/>
          <p:cNvSpPr txBox="1"/>
          <p:nvPr/>
        </p:nvSpPr>
        <p:spPr bwMode="auto">
          <a:xfrm>
            <a:off x="6477383" y="5221274"/>
            <a:ext cx="5049392" cy="41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l" defTabSz="913765" rtl="0" eaLnBrk="1" fontAlgn="auto" latinLnBrk="0" hangingPunct="1">
              <a:lnSpc>
                <a:spcPct val="100000"/>
              </a:lnSpc>
              <a:spcBef>
                <a:spcPct val="0"/>
              </a:spcBef>
              <a:spcAft>
                <a:spcPts val="0"/>
              </a:spcAft>
              <a:buClrTx/>
              <a:buSzTx/>
              <a:buFontTx/>
              <a:buNone/>
              <a:defRPr/>
            </a:pPr>
            <a:r>
              <a:rPr kumimoji="0" lang="en-US" altLang="zh-CN" sz="1800" b="1"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输入内容</a:t>
            </a:r>
            <a:endParaRPr kumimoji="0" lang="en-US" altLang="zh-CN" sz="1800" b="1"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cxnSp>
        <p:nvCxnSpPr>
          <p:cNvPr id="10" name="直接连接符 9"/>
          <p:cNvCxnSpPr/>
          <p:nvPr/>
        </p:nvCxnSpPr>
        <p:spPr>
          <a:xfrm>
            <a:off x="6477383" y="5673910"/>
            <a:ext cx="5049392"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11" name="archives_232650"/>
          <p:cNvSpPr>
            <a:spLocks noChangeAspect="1"/>
          </p:cNvSpPr>
          <p:nvPr/>
        </p:nvSpPr>
        <p:spPr bwMode="auto">
          <a:xfrm>
            <a:off x="11046000" y="1534050"/>
            <a:ext cx="471197" cy="544464"/>
          </a:xfrm>
          <a:custGeom>
            <a:avLst/>
            <a:gdLst>
              <a:gd name="connsiteX0" fmla="*/ 382817 w 525077"/>
              <a:gd name="connsiteY0" fmla="*/ 436659 h 606722"/>
              <a:gd name="connsiteX1" fmla="*/ 409138 w 525077"/>
              <a:gd name="connsiteY1" fmla="*/ 462945 h 606722"/>
              <a:gd name="connsiteX2" fmla="*/ 382817 w 525077"/>
              <a:gd name="connsiteY2" fmla="*/ 489231 h 606722"/>
              <a:gd name="connsiteX3" fmla="*/ 356496 w 525077"/>
              <a:gd name="connsiteY3" fmla="*/ 462945 h 606722"/>
              <a:gd name="connsiteX4" fmla="*/ 382817 w 525077"/>
              <a:gd name="connsiteY4" fmla="*/ 436659 h 606722"/>
              <a:gd name="connsiteX5" fmla="*/ 145718 w 525077"/>
              <a:gd name="connsiteY5" fmla="*/ 436659 h 606722"/>
              <a:gd name="connsiteX6" fmla="*/ 172039 w 525077"/>
              <a:gd name="connsiteY6" fmla="*/ 462945 h 606722"/>
              <a:gd name="connsiteX7" fmla="*/ 145718 w 525077"/>
              <a:gd name="connsiteY7" fmla="*/ 489231 h 606722"/>
              <a:gd name="connsiteX8" fmla="*/ 119397 w 525077"/>
              <a:gd name="connsiteY8" fmla="*/ 462945 h 606722"/>
              <a:gd name="connsiteX9" fmla="*/ 145718 w 525077"/>
              <a:gd name="connsiteY9" fmla="*/ 436659 h 606722"/>
              <a:gd name="connsiteX10" fmla="*/ 382817 w 525077"/>
              <a:gd name="connsiteY10" fmla="*/ 122713 h 606722"/>
              <a:gd name="connsiteX11" fmla="*/ 409138 w 525077"/>
              <a:gd name="connsiteY11" fmla="*/ 149020 h 606722"/>
              <a:gd name="connsiteX12" fmla="*/ 409138 w 525077"/>
              <a:gd name="connsiteY12" fmla="*/ 359474 h 606722"/>
              <a:gd name="connsiteX13" fmla="*/ 382817 w 525077"/>
              <a:gd name="connsiteY13" fmla="*/ 385781 h 606722"/>
              <a:gd name="connsiteX14" fmla="*/ 356496 w 525077"/>
              <a:gd name="connsiteY14" fmla="*/ 359474 h 606722"/>
              <a:gd name="connsiteX15" fmla="*/ 356496 w 525077"/>
              <a:gd name="connsiteY15" fmla="*/ 149020 h 606722"/>
              <a:gd name="connsiteX16" fmla="*/ 382817 w 525077"/>
              <a:gd name="connsiteY16" fmla="*/ 122713 h 606722"/>
              <a:gd name="connsiteX17" fmla="*/ 145718 w 525077"/>
              <a:gd name="connsiteY17" fmla="*/ 122713 h 606722"/>
              <a:gd name="connsiteX18" fmla="*/ 172039 w 525077"/>
              <a:gd name="connsiteY18" fmla="*/ 149020 h 606722"/>
              <a:gd name="connsiteX19" fmla="*/ 172039 w 525077"/>
              <a:gd name="connsiteY19" fmla="*/ 359474 h 606722"/>
              <a:gd name="connsiteX20" fmla="*/ 145718 w 525077"/>
              <a:gd name="connsiteY20" fmla="*/ 385781 h 606722"/>
              <a:gd name="connsiteX21" fmla="*/ 119397 w 525077"/>
              <a:gd name="connsiteY21" fmla="*/ 359474 h 606722"/>
              <a:gd name="connsiteX22" fmla="*/ 119397 w 525077"/>
              <a:gd name="connsiteY22" fmla="*/ 149020 h 606722"/>
              <a:gd name="connsiteX23" fmla="*/ 145718 w 525077"/>
              <a:gd name="connsiteY23" fmla="*/ 122713 h 606722"/>
              <a:gd name="connsiteX24" fmla="*/ 289731 w 525077"/>
              <a:gd name="connsiteY24" fmla="*/ 52611 h 606722"/>
              <a:gd name="connsiteX25" fmla="*/ 289731 w 525077"/>
              <a:gd name="connsiteY25" fmla="*/ 554111 h 606722"/>
              <a:gd name="connsiteX26" fmla="*/ 474163 w 525077"/>
              <a:gd name="connsiteY26" fmla="*/ 554111 h 606722"/>
              <a:gd name="connsiteX27" fmla="*/ 474163 w 525077"/>
              <a:gd name="connsiteY27" fmla="*/ 52611 h 606722"/>
              <a:gd name="connsiteX28" fmla="*/ 52695 w 525077"/>
              <a:gd name="connsiteY28" fmla="*/ 52611 h 606722"/>
              <a:gd name="connsiteX29" fmla="*/ 52695 w 525077"/>
              <a:gd name="connsiteY29" fmla="*/ 554111 h 606722"/>
              <a:gd name="connsiteX30" fmla="*/ 237037 w 525077"/>
              <a:gd name="connsiteY30" fmla="*/ 554111 h 606722"/>
              <a:gd name="connsiteX31" fmla="*/ 237037 w 525077"/>
              <a:gd name="connsiteY31" fmla="*/ 52611 h 606722"/>
              <a:gd name="connsiteX32" fmla="*/ 26347 w 525077"/>
              <a:gd name="connsiteY32" fmla="*/ 0 h 606722"/>
              <a:gd name="connsiteX33" fmla="*/ 498730 w 525077"/>
              <a:gd name="connsiteY33" fmla="*/ 0 h 606722"/>
              <a:gd name="connsiteX34" fmla="*/ 525077 w 525077"/>
              <a:gd name="connsiteY34" fmla="*/ 26306 h 606722"/>
              <a:gd name="connsiteX35" fmla="*/ 525077 w 525077"/>
              <a:gd name="connsiteY35" fmla="*/ 580416 h 606722"/>
              <a:gd name="connsiteX36" fmla="*/ 498730 w 525077"/>
              <a:gd name="connsiteY36" fmla="*/ 606722 h 606722"/>
              <a:gd name="connsiteX37" fmla="*/ 26347 w 525077"/>
              <a:gd name="connsiteY37" fmla="*/ 606722 h 606722"/>
              <a:gd name="connsiteX38" fmla="*/ 0 w 525077"/>
              <a:gd name="connsiteY38" fmla="*/ 580416 h 606722"/>
              <a:gd name="connsiteX39" fmla="*/ 0 w 525077"/>
              <a:gd name="connsiteY39" fmla="*/ 26306 h 606722"/>
              <a:gd name="connsiteX40" fmla="*/ 26347 w 525077"/>
              <a:gd name="connsiteY40"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25077" h="606722">
                <a:moveTo>
                  <a:pt x="382817" y="436659"/>
                </a:moveTo>
                <a:cubicBezTo>
                  <a:pt x="397354" y="436659"/>
                  <a:pt x="409138" y="448428"/>
                  <a:pt x="409138" y="462945"/>
                </a:cubicBezTo>
                <a:cubicBezTo>
                  <a:pt x="409138" y="477462"/>
                  <a:pt x="397354" y="489231"/>
                  <a:pt x="382817" y="489231"/>
                </a:cubicBezTo>
                <a:cubicBezTo>
                  <a:pt x="368280" y="489231"/>
                  <a:pt x="356496" y="477462"/>
                  <a:pt x="356496" y="462945"/>
                </a:cubicBezTo>
                <a:cubicBezTo>
                  <a:pt x="356496" y="448428"/>
                  <a:pt x="368280" y="436659"/>
                  <a:pt x="382817" y="436659"/>
                </a:cubicBezTo>
                <a:close/>
                <a:moveTo>
                  <a:pt x="145718" y="436659"/>
                </a:moveTo>
                <a:cubicBezTo>
                  <a:pt x="160255" y="436659"/>
                  <a:pt x="172039" y="448428"/>
                  <a:pt x="172039" y="462945"/>
                </a:cubicBezTo>
                <a:cubicBezTo>
                  <a:pt x="172039" y="477462"/>
                  <a:pt x="160255" y="489231"/>
                  <a:pt x="145718" y="489231"/>
                </a:cubicBezTo>
                <a:cubicBezTo>
                  <a:pt x="131181" y="489231"/>
                  <a:pt x="119397" y="477462"/>
                  <a:pt x="119397" y="462945"/>
                </a:cubicBezTo>
                <a:cubicBezTo>
                  <a:pt x="119397" y="448428"/>
                  <a:pt x="131181" y="436659"/>
                  <a:pt x="145718" y="436659"/>
                </a:cubicBezTo>
                <a:close/>
                <a:moveTo>
                  <a:pt x="382817" y="122713"/>
                </a:moveTo>
                <a:cubicBezTo>
                  <a:pt x="397311" y="122713"/>
                  <a:pt x="409138" y="134534"/>
                  <a:pt x="409138" y="149020"/>
                </a:cubicBezTo>
                <a:lnTo>
                  <a:pt x="409138" y="359474"/>
                </a:lnTo>
                <a:cubicBezTo>
                  <a:pt x="409138" y="373961"/>
                  <a:pt x="397311" y="385781"/>
                  <a:pt x="382817" y="385781"/>
                </a:cubicBezTo>
                <a:cubicBezTo>
                  <a:pt x="368234" y="385781"/>
                  <a:pt x="356496" y="373961"/>
                  <a:pt x="356496" y="359474"/>
                </a:cubicBezTo>
                <a:lnTo>
                  <a:pt x="356496" y="149020"/>
                </a:lnTo>
                <a:cubicBezTo>
                  <a:pt x="356496" y="134534"/>
                  <a:pt x="368234" y="122713"/>
                  <a:pt x="382817" y="122713"/>
                </a:cubicBezTo>
                <a:close/>
                <a:moveTo>
                  <a:pt x="145718" y="122713"/>
                </a:moveTo>
                <a:cubicBezTo>
                  <a:pt x="160301" y="122713"/>
                  <a:pt x="172039" y="134534"/>
                  <a:pt x="172039" y="149020"/>
                </a:cubicBezTo>
                <a:lnTo>
                  <a:pt x="172039" y="359474"/>
                </a:lnTo>
                <a:cubicBezTo>
                  <a:pt x="172039" y="373961"/>
                  <a:pt x="160301" y="385781"/>
                  <a:pt x="145718" y="385781"/>
                </a:cubicBezTo>
                <a:cubicBezTo>
                  <a:pt x="131224" y="385781"/>
                  <a:pt x="119397" y="373961"/>
                  <a:pt x="119397" y="359474"/>
                </a:cubicBezTo>
                <a:lnTo>
                  <a:pt x="119397" y="149020"/>
                </a:lnTo>
                <a:cubicBezTo>
                  <a:pt x="119397" y="134534"/>
                  <a:pt x="131224" y="122713"/>
                  <a:pt x="145718" y="122713"/>
                </a:cubicBezTo>
                <a:close/>
                <a:moveTo>
                  <a:pt x="289731" y="52611"/>
                </a:moveTo>
                <a:lnTo>
                  <a:pt x="289731" y="554111"/>
                </a:lnTo>
                <a:lnTo>
                  <a:pt x="474163" y="554111"/>
                </a:lnTo>
                <a:lnTo>
                  <a:pt x="474163" y="52611"/>
                </a:lnTo>
                <a:close/>
                <a:moveTo>
                  <a:pt x="52695" y="52611"/>
                </a:moveTo>
                <a:lnTo>
                  <a:pt x="52695" y="554111"/>
                </a:lnTo>
                <a:lnTo>
                  <a:pt x="237037" y="554111"/>
                </a:lnTo>
                <a:lnTo>
                  <a:pt x="237037" y="52611"/>
                </a:lnTo>
                <a:close/>
                <a:moveTo>
                  <a:pt x="26347" y="0"/>
                </a:moveTo>
                <a:lnTo>
                  <a:pt x="498730" y="0"/>
                </a:lnTo>
                <a:cubicBezTo>
                  <a:pt x="513239" y="0"/>
                  <a:pt x="525077" y="11820"/>
                  <a:pt x="525077" y="26306"/>
                </a:cubicBezTo>
                <a:lnTo>
                  <a:pt x="525077" y="580416"/>
                </a:lnTo>
                <a:cubicBezTo>
                  <a:pt x="525077" y="594902"/>
                  <a:pt x="513328" y="606722"/>
                  <a:pt x="498730" y="606722"/>
                </a:cubicBezTo>
                <a:lnTo>
                  <a:pt x="26347" y="606722"/>
                </a:lnTo>
                <a:cubicBezTo>
                  <a:pt x="11749" y="606722"/>
                  <a:pt x="0" y="594902"/>
                  <a:pt x="0" y="580416"/>
                </a:cubicBezTo>
                <a:lnTo>
                  <a:pt x="0" y="26306"/>
                </a:lnTo>
                <a:cubicBezTo>
                  <a:pt x="0" y="11820"/>
                  <a:pt x="11749" y="0"/>
                  <a:pt x="26347" y="0"/>
                </a:cubicBezTo>
                <a:close/>
              </a:path>
            </a:pathLst>
          </a:custGeom>
          <a:solidFill>
            <a:srgbClr val="1A3172"/>
          </a:solidFill>
          <a:ln>
            <a:noFill/>
          </a:ln>
        </p:spPr>
      </p:sp>
      <p:sp>
        <p:nvSpPr>
          <p:cNvPr id="12" name="archives_232650"/>
          <p:cNvSpPr>
            <a:spLocks noChangeAspect="1"/>
          </p:cNvSpPr>
          <p:nvPr/>
        </p:nvSpPr>
        <p:spPr bwMode="auto">
          <a:xfrm>
            <a:off x="11046000" y="3311870"/>
            <a:ext cx="471197" cy="544464"/>
          </a:xfrm>
          <a:custGeom>
            <a:avLst/>
            <a:gdLst>
              <a:gd name="connsiteX0" fmla="*/ 382817 w 525077"/>
              <a:gd name="connsiteY0" fmla="*/ 436659 h 606722"/>
              <a:gd name="connsiteX1" fmla="*/ 409138 w 525077"/>
              <a:gd name="connsiteY1" fmla="*/ 462945 h 606722"/>
              <a:gd name="connsiteX2" fmla="*/ 382817 w 525077"/>
              <a:gd name="connsiteY2" fmla="*/ 489231 h 606722"/>
              <a:gd name="connsiteX3" fmla="*/ 356496 w 525077"/>
              <a:gd name="connsiteY3" fmla="*/ 462945 h 606722"/>
              <a:gd name="connsiteX4" fmla="*/ 382817 w 525077"/>
              <a:gd name="connsiteY4" fmla="*/ 436659 h 606722"/>
              <a:gd name="connsiteX5" fmla="*/ 145718 w 525077"/>
              <a:gd name="connsiteY5" fmla="*/ 436659 h 606722"/>
              <a:gd name="connsiteX6" fmla="*/ 172039 w 525077"/>
              <a:gd name="connsiteY6" fmla="*/ 462945 h 606722"/>
              <a:gd name="connsiteX7" fmla="*/ 145718 w 525077"/>
              <a:gd name="connsiteY7" fmla="*/ 489231 h 606722"/>
              <a:gd name="connsiteX8" fmla="*/ 119397 w 525077"/>
              <a:gd name="connsiteY8" fmla="*/ 462945 h 606722"/>
              <a:gd name="connsiteX9" fmla="*/ 145718 w 525077"/>
              <a:gd name="connsiteY9" fmla="*/ 436659 h 606722"/>
              <a:gd name="connsiteX10" fmla="*/ 382817 w 525077"/>
              <a:gd name="connsiteY10" fmla="*/ 122713 h 606722"/>
              <a:gd name="connsiteX11" fmla="*/ 409138 w 525077"/>
              <a:gd name="connsiteY11" fmla="*/ 149020 h 606722"/>
              <a:gd name="connsiteX12" fmla="*/ 409138 w 525077"/>
              <a:gd name="connsiteY12" fmla="*/ 359474 h 606722"/>
              <a:gd name="connsiteX13" fmla="*/ 382817 w 525077"/>
              <a:gd name="connsiteY13" fmla="*/ 385781 h 606722"/>
              <a:gd name="connsiteX14" fmla="*/ 356496 w 525077"/>
              <a:gd name="connsiteY14" fmla="*/ 359474 h 606722"/>
              <a:gd name="connsiteX15" fmla="*/ 356496 w 525077"/>
              <a:gd name="connsiteY15" fmla="*/ 149020 h 606722"/>
              <a:gd name="connsiteX16" fmla="*/ 382817 w 525077"/>
              <a:gd name="connsiteY16" fmla="*/ 122713 h 606722"/>
              <a:gd name="connsiteX17" fmla="*/ 145718 w 525077"/>
              <a:gd name="connsiteY17" fmla="*/ 122713 h 606722"/>
              <a:gd name="connsiteX18" fmla="*/ 172039 w 525077"/>
              <a:gd name="connsiteY18" fmla="*/ 149020 h 606722"/>
              <a:gd name="connsiteX19" fmla="*/ 172039 w 525077"/>
              <a:gd name="connsiteY19" fmla="*/ 359474 h 606722"/>
              <a:gd name="connsiteX20" fmla="*/ 145718 w 525077"/>
              <a:gd name="connsiteY20" fmla="*/ 385781 h 606722"/>
              <a:gd name="connsiteX21" fmla="*/ 119397 w 525077"/>
              <a:gd name="connsiteY21" fmla="*/ 359474 h 606722"/>
              <a:gd name="connsiteX22" fmla="*/ 119397 w 525077"/>
              <a:gd name="connsiteY22" fmla="*/ 149020 h 606722"/>
              <a:gd name="connsiteX23" fmla="*/ 145718 w 525077"/>
              <a:gd name="connsiteY23" fmla="*/ 122713 h 606722"/>
              <a:gd name="connsiteX24" fmla="*/ 289731 w 525077"/>
              <a:gd name="connsiteY24" fmla="*/ 52611 h 606722"/>
              <a:gd name="connsiteX25" fmla="*/ 289731 w 525077"/>
              <a:gd name="connsiteY25" fmla="*/ 554111 h 606722"/>
              <a:gd name="connsiteX26" fmla="*/ 474163 w 525077"/>
              <a:gd name="connsiteY26" fmla="*/ 554111 h 606722"/>
              <a:gd name="connsiteX27" fmla="*/ 474163 w 525077"/>
              <a:gd name="connsiteY27" fmla="*/ 52611 h 606722"/>
              <a:gd name="connsiteX28" fmla="*/ 52695 w 525077"/>
              <a:gd name="connsiteY28" fmla="*/ 52611 h 606722"/>
              <a:gd name="connsiteX29" fmla="*/ 52695 w 525077"/>
              <a:gd name="connsiteY29" fmla="*/ 554111 h 606722"/>
              <a:gd name="connsiteX30" fmla="*/ 237037 w 525077"/>
              <a:gd name="connsiteY30" fmla="*/ 554111 h 606722"/>
              <a:gd name="connsiteX31" fmla="*/ 237037 w 525077"/>
              <a:gd name="connsiteY31" fmla="*/ 52611 h 606722"/>
              <a:gd name="connsiteX32" fmla="*/ 26347 w 525077"/>
              <a:gd name="connsiteY32" fmla="*/ 0 h 606722"/>
              <a:gd name="connsiteX33" fmla="*/ 498730 w 525077"/>
              <a:gd name="connsiteY33" fmla="*/ 0 h 606722"/>
              <a:gd name="connsiteX34" fmla="*/ 525077 w 525077"/>
              <a:gd name="connsiteY34" fmla="*/ 26306 h 606722"/>
              <a:gd name="connsiteX35" fmla="*/ 525077 w 525077"/>
              <a:gd name="connsiteY35" fmla="*/ 580416 h 606722"/>
              <a:gd name="connsiteX36" fmla="*/ 498730 w 525077"/>
              <a:gd name="connsiteY36" fmla="*/ 606722 h 606722"/>
              <a:gd name="connsiteX37" fmla="*/ 26347 w 525077"/>
              <a:gd name="connsiteY37" fmla="*/ 606722 h 606722"/>
              <a:gd name="connsiteX38" fmla="*/ 0 w 525077"/>
              <a:gd name="connsiteY38" fmla="*/ 580416 h 606722"/>
              <a:gd name="connsiteX39" fmla="*/ 0 w 525077"/>
              <a:gd name="connsiteY39" fmla="*/ 26306 h 606722"/>
              <a:gd name="connsiteX40" fmla="*/ 26347 w 525077"/>
              <a:gd name="connsiteY40"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25077" h="606722">
                <a:moveTo>
                  <a:pt x="382817" y="436659"/>
                </a:moveTo>
                <a:cubicBezTo>
                  <a:pt x="397354" y="436659"/>
                  <a:pt x="409138" y="448428"/>
                  <a:pt x="409138" y="462945"/>
                </a:cubicBezTo>
                <a:cubicBezTo>
                  <a:pt x="409138" y="477462"/>
                  <a:pt x="397354" y="489231"/>
                  <a:pt x="382817" y="489231"/>
                </a:cubicBezTo>
                <a:cubicBezTo>
                  <a:pt x="368280" y="489231"/>
                  <a:pt x="356496" y="477462"/>
                  <a:pt x="356496" y="462945"/>
                </a:cubicBezTo>
                <a:cubicBezTo>
                  <a:pt x="356496" y="448428"/>
                  <a:pt x="368280" y="436659"/>
                  <a:pt x="382817" y="436659"/>
                </a:cubicBezTo>
                <a:close/>
                <a:moveTo>
                  <a:pt x="145718" y="436659"/>
                </a:moveTo>
                <a:cubicBezTo>
                  <a:pt x="160255" y="436659"/>
                  <a:pt x="172039" y="448428"/>
                  <a:pt x="172039" y="462945"/>
                </a:cubicBezTo>
                <a:cubicBezTo>
                  <a:pt x="172039" y="477462"/>
                  <a:pt x="160255" y="489231"/>
                  <a:pt x="145718" y="489231"/>
                </a:cubicBezTo>
                <a:cubicBezTo>
                  <a:pt x="131181" y="489231"/>
                  <a:pt x="119397" y="477462"/>
                  <a:pt x="119397" y="462945"/>
                </a:cubicBezTo>
                <a:cubicBezTo>
                  <a:pt x="119397" y="448428"/>
                  <a:pt x="131181" y="436659"/>
                  <a:pt x="145718" y="436659"/>
                </a:cubicBezTo>
                <a:close/>
                <a:moveTo>
                  <a:pt x="382817" y="122713"/>
                </a:moveTo>
                <a:cubicBezTo>
                  <a:pt x="397311" y="122713"/>
                  <a:pt x="409138" y="134534"/>
                  <a:pt x="409138" y="149020"/>
                </a:cubicBezTo>
                <a:lnTo>
                  <a:pt x="409138" y="359474"/>
                </a:lnTo>
                <a:cubicBezTo>
                  <a:pt x="409138" y="373961"/>
                  <a:pt x="397311" y="385781"/>
                  <a:pt x="382817" y="385781"/>
                </a:cubicBezTo>
                <a:cubicBezTo>
                  <a:pt x="368234" y="385781"/>
                  <a:pt x="356496" y="373961"/>
                  <a:pt x="356496" y="359474"/>
                </a:cubicBezTo>
                <a:lnTo>
                  <a:pt x="356496" y="149020"/>
                </a:lnTo>
                <a:cubicBezTo>
                  <a:pt x="356496" y="134534"/>
                  <a:pt x="368234" y="122713"/>
                  <a:pt x="382817" y="122713"/>
                </a:cubicBezTo>
                <a:close/>
                <a:moveTo>
                  <a:pt x="145718" y="122713"/>
                </a:moveTo>
                <a:cubicBezTo>
                  <a:pt x="160301" y="122713"/>
                  <a:pt x="172039" y="134534"/>
                  <a:pt x="172039" y="149020"/>
                </a:cubicBezTo>
                <a:lnTo>
                  <a:pt x="172039" y="359474"/>
                </a:lnTo>
                <a:cubicBezTo>
                  <a:pt x="172039" y="373961"/>
                  <a:pt x="160301" y="385781"/>
                  <a:pt x="145718" y="385781"/>
                </a:cubicBezTo>
                <a:cubicBezTo>
                  <a:pt x="131224" y="385781"/>
                  <a:pt x="119397" y="373961"/>
                  <a:pt x="119397" y="359474"/>
                </a:cubicBezTo>
                <a:lnTo>
                  <a:pt x="119397" y="149020"/>
                </a:lnTo>
                <a:cubicBezTo>
                  <a:pt x="119397" y="134534"/>
                  <a:pt x="131224" y="122713"/>
                  <a:pt x="145718" y="122713"/>
                </a:cubicBezTo>
                <a:close/>
                <a:moveTo>
                  <a:pt x="289731" y="52611"/>
                </a:moveTo>
                <a:lnTo>
                  <a:pt x="289731" y="554111"/>
                </a:lnTo>
                <a:lnTo>
                  <a:pt x="474163" y="554111"/>
                </a:lnTo>
                <a:lnTo>
                  <a:pt x="474163" y="52611"/>
                </a:lnTo>
                <a:close/>
                <a:moveTo>
                  <a:pt x="52695" y="52611"/>
                </a:moveTo>
                <a:lnTo>
                  <a:pt x="52695" y="554111"/>
                </a:lnTo>
                <a:lnTo>
                  <a:pt x="237037" y="554111"/>
                </a:lnTo>
                <a:lnTo>
                  <a:pt x="237037" y="52611"/>
                </a:lnTo>
                <a:close/>
                <a:moveTo>
                  <a:pt x="26347" y="0"/>
                </a:moveTo>
                <a:lnTo>
                  <a:pt x="498730" y="0"/>
                </a:lnTo>
                <a:cubicBezTo>
                  <a:pt x="513239" y="0"/>
                  <a:pt x="525077" y="11820"/>
                  <a:pt x="525077" y="26306"/>
                </a:cubicBezTo>
                <a:lnTo>
                  <a:pt x="525077" y="580416"/>
                </a:lnTo>
                <a:cubicBezTo>
                  <a:pt x="525077" y="594902"/>
                  <a:pt x="513328" y="606722"/>
                  <a:pt x="498730" y="606722"/>
                </a:cubicBezTo>
                <a:lnTo>
                  <a:pt x="26347" y="606722"/>
                </a:lnTo>
                <a:cubicBezTo>
                  <a:pt x="11749" y="606722"/>
                  <a:pt x="0" y="594902"/>
                  <a:pt x="0" y="580416"/>
                </a:cubicBezTo>
                <a:lnTo>
                  <a:pt x="0" y="26306"/>
                </a:lnTo>
                <a:cubicBezTo>
                  <a:pt x="0" y="11820"/>
                  <a:pt x="11749" y="0"/>
                  <a:pt x="26347" y="0"/>
                </a:cubicBezTo>
                <a:close/>
              </a:path>
            </a:pathLst>
          </a:custGeom>
          <a:solidFill>
            <a:srgbClr val="1A3172"/>
          </a:solidFill>
          <a:ln>
            <a:noFill/>
          </a:ln>
        </p:spPr>
      </p:sp>
      <p:sp>
        <p:nvSpPr>
          <p:cNvPr id="13" name="archives_232650"/>
          <p:cNvSpPr>
            <a:spLocks noChangeAspect="1"/>
          </p:cNvSpPr>
          <p:nvPr/>
        </p:nvSpPr>
        <p:spPr bwMode="auto">
          <a:xfrm>
            <a:off x="11046000" y="5089690"/>
            <a:ext cx="471197" cy="544464"/>
          </a:xfrm>
          <a:custGeom>
            <a:avLst/>
            <a:gdLst>
              <a:gd name="connsiteX0" fmla="*/ 382817 w 525077"/>
              <a:gd name="connsiteY0" fmla="*/ 436659 h 606722"/>
              <a:gd name="connsiteX1" fmla="*/ 409138 w 525077"/>
              <a:gd name="connsiteY1" fmla="*/ 462945 h 606722"/>
              <a:gd name="connsiteX2" fmla="*/ 382817 w 525077"/>
              <a:gd name="connsiteY2" fmla="*/ 489231 h 606722"/>
              <a:gd name="connsiteX3" fmla="*/ 356496 w 525077"/>
              <a:gd name="connsiteY3" fmla="*/ 462945 h 606722"/>
              <a:gd name="connsiteX4" fmla="*/ 382817 w 525077"/>
              <a:gd name="connsiteY4" fmla="*/ 436659 h 606722"/>
              <a:gd name="connsiteX5" fmla="*/ 145718 w 525077"/>
              <a:gd name="connsiteY5" fmla="*/ 436659 h 606722"/>
              <a:gd name="connsiteX6" fmla="*/ 172039 w 525077"/>
              <a:gd name="connsiteY6" fmla="*/ 462945 h 606722"/>
              <a:gd name="connsiteX7" fmla="*/ 145718 w 525077"/>
              <a:gd name="connsiteY7" fmla="*/ 489231 h 606722"/>
              <a:gd name="connsiteX8" fmla="*/ 119397 w 525077"/>
              <a:gd name="connsiteY8" fmla="*/ 462945 h 606722"/>
              <a:gd name="connsiteX9" fmla="*/ 145718 w 525077"/>
              <a:gd name="connsiteY9" fmla="*/ 436659 h 606722"/>
              <a:gd name="connsiteX10" fmla="*/ 382817 w 525077"/>
              <a:gd name="connsiteY10" fmla="*/ 122713 h 606722"/>
              <a:gd name="connsiteX11" fmla="*/ 409138 w 525077"/>
              <a:gd name="connsiteY11" fmla="*/ 149020 h 606722"/>
              <a:gd name="connsiteX12" fmla="*/ 409138 w 525077"/>
              <a:gd name="connsiteY12" fmla="*/ 359474 h 606722"/>
              <a:gd name="connsiteX13" fmla="*/ 382817 w 525077"/>
              <a:gd name="connsiteY13" fmla="*/ 385781 h 606722"/>
              <a:gd name="connsiteX14" fmla="*/ 356496 w 525077"/>
              <a:gd name="connsiteY14" fmla="*/ 359474 h 606722"/>
              <a:gd name="connsiteX15" fmla="*/ 356496 w 525077"/>
              <a:gd name="connsiteY15" fmla="*/ 149020 h 606722"/>
              <a:gd name="connsiteX16" fmla="*/ 382817 w 525077"/>
              <a:gd name="connsiteY16" fmla="*/ 122713 h 606722"/>
              <a:gd name="connsiteX17" fmla="*/ 145718 w 525077"/>
              <a:gd name="connsiteY17" fmla="*/ 122713 h 606722"/>
              <a:gd name="connsiteX18" fmla="*/ 172039 w 525077"/>
              <a:gd name="connsiteY18" fmla="*/ 149020 h 606722"/>
              <a:gd name="connsiteX19" fmla="*/ 172039 w 525077"/>
              <a:gd name="connsiteY19" fmla="*/ 359474 h 606722"/>
              <a:gd name="connsiteX20" fmla="*/ 145718 w 525077"/>
              <a:gd name="connsiteY20" fmla="*/ 385781 h 606722"/>
              <a:gd name="connsiteX21" fmla="*/ 119397 w 525077"/>
              <a:gd name="connsiteY21" fmla="*/ 359474 h 606722"/>
              <a:gd name="connsiteX22" fmla="*/ 119397 w 525077"/>
              <a:gd name="connsiteY22" fmla="*/ 149020 h 606722"/>
              <a:gd name="connsiteX23" fmla="*/ 145718 w 525077"/>
              <a:gd name="connsiteY23" fmla="*/ 122713 h 606722"/>
              <a:gd name="connsiteX24" fmla="*/ 289731 w 525077"/>
              <a:gd name="connsiteY24" fmla="*/ 52611 h 606722"/>
              <a:gd name="connsiteX25" fmla="*/ 289731 w 525077"/>
              <a:gd name="connsiteY25" fmla="*/ 554111 h 606722"/>
              <a:gd name="connsiteX26" fmla="*/ 474163 w 525077"/>
              <a:gd name="connsiteY26" fmla="*/ 554111 h 606722"/>
              <a:gd name="connsiteX27" fmla="*/ 474163 w 525077"/>
              <a:gd name="connsiteY27" fmla="*/ 52611 h 606722"/>
              <a:gd name="connsiteX28" fmla="*/ 52695 w 525077"/>
              <a:gd name="connsiteY28" fmla="*/ 52611 h 606722"/>
              <a:gd name="connsiteX29" fmla="*/ 52695 w 525077"/>
              <a:gd name="connsiteY29" fmla="*/ 554111 h 606722"/>
              <a:gd name="connsiteX30" fmla="*/ 237037 w 525077"/>
              <a:gd name="connsiteY30" fmla="*/ 554111 h 606722"/>
              <a:gd name="connsiteX31" fmla="*/ 237037 w 525077"/>
              <a:gd name="connsiteY31" fmla="*/ 52611 h 606722"/>
              <a:gd name="connsiteX32" fmla="*/ 26347 w 525077"/>
              <a:gd name="connsiteY32" fmla="*/ 0 h 606722"/>
              <a:gd name="connsiteX33" fmla="*/ 498730 w 525077"/>
              <a:gd name="connsiteY33" fmla="*/ 0 h 606722"/>
              <a:gd name="connsiteX34" fmla="*/ 525077 w 525077"/>
              <a:gd name="connsiteY34" fmla="*/ 26306 h 606722"/>
              <a:gd name="connsiteX35" fmla="*/ 525077 w 525077"/>
              <a:gd name="connsiteY35" fmla="*/ 580416 h 606722"/>
              <a:gd name="connsiteX36" fmla="*/ 498730 w 525077"/>
              <a:gd name="connsiteY36" fmla="*/ 606722 h 606722"/>
              <a:gd name="connsiteX37" fmla="*/ 26347 w 525077"/>
              <a:gd name="connsiteY37" fmla="*/ 606722 h 606722"/>
              <a:gd name="connsiteX38" fmla="*/ 0 w 525077"/>
              <a:gd name="connsiteY38" fmla="*/ 580416 h 606722"/>
              <a:gd name="connsiteX39" fmla="*/ 0 w 525077"/>
              <a:gd name="connsiteY39" fmla="*/ 26306 h 606722"/>
              <a:gd name="connsiteX40" fmla="*/ 26347 w 525077"/>
              <a:gd name="connsiteY40"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25077" h="606722">
                <a:moveTo>
                  <a:pt x="382817" y="436659"/>
                </a:moveTo>
                <a:cubicBezTo>
                  <a:pt x="397354" y="436659"/>
                  <a:pt x="409138" y="448428"/>
                  <a:pt x="409138" y="462945"/>
                </a:cubicBezTo>
                <a:cubicBezTo>
                  <a:pt x="409138" y="477462"/>
                  <a:pt x="397354" y="489231"/>
                  <a:pt x="382817" y="489231"/>
                </a:cubicBezTo>
                <a:cubicBezTo>
                  <a:pt x="368280" y="489231"/>
                  <a:pt x="356496" y="477462"/>
                  <a:pt x="356496" y="462945"/>
                </a:cubicBezTo>
                <a:cubicBezTo>
                  <a:pt x="356496" y="448428"/>
                  <a:pt x="368280" y="436659"/>
                  <a:pt x="382817" y="436659"/>
                </a:cubicBezTo>
                <a:close/>
                <a:moveTo>
                  <a:pt x="145718" y="436659"/>
                </a:moveTo>
                <a:cubicBezTo>
                  <a:pt x="160255" y="436659"/>
                  <a:pt x="172039" y="448428"/>
                  <a:pt x="172039" y="462945"/>
                </a:cubicBezTo>
                <a:cubicBezTo>
                  <a:pt x="172039" y="477462"/>
                  <a:pt x="160255" y="489231"/>
                  <a:pt x="145718" y="489231"/>
                </a:cubicBezTo>
                <a:cubicBezTo>
                  <a:pt x="131181" y="489231"/>
                  <a:pt x="119397" y="477462"/>
                  <a:pt x="119397" y="462945"/>
                </a:cubicBezTo>
                <a:cubicBezTo>
                  <a:pt x="119397" y="448428"/>
                  <a:pt x="131181" y="436659"/>
                  <a:pt x="145718" y="436659"/>
                </a:cubicBezTo>
                <a:close/>
                <a:moveTo>
                  <a:pt x="382817" y="122713"/>
                </a:moveTo>
                <a:cubicBezTo>
                  <a:pt x="397311" y="122713"/>
                  <a:pt x="409138" y="134534"/>
                  <a:pt x="409138" y="149020"/>
                </a:cubicBezTo>
                <a:lnTo>
                  <a:pt x="409138" y="359474"/>
                </a:lnTo>
                <a:cubicBezTo>
                  <a:pt x="409138" y="373961"/>
                  <a:pt x="397311" y="385781"/>
                  <a:pt x="382817" y="385781"/>
                </a:cubicBezTo>
                <a:cubicBezTo>
                  <a:pt x="368234" y="385781"/>
                  <a:pt x="356496" y="373961"/>
                  <a:pt x="356496" y="359474"/>
                </a:cubicBezTo>
                <a:lnTo>
                  <a:pt x="356496" y="149020"/>
                </a:lnTo>
                <a:cubicBezTo>
                  <a:pt x="356496" y="134534"/>
                  <a:pt x="368234" y="122713"/>
                  <a:pt x="382817" y="122713"/>
                </a:cubicBezTo>
                <a:close/>
                <a:moveTo>
                  <a:pt x="145718" y="122713"/>
                </a:moveTo>
                <a:cubicBezTo>
                  <a:pt x="160301" y="122713"/>
                  <a:pt x="172039" y="134534"/>
                  <a:pt x="172039" y="149020"/>
                </a:cubicBezTo>
                <a:lnTo>
                  <a:pt x="172039" y="359474"/>
                </a:lnTo>
                <a:cubicBezTo>
                  <a:pt x="172039" y="373961"/>
                  <a:pt x="160301" y="385781"/>
                  <a:pt x="145718" y="385781"/>
                </a:cubicBezTo>
                <a:cubicBezTo>
                  <a:pt x="131224" y="385781"/>
                  <a:pt x="119397" y="373961"/>
                  <a:pt x="119397" y="359474"/>
                </a:cubicBezTo>
                <a:lnTo>
                  <a:pt x="119397" y="149020"/>
                </a:lnTo>
                <a:cubicBezTo>
                  <a:pt x="119397" y="134534"/>
                  <a:pt x="131224" y="122713"/>
                  <a:pt x="145718" y="122713"/>
                </a:cubicBezTo>
                <a:close/>
                <a:moveTo>
                  <a:pt x="289731" y="52611"/>
                </a:moveTo>
                <a:lnTo>
                  <a:pt x="289731" y="554111"/>
                </a:lnTo>
                <a:lnTo>
                  <a:pt x="474163" y="554111"/>
                </a:lnTo>
                <a:lnTo>
                  <a:pt x="474163" y="52611"/>
                </a:lnTo>
                <a:close/>
                <a:moveTo>
                  <a:pt x="52695" y="52611"/>
                </a:moveTo>
                <a:lnTo>
                  <a:pt x="52695" y="554111"/>
                </a:lnTo>
                <a:lnTo>
                  <a:pt x="237037" y="554111"/>
                </a:lnTo>
                <a:lnTo>
                  <a:pt x="237037" y="52611"/>
                </a:lnTo>
                <a:close/>
                <a:moveTo>
                  <a:pt x="26347" y="0"/>
                </a:moveTo>
                <a:lnTo>
                  <a:pt x="498730" y="0"/>
                </a:lnTo>
                <a:cubicBezTo>
                  <a:pt x="513239" y="0"/>
                  <a:pt x="525077" y="11820"/>
                  <a:pt x="525077" y="26306"/>
                </a:cubicBezTo>
                <a:lnTo>
                  <a:pt x="525077" y="580416"/>
                </a:lnTo>
                <a:cubicBezTo>
                  <a:pt x="525077" y="594902"/>
                  <a:pt x="513328" y="606722"/>
                  <a:pt x="498730" y="606722"/>
                </a:cubicBezTo>
                <a:lnTo>
                  <a:pt x="26347" y="606722"/>
                </a:lnTo>
                <a:cubicBezTo>
                  <a:pt x="11749" y="606722"/>
                  <a:pt x="0" y="594902"/>
                  <a:pt x="0" y="580416"/>
                </a:cubicBezTo>
                <a:lnTo>
                  <a:pt x="0" y="26306"/>
                </a:lnTo>
                <a:cubicBezTo>
                  <a:pt x="0" y="11820"/>
                  <a:pt x="11749" y="0"/>
                  <a:pt x="26347" y="0"/>
                </a:cubicBezTo>
                <a:close/>
              </a:path>
            </a:pathLst>
          </a:custGeom>
          <a:solidFill>
            <a:srgbClr val="1A3172"/>
          </a:solidFill>
          <a:ln>
            <a:noFill/>
          </a:ln>
        </p:spPr>
      </p:sp>
      <p:cxnSp>
        <p:nvCxnSpPr>
          <p:cNvPr id="14" name="直接连接符 13"/>
          <p:cNvCxnSpPr/>
          <p:nvPr/>
        </p:nvCxnSpPr>
        <p:spPr>
          <a:xfrm>
            <a:off x="5646000" y="1534897"/>
            <a:ext cx="0" cy="5008778"/>
          </a:xfrm>
          <a:prstGeom prst="line">
            <a:avLst/>
          </a:prstGeom>
          <a:ln w="25400" cap="rnd">
            <a:solidFill>
              <a:schemeClr val="tx1">
                <a:lumMod val="75000"/>
                <a:lumOff val="2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542" name="Rectangle 30"/>
          <p:cNvSpPr/>
          <p:nvPr/>
        </p:nvSpPr>
        <p:spPr bwMode="auto">
          <a:xfrm>
            <a:off x="674803" y="5296131"/>
            <a:ext cx="4445128" cy="813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ctr" defTabSz="913765" rtl="0" eaLnBrk="1" fontAlgn="auto" latinLnBrk="0" hangingPunct="1">
              <a:lnSpc>
                <a:spcPct val="150000"/>
              </a:lnSpc>
              <a:spcBef>
                <a:spcPct val="0"/>
              </a:spcBef>
              <a:spcAft>
                <a:spcPts val="0"/>
              </a:spcAft>
              <a:buClrTx/>
              <a:buSzTx/>
              <a:buFontTx/>
              <a:buNone/>
              <a:defRPr/>
            </a:pPr>
            <a:r>
              <a:rPr kumimoji="0" lang="en-US" altLang="zh-CN" sz="1200" b="0" i="0" u="none" strike="noStrike" kern="1200" cap="none" spc="0" normalizeH="0" baseline="0" noProof="0" dirty="0">
                <a:ln>
                  <a:noFill/>
                </a:ln>
                <a:solidFill>
                  <a:srgbClr val="000000"/>
                </a:solidFill>
                <a:effectLst/>
                <a:uLnTx/>
                <a:uFillTx/>
                <a:latin typeface="+mn-ea"/>
                <a:cs typeface="+mn-cs"/>
              </a:rPr>
              <a:t>输入内容</a:t>
            </a:r>
            <a:endParaRPr kumimoji="0" lang="en-US" altLang="zh-CN" sz="1200" b="0" i="0" u="none" strike="noStrike" kern="1200" cap="none" spc="0" normalizeH="0" baseline="0" noProof="0" dirty="0">
              <a:ln>
                <a:noFill/>
              </a:ln>
              <a:solidFill>
                <a:srgbClr val="000000"/>
              </a:solidFill>
              <a:effectLst/>
              <a:uLnTx/>
              <a:uFillTx/>
              <a:latin typeface="+mn-ea"/>
              <a:cs typeface="+mn-cs"/>
            </a:endParaRPr>
          </a:p>
        </p:txBody>
      </p:sp>
      <p:sp>
        <p:nvSpPr>
          <p:cNvPr id="543" name="TextBox 31"/>
          <p:cNvSpPr txBox="1"/>
          <p:nvPr/>
        </p:nvSpPr>
        <p:spPr bwMode="auto">
          <a:xfrm>
            <a:off x="674803" y="4883250"/>
            <a:ext cx="4445128" cy="41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ctr" defTabSz="913765" rtl="0" eaLnBrk="1" fontAlgn="auto" latinLnBrk="0" hangingPunct="1">
              <a:lnSpc>
                <a:spcPct val="100000"/>
              </a:lnSpc>
              <a:spcBef>
                <a:spcPct val="0"/>
              </a:spcBef>
              <a:spcAft>
                <a:spcPts val="0"/>
              </a:spcAft>
              <a:buClrTx/>
              <a:buSzTx/>
              <a:buFontTx/>
              <a:buNone/>
              <a:defRPr/>
            </a:pPr>
            <a:r>
              <a:rPr kumimoji="0" lang="en-US" altLang="zh-CN" sz="1800" b="1"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rPr>
              <a:t>输入内容</a:t>
            </a:r>
            <a:endParaRPr kumimoji="0" lang="en-US" altLang="zh-CN" sz="1800" b="1" i="0" u="none" strike="noStrike" kern="1200" cap="none" spc="0" normalizeH="0" baseline="0" noProof="0" dirty="0">
              <a:ln>
                <a:noFill/>
              </a:ln>
              <a:solidFill>
                <a:srgbClr val="000000"/>
              </a:solidFill>
              <a:effectLst/>
              <a:uLnTx/>
              <a:uFillTx/>
              <a:latin typeface="Arial" panose="020B0704020202090204"/>
              <a:ea typeface="微软雅黑" panose="020B0503020204020204" pitchFamily="34" charset="-122"/>
              <a:cs typeface="+mn-cs"/>
            </a:endParaRPr>
          </a:p>
        </p:txBody>
      </p:sp>
      <p:sp>
        <p:nvSpPr>
          <p:cNvPr id="15" name="标题 14"/>
          <p:cNvSpPr>
            <a:spLocks noGrp="1"/>
          </p:cNvSpPr>
          <p:nvPr>
            <p:ph type="title"/>
          </p:nvPr>
        </p:nvSpPr>
        <p:spPr>
          <a:xfrm>
            <a:off x="1341437" y="235280"/>
            <a:ext cx="10850563" cy="663575"/>
          </a:xfrm>
        </p:spPr>
        <p:txBody>
          <a:bodyPr/>
          <a:lstStyle/>
          <a:p>
            <a:r>
              <a:rPr lang="zh-CN" altLang="en-US" sz="2800" dirty="0"/>
              <a:t>输入内容</a:t>
            </a:r>
            <a:endParaRPr lang="zh-CN" altLang="en-US" sz="2800" dirty="0"/>
          </a:p>
        </p:txBody>
      </p:sp>
      <p:sp>
        <p:nvSpPr>
          <p:cNvPr id="546" name="four-dots-horizontally-aligned-as-a-line_56969"/>
          <p:cNvSpPr>
            <a:spLocks noChangeAspect="1"/>
          </p:cNvSpPr>
          <p:nvPr/>
        </p:nvSpPr>
        <p:spPr bwMode="auto">
          <a:xfrm>
            <a:off x="2592926" y="6101417"/>
            <a:ext cx="609685" cy="112755"/>
          </a:xfrm>
          <a:custGeom>
            <a:avLst/>
            <a:gdLst>
              <a:gd name="connsiteX0" fmla="*/ 551551 w 608203"/>
              <a:gd name="connsiteY0" fmla="*/ 0 h 112481"/>
              <a:gd name="connsiteX1" fmla="*/ 551880 w 608203"/>
              <a:gd name="connsiteY1" fmla="*/ 0 h 112481"/>
              <a:gd name="connsiteX2" fmla="*/ 608203 w 608203"/>
              <a:gd name="connsiteY2" fmla="*/ 56241 h 112481"/>
              <a:gd name="connsiteX3" fmla="*/ 551880 w 608203"/>
              <a:gd name="connsiteY3" fmla="*/ 112481 h 112481"/>
              <a:gd name="connsiteX4" fmla="*/ 551551 w 608203"/>
              <a:gd name="connsiteY4" fmla="*/ 112481 h 112481"/>
              <a:gd name="connsiteX5" fmla="*/ 495228 w 608203"/>
              <a:gd name="connsiteY5" fmla="*/ 56241 h 112481"/>
              <a:gd name="connsiteX6" fmla="*/ 551551 w 608203"/>
              <a:gd name="connsiteY6" fmla="*/ 0 h 112481"/>
              <a:gd name="connsiteX7" fmla="*/ 386346 w 608203"/>
              <a:gd name="connsiteY7" fmla="*/ 0 h 112481"/>
              <a:gd name="connsiteX8" fmla="*/ 387050 w 608203"/>
              <a:gd name="connsiteY8" fmla="*/ 0 h 112481"/>
              <a:gd name="connsiteX9" fmla="*/ 443362 w 608203"/>
              <a:gd name="connsiteY9" fmla="*/ 56241 h 112481"/>
              <a:gd name="connsiteX10" fmla="*/ 387050 w 608203"/>
              <a:gd name="connsiteY10" fmla="*/ 112481 h 112481"/>
              <a:gd name="connsiteX11" fmla="*/ 386346 w 608203"/>
              <a:gd name="connsiteY11" fmla="*/ 112481 h 112481"/>
              <a:gd name="connsiteX12" fmla="*/ 330034 w 608203"/>
              <a:gd name="connsiteY12" fmla="*/ 56241 h 112481"/>
              <a:gd name="connsiteX13" fmla="*/ 386346 w 608203"/>
              <a:gd name="connsiteY13" fmla="*/ 0 h 112481"/>
              <a:gd name="connsiteX14" fmla="*/ 221153 w 608203"/>
              <a:gd name="connsiteY14" fmla="*/ 0 h 112481"/>
              <a:gd name="connsiteX15" fmla="*/ 221857 w 608203"/>
              <a:gd name="connsiteY15" fmla="*/ 0 h 112481"/>
              <a:gd name="connsiteX16" fmla="*/ 278169 w 608203"/>
              <a:gd name="connsiteY16" fmla="*/ 56241 h 112481"/>
              <a:gd name="connsiteX17" fmla="*/ 221857 w 608203"/>
              <a:gd name="connsiteY17" fmla="*/ 112481 h 112481"/>
              <a:gd name="connsiteX18" fmla="*/ 221153 w 608203"/>
              <a:gd name="connsiteY18" fmla="*/ 112481 h 112481"/>
              <a:gd name="connsiteX19" fmla="*/ 164841 w 608203"/>
              <a:gd name="connsiteY19" fmla="*/ 56241 h 112481"/>
              <a:gd name="connsiteX20" fmla="*/ 221153 w 608203"/>
              <a:gd name="connsiteY20" fmla="*/ 0 h 112481"/>
              <a:gd name="connsiteX21" fmla="*/ 56323 w 608203"/>
              <a:gd name="connsiteY21" fmla="*/ 0 h 112481"/>
              <a:gd name="connsiteX22" fmla="*/ 56652 w 608203"/>
              <a:gd name="connsiteY22" fmla="*/ 0 h 112481"/>
              <a:gd name="connsiteX23" fmla="*/ 112975 w 608203"/>
              <a:gd name="connsiteY23" fmla="*/ 56241 h 112481"/>
              <a:gd name="connsiteX24" fmla="*/ 56652 w 608203"/>
              <a:gd name="connsiteY24" fmla="*/ 112481 h 112481"/>
              <a:gd name="connsiteX25" fmla="*/ 56323 w 608203"/>
              <a:gd name="connsiteY25" fmla="*/ 112481 h 112481"/>
              <a:gd name="connsiteX26" fmla="*/ 0 w 608203"/>
              <a:gd name="connsiteY26" fmla="*/ 56241 h 112481"/>
              <a:gd name="connsiteX27" fmla="*/ 56323 w 608203"/>
              <a:gd name="connsiteY27" fmla="*/ 0 h 11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8203" h="112481">
                <a:moveTo>
                  <a:pt x="551551" y="0"/>
                </a:moveTo>
                <a:lnTo>
                  <a:pt x="551880" y="0"/>
                </a:lnTo>
                <a:cubicBezTo>
                  <a:pt x="582999" y="0"/>
                  <a:pt x="608203" y="25168"/>
                  <a:pt x="608203" y="56241"/>
                </a:cubicBezTo>
                <a:cubicBezTo>
                  <a:pt x="608203" y="87314"/>
                  <a:pt x="582999" y="112481"/>
                  <a:pt x="551880" y="112481"/>
                </a:cubicBezTo>
                <a:lnTo>
                  <a:pt x="551551" y="112481"/>
                </a:lnTo>
                <a:cubicBezTo>
                  <a:pt x="520480" y="112481"/>
                  <a:pt x="495228" y="87314"/>
                  <a:pt x="495228" y="56241"/>
                </a:cubicBezTo>
                <a:cubicBezTo>
                  <a:pt x="495228" y="25168"/>
                  <a:pt x="520480" y="0"/>
                  <a:pt x="551551" y="0"/>
                </a:cubicBezTo>
                <a:close/>
                <a:moveTo>
                  <a:pt x="386346" y="0"/>
                </a:moveTo>
                <a:lnTo>
                  <a:pt x="387050" y="0"/>
                </a:lnTo>
                <a:cubicBezTo>
                  <a:pt x="418162" y="0"/>
                  <a:pt x="443362" y="25168"/>
                  <a:pt x="443362" y="56241"/>
                </a:cubicBezTo>
                <a:cubicBezTo>
                  <a:pt x="443362" y="87314"/>
                  <a:pt x="418162" y="112481"/>
                  <a:pt x="387050" y="112481"/>
                </a:cubicBezTo>
                <a:lnTo>
                  <a:pt x="386346" y="112481"/>
                </a:lnTo>
                <a:cubicBezTo>
                  <a:pt x="355280" y="112481"/>
                  <a:pt x="330034" y="87314"/>
                  <a:pt x="330034" y="56241"/>
                </a:cubicBezTo>
                <a:cubicBezTo>
                  <a:pt x="330034" y="25168"/>
                  <a:pt x="355280" y="0"/>
                  <a:pt x="386346" y="0"/>
                </a:cubicBezTo>
                <a:close/>
                <a:moveTo>
                  <a:pt x="221153" y="0"/>
                </a:moveTo>
                <a:lnTo>
                  <a:pt x="221857" y="0"/>
                </a:lnTo>
                <a:cubicBezTo>
                  <a:pt x="252922" y="0"/>
                  <a:pt x="278169" y="25168"/>
                  <a:pt x="278169" y="56241"/>
                </a:cubicBezTo>
                <a:cubicBezTo>
                  <a:pt x="278169" y="87314"/>
                  <a:pt x="252922" y="112481"/>
                  <a:pt x="221857" y="112481"/>
                </a:cubicBezTo>
                <a:lnTo>
                  <a:pt x="221153" y="112481"/>
                </a:lnTo>
                <a:cubicBezTo>
                  <a:pt x="190040" y="112481"/>
                  <a:pt x="164841" y="87314"/>
                  <a:pt x="164841" y="56241"/>
                </a:cubicBezTo>
                <a:cubicBezTo>
                  <a:pt x="164841" y="25168"/>
                  <a:pt x="190040" y="0"/>
                  <a:pt x="221153" y="0"/>
                </a:cubicBezTo>
                <a:close/>
                <a:moveTo>
                  <a:pt x="56323" y="0"/>
                </a:moveTo>
                <a:lnTo>
                  <a:pt x="56652" y="0"/>
                </a:lnTo>
                <a:cubicBezTo>
                  <a:pt x="87723" y="0"/>
                  <a:pt x="112975" y="25168"/>
                  <a:pt x="112975" y="56241"/>
                </a:cubicBezTo>
                <a:cubicBezTo>
                  <a:pt x="112975" y="87314"/>
                  <a:pt x="87723" y="112481"/>
                  <a:pt x="56652" y="112481"/>
                </a:cubicBezTo>
                <a:lnTo>
                  <a:pt x="56323" y="112481"/>
                </a:lnTo>
                <a:cubicBezTo>
                  <a:pt x="25204" y="112481"/>
                  <a:pt x="0" y="87314"/>
                  <a:pt x="0" y="56241"/>
                </a:cubicBezTo>
                <a:cubicBezTo>
                  <a:pt x="0" y="25168"/>
                  <a:pt x="25204" y="0"/>
                  <a:pt x="56323" y="0"/>
                </a:cubicBezTo>
                <a:close/>
              </a:path>
            </a:pathLst>
          </a:custGeom>
          <a:solidFill>
            <a:srgbClr val="1A3172"/>
          </a:solidFill>
          <a:ln>
            <a:noFill/>
          </a:ln>
        </p:spPr>
      </p:sp>
      <p:sp>
        <p:nvSpPr>
          <p:cNvPr id="549" name="book-and-cd_43679"/>
          <p:cNvSpPr>
            <a:spLocks noChangeAspect="1"/>
          </p:cNvSpPr>
          <p:nvPr/>
        </p:nvSpPr>
        <p:spPr bwMode="auto">
          <a:xfrm>
            <a:off x="520658" y="414668"/>
            <a:ext cx="609685" cy="488288"/>
          </a:xfrm>
          <a:custGeom>
            <a:avLst/>
            <a:gdLst>
              <a:gd name="connsiteX0" fmla="*/ 452113 w 560604"/>
              <a:gd name="connsiteY0" fmla="*/ 77314 h 448980"/>
              <a:gd name="connsiteX1" fmla="*/ 417185 w 560604"/>
              <a:gd name="connsiteY1" fmla="*/ 112165 h 448980"/>
              <a:gd name="connsiteX2" fmla="*/ 452113 w 560604"/>
              <a:gd name="connsiteY2" fmla="*/ 145726 h 448980"/>
              <a:gd name="connsiteX3" fmla="*/ 485747 w 560604"/>
              <a:gd name="connsiteY3" fmla="*/ 112165 h 448980"/>
              <a:gd name="connsiteX4" fmla="*/ 452113 w 560604"/>
              <a:gd name="connsiteY4" fmla="*/ 77314 h 448980"/>
              <a:gd name="connsiteX5" fmla="*/ 118850 w 560604"/>
              <a:gd name="connsiteY5" fmla="*/ 64516 h 448980"/>
              <a:gd name="connsiteX6" fmla="*/ 40048 w 560604"/>
              <a:gd name="connsiteY6" fmla="*/ 77417 h 448980"/>
              <a:gd name="connsiteX7" fmla="*/ 40048 w 560604"/>
              <a:gd name="connsiteY7" fmla="*/ 392214 h 448980"/>
              <a:gd name="connsiteX8" fmla="*/ 107224 w 560604"/>
              <a:gd name="connsiteY8" fmla="*/ 380602 h 448980"/>
              <a:gd name="connsiteX9" fmla="*/ 255786 w 560604"/>
              <a:gd name="connsiteY9" fmla="*/ 412856 h 448980"/>
              <a:gd name="connsiteX10" fmla="*/ 255786 w 560604"/>
              <a:gd name="connsiteY10" fmla="*/ 277390 h 448980"/>
              <a:gd name="connsiteX11" fmla="*/ 246743 w 560604"/>
              <a:gd name="connsiteY11" fmla="*/ 287711 h 448980"/>
              <a:gd name="connsiteX12" fmla="*/ 246743 w 560604"/>
              <a:gd name="connsiteY12" fmla="*/ 109671 h 448980"/>
              <a:gd name="connsiteX13" fmla="*/ 118850 w 560604"/>
              <a:gd name="connsiteY13" fmla="*/ 64516 h 448980"/>
              <a:gd name="connsiteX14" fmla="*/ 452113 w 560604"/>
              <a:gd name="connsiteY14" fmla="*/ 64406 h 448980"/>
              <a:gd name="connsiteX15" fmla="*/ 498683 w 560604"/>
              <a:gd name="connsiteY15" fmla="*/ 112165 h 448980"/>
              <a:gd name="connsiteX16" fmla="*/ 452113 w 560604"/>
              <a:gd name="connsiteY16" fmla="*/ 158634 h 448980"/>
              <a:gd name="connsiteX17" fmla="*/ 404248 w 560604"/>
              <a:gd name="connsiteY17" fmla="*/ 112165 h 448980"/>
              <a:gd name="connsiteX18" fmla="*/ 452113 w 560604"/>
              <a:gd name="connsiteY18" fmla="*/ 64406 h 448980"/>
              <a:gd name="connsiteX19" fmla="*/ 452058 w 560604"/>
              <a:gd name="connsiteY19" fmla="*/ 59344 h 448980"/>
              <a:gd name="connsiteX20" fmla="*/ 399076 w 560604"/>
              <a:gd name="connsiteY20" fmla="*/ 112237 h 448980"/>
              <a:gd name="connsiteX21" fmla="*/ 452058 w 560604"/>
              <a:gd name="connsiteY21" fmla="*/ 163840 h 448980"/>
              <a:gd name="connsiteX22" fmla="*/ 505039 w 560604"/>
              <a:gd name="connsiteY22" fmla="*/ 112237 h 448980"/>
              <a:gd name="connsiteX23" fmla="*/ 452058 w 560604"/>
              <a:gd name="connsiteY23" fmla="*/ 59344 h 448980"/>
              <a:gd name="connsiteX24" fmla="*/ 118850 w 560604"/>
              <a:gd name="connsiteY24" fmla="*/ 50324 h 448980"/>
              <a:gd name="connsiteX25" fmla="*/ 257078 w 560604"/>
              <a:gd name="connsiteY25" fmla="*/ 99350 h 448980"/>
              <a:gd name="connsiteX26" fmla="*/ 334589 w 560604"/>
              <a:gd name="connsiteY26" fmla="*/ 58065 h 448980"/>
              <a:gd name="connsiteX27" fmla="*/ 329422 w 560604"/>
              <a:gd name="connsiteY27" fmla="*/ 76127 h 448980"/>
              <a:gd name="connsiteX28" fmla="*/ 268705 w 560604"/>
              <a:gd name="connsiteY28" fmla="*/ 109671 h 448980"/>
              <a:gd name="connsiteX29" fmla="*/ 268705 w 560604"/>
              <a:gd name="connsiteY29" fmla="*/ 287711 h 448980"/>
              <a:gd name="connsiteX30" fmla="*/ 259662 w 560604"/>
              <a:gd name="connsiteY30" fmla="*/ 277390 h 448980"/>
              <a:gd name="connsiteX31" fmla="*/ 259662 w 560604"/>
              <a:gd name="connsiteY31" fmla="*/ 412856 h 448980"/>
              <a:gd name="connsiteX32" fmla="*/ 405641 w 560604"/>
              <a:gd name="connsiteY32" fmla="*/ 380602 h 448980"/>
              <a:gd name="connsiteX33" fmla="*/ 475400 w 560604"/>
              <a:gd name="connsiteY33" fmla="*/ 392214 h 448980"/>
              <a:gd name="connsiteX34" fmla="*/ 475400 w 560604"/>
              <a:gd name="connsiteY34" fmla="*/ 233525 h 448980"/>
              <a:gd name="connsiteX35" fmla="*/ 510280 w 560604"/>
              <a:gd name="connsiteY35" fmla="*/ 221914 h 448980"/>
              <a:gd name="connsiteX36" fmla="*/ 510280 w 560604"/>
              <a:gd name="connsiteY36" fmla="*/ 437369 h 448980"/>
              <a:gd name="connsiteX37" fmla="*/ 290666 w 560604"/>
              <a:gd name="connsiteY37" fmla="*/ 437369 h 448980"/>
              <a:gd name="connsiteX38" fmla="*/ 258370 w 560604"/>
              <a:gd name="connsiteY38" fmla="*/ 448980 h 448980"/>
              <a:gd name="connsiteX39" fmla="*/ 226074 w 560604"/>
              <a:gd name="connsiteY39" fmla="*/ 437369 h 448980"/>
              <a:gd name="connsiteX40" fmla="*/ 0 w 560604"/>
              <a:gd name="connsiteY40" fmla="*/ 437369 h 448980"/>
              <a:gd name="connsiteX41" fmla="*/ 0 w 560604"/>
              <a:gd name="connsiteY41" fmla="*/ 113541 h 448980"/>
              <a:gd name="connsiteX42" fmla="*/ 24545 w 560604"/>
              <a:gd name="connsiteY42" fmla="*/ 96769 h 448980"/>
              <a:gd name="connsiteX43" fmla="*/ 24545 w 560604"/>
              <a:gd name="connsiteY43" fmla="*/ 67096 h 448980"/>
              <a:gd name="connsiteX44" fmla="*/ 29713 w 560604"/>
              <a:gd name="connsiteY44" fmla="*/ 65806 h 448980"/>
              <a:gd name="connsiteX45" fmla="*/ 118850 w 560604"/>
              <a:gd name="connsiteY45" fmla="*/ 50324 h 448980"/>
              <a:gd name="connsiteX46" fmla="*/ 449473 w 560604"/>
              <a:gd name="connsiteY46" fmla="*/ 0 h 448980"/>
              <a:gd name="connsiteX47" fmla="*/ 560604 w 560604"/>
              <a:gd name="connsiteY47" fmla="*/ 109657 h 448980"/>
              <a:gd name="connsiteX48" fmla="*/ 449473 w 560604"/>
              <a:gd name="connsiteY48" fmla="*/ 219313 h 448980"/>
              <a:gd name="connsiteX49" fmla="*/ 339634 w 560604"/>
              <a:gd name="connsiteY49" fmla="*/ 109657 h 448980"/>
              <a:gd name="connsiteX50" fmla="*/ 449473 w 560604"/>
              <a:gd name="connsiteY50" fmla="*/ 0 h 4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60604" h="448980">
                <a:moveTo>
                  <a:pt x="452113" y="77314"/>
                </a:moveTo>
                <a:cubicBezTo>
                  <a:pt x="432708" y="77314"/>
                  <a:pt x="417185" y="92804"/>
                  <a:pt x="417185" y="112165"/>
                </a:cubicBezTo>
                <a:cubicBezTo>
                  <a:pt x="417185" y="130237"/>
                  <a:pt x="432708" y="145726"/>
                  <a:pt x="452113" y="145726"/>
                </a:cubicBezTo>
                <a:cubicBezTo>
                  <a:pt x="471517" y="145726"/>
                  <a:pt x="485747" y="130237"/>
                  <a:pt x="485747" y="112165"/>
                </a:cubicBezTo>
                <a:cubicBezTo>
                  <a:pt x="485747" y="92804"/>
                  <a:pt x="470223" y="77314"/>
                  <a:pt x="452113" y="77314"/>
                </a:cubicBezTo>
                <a:close/>
                <a:moveTo>
                  <a:pt x="118850" y="64516"/>
                </a:moveTo>
                <a:cubicBezTo>
                  <a:pt x="81387" y="64516"/>
                  <a:pt x="50382" y="73547"/>
                  <a:pt x="40048" y="77417"/>
                </a:cubicBezTo>
                <a:lnTo>
                  <a:pt x="40048" y="392214"/>
                </a:lnTo>
                <a:cubicBezTo>
                  <a:pt x="58133" y="384473"/>
                  <a:pt x="81387" y="380602"/>
                  <a:pt x="107224" y="380602"/>
                </a:cubicBezTo>
                <a:cubicBezTo>
                  <a:pt x="171816" y="380602"/>
                  <a:pt x="236408" y="405115"/>
                  <a:pt x="255786" y="412856"/>
                </a:cubicBezTo>
                <a:lnTo>
                  <a:pt x="255786" y="277390"/>
                </a:lnTo>
                <a:lnTo>
                  <a:pt x="246743" y="287711"/>
                </a:lnTo>
                <a:lnTo>
                  <a:pt x="246743" y="109671"/>
                </a:lnTo>
                <a:cubicBezTo>
                  <a:pt x="211863" y="79997"/>
                  <a:pt x="169232" y="64516"/>
                  <a:pt x="118850" y="64516"/>
                </a:cubicBezTo>
                <a:close/>
                <a:moveTo>
                  <a:pt x="452113" y="64406"/>
                </a:moveTo>
                <a:cubicBezTo>
                  <a:pt x="477985" y="64406"/>
                  <a:pt x="498683" y="86350"/>
                  <a:pt x="498683" y="112165"/>
                </a:cubicBezTo>
                <a:cubicBezTo>
                  <a:pt x="498683" y="137981"/>
                  <a:pt x="477985" y="158634"/>
                  <a:pt x="452113" y="158634"/>
                </a:cubicBezTo>
                <a:cubicBezTo>
                  <a:pt x="426240" y="158634"/>
                  <a:pt x="404248" y="137981"/>
                  <a:pt x="404248" y="112165"/>
                </a:cubicBezTo>
                <a:cubicBezTo>
                  <a:pt x="404248" y="86350"/>
                  <a:pt x="426240" y="64406"/>
                  <a:pt x="452113" y="64406"/>
                </a:cubicBezTo>
                <a:close/>
                <a:moveTo>
                  <a:pt x="452058" y="59344"/>
                </a:moveTo>
                <a:cubicBezTo>
                  <a:pt x="422336" y="59344"/>
                  <a:pt x="399076" y="82565"/>
                  <a:pt x="399076" y="112237"/>
                </a:cubicBezTo>
                <a:cubicBezTo>
                  <a:pt x="399076" y="140618"/>
                  <a:pt x="422336" y="163840"/>
                  <a:pt x="452058" y="163840"/>
                </a:cubicBezTo>
                <a:cubicBezTo>
                  <a:pt x="480486" y="163840"/>
                  <a:pt x="505039" y="140618"/>
                  <a:pt x="505039" y="112237"/>
                </a:cubicBezTo>
                <a:cubicBezTo>
                  <a:pt x="505039" y="82565"/>
                  <a:pt x="480486" y="59344"/>
                  <a:pt x="452058" y="59344"/>
                </a:cubicBezTo>
                <a:close/>
                <a:moveTo>
                  <a:pt x="118850" y="50324"/>
                </a:moveTo>
                <a:cubicBezTo>
                  <a:pt x="173108" y="50324"/>
                  <a:pt x="219614" y="67096"/>
                  <a:pt x="257078" y="99350"/>
                </a:cubicBezTo>
                <a:cubicBezTo>
                  <a:pt x="280331" y="79997"/>
                  <a:pt x="306168" y="65806"/>
                  <a:pt x="334589" y="58065"/>
                </a:cubicBezTo>
                <a:cubicBezTo>
                  <a:pt x="332005" y="64516"/>
                  <a:pt x="330713" y="69676"/>
                  <a:pt x="329422" y="76127"/>
                </a:cubicBezTo>
                <a:cubicBezTo>
                  <a:pt x="307460" y="82578"/>
                  <a:pt x="286791" y="94189"/>
                  <a:pt x="268705" y="109671"/>
                </a:cubicBezTo>
                <a:lnTo>
                  <a:pt x="268705" y="287711"/>
                </a:lnTo>
                <a:lnTo>
                  <a:pt x="259662" y="277390"/>
                </a:lnTo>
                <a:lnTo>
                  <a:pt x="259662" y="412856"/>
                </a:lnTo>
                <a:cubicBezTo>
                  <a:pt x="279039" y="405115"/>
                  <a:pt x="339756" y="380602"/>
                  <a:pt x="405641" y="380602"/>
                </a:cubicBezTo>
                <a:cubicBezTo>
                  <a:pt x="431478" y="380602"/>
                  <a:pt x="454731" y="384473"/>
                  <a:pt x="475400" y="392214"/>
                </a:cubicBezTo>
                <a:lnTo>
                  <a:pt x="475400" y="233525"/>
                </a:lnTo>
                <a:cubicBezTo>
                  <a:pt x="488319" y="230945"/>
                  <a:pt x="499945" y="227074"/>
                  <a:pt x="510280" y="221914"/>
                </a:cubicBezTo>
                <a:lnTo>
                  <a:pt x="510280" y="437369"/>
                </a:lnTo>
                <a:lnTo>
                  <a:pt x="290666" y="437369"/>
                </a:lnTo>
                <a:cubicBezTo>
                  <a:pt x="282915" y="445110"/>
                  <a:pt x="271288" y="448980"/>
                  <a:pt x="258370" y="448980"/>
                </a:cubicBezTo>
                <a:cubicBezTo>
                  <a:pt x="245451" y="448980"/>
                  <a:pt x="233825" y="445110"/>
                  <a:pt x="226074" y="437369"/>
                </a:cubicBezTo>
                <a:lnTo>
                  <a:pt x="0" y="437369"/>
                </a:lnTo>
                <a:lnTo>
                  <a:pt x="0" y="113541"/>
                </a:lnTo>
                <a:cubicBezTo>
                  <a:pt x="0" y="105800"/>
                  <a:pt x="9043" y="100640"/>
                  <a:pt x="24545" y="96769"/>
                </a:cubicBezTo>
                <a:lnTo>
                  <a:pt x="24545" y="67096"/>
                </a:lnTo>
                <a:lnTo>
                  <a:pt x="29713" y="65806"/>
                </a:lnTo>
                <a:cubicBezTo>
                  <a:pt x="31005" y="64516"/>
                  <a:pt x="68468" y="50324"/>
                  <a:pt x="118850" y="50324"/>
                </a:cubicBezTo>
                <a:close/>
                <a:moveTo>
                  <a:pt x="449473" y="0"/>
                </a:moveTo>
                <a:cubicBezTo>
                  <a:pt x="510208" y="0"/>
                  <a:pt x="560604" y="49023"/>
                  <a:pt x="560604" y="109657"/>
                </a:cubicBezTo>
                <a:cubicBezTo>
                  <a:pt x="560604" y="170290"/>
                  <a:pt x="510208" y="219313"/>
                  <a:pt x="449473" y="219313"/>
                </a:cubicBezTo>
                <a:cubicBezTo>
                  <a:pt x="388739" y="219313"/>
                  <a:pt x="339634" y="170290"/>
                  <a:pt x="339634" y="109657"/>
                </a:cubicBezTo>
                <a:cubicBezTo>
                  <a:pt x="339634" y="49023"/>
                  <a:pt x="388739" y="0"/>
                  <a:pt x="449473" y="0"/>
                </a:cubicBezTo>
                <a:close/>
              </a:path>
            </a:pathLst>
          </a:custGeom>
          <a:solidFill>
            <a:srgbClr val="1A3172"/>
          </a:solidFill>
          <a:ln>
            <a:noFill/>
          </a:ln>
        </p:spPr>
      </p:sp>
      <p:pic>
        <p:nvPicPr>
          <p:cNvPr id="557" name="图片 556" descr="/Users/xuhan/Desktop/DSC_8235.JPGDSC_8235"/>
          <p:cNvPicPr>
            <a:picLocks noChangeAspect="1"/>
          </p:cNvPicPr>
          <p:nvPr/>
        </p:nvPicPr>
        <p:blipFill>
          <a:blip r:embed="rId1"/>
          <a:srcRect t="4442" b="4442"/>
          <a:stretch>
            <a:fillRect/>
          </a:stretch>
        </p:blipFill>
        <p:spPr>
          <a:xfrm>
            <a:off x="1034415" y="2078355"/>
            <a:ext cx="3745230" cy="2275205"/>
          </a:xfrm>
          <a:prstGeom prst="rect">
            <a:avLst/>
          </a:prstGeom>
          <a:effectLst>
            <a:reflection blurRad="6350" stA="50000" endA="275" endPos="40000" dist="101600" dir="5400000" sy="-100000" algn="bl" rotWithShape="0"/>
          </a:effectLst>
        </p:spPr>
      </p:pic>
      <p:grpSp>
        <p:nvGrpSpPr>
          <p:cNvPr id="16" name="组合 15"/>
          <p:cNvGrpSpPr/>
          <p:nvPr/>
        </p:nvGrpSpPr>
        <p:grpSpPr>
          <a:xfrm>
            <a:off x="7376160" y="25400"/>
            <a:ext cx="4373880" cy="769620"/>
            <a:chOff x="1255" y="994"/>
            <a:chExt cx="6888" cy="1212"/>
          </a:xfrm>
        </p:grpSpPr>
        <p:grpSp>
          <p:nvGrpSpPr>
            <p:cNvPr id="20" name="组合 19"/>
            <p:cNvGrpSpPr/>
            <p:nvPr/>
          </p:nvGrpSpPr>
          <p:grpSpPr>
            <a:xfrm>
              <a:off x="1255" y="994"/>
              <a:ext cx="3518" cy="1213"/>
              <a:chOff x="1255" y="994"/>
              <a:chExt cx="3518" cy="1213"/>
            </a:xfrm>
          </p:grpSpPr>
          <p:pic>
            <p:nvPicPr>
              <p:cNvPr id="23" name="图片 22" descr="审大商学蓝色描边"/>
              <p:cNvPicPr>
                <a:picLocks noChangeAspect="1"/>
              </p:cNvPicPr>
              <p:nvPr>
                <p:custDataLst>
                  <p:tags r:id="rId2"/>
                </p:custDataLst>
              </p:nvPr>
            </p:nvPicPr>
            <p:blipFill>
              <a:blip r:embed="rId3"/>
              <a:srcRect l="44080" r="50658"/>
              <a:stretch>
                <a:fillRect/>
              </a:stretch>
            </p:blipFill>
            <p:spPr>
              <a:xfrm>
                <a:off x="4417" y="1166"/>
                <a:ext cx="356" cy="921"/>
              </a:xfrm>
              <a:prstGeom prst="rect">
                <a:avLst/>
              </a:prstGeom>
            </p:spPr>
          </p:pic>
          <p:pic>
            <p:nvPicPr>
              <p:cNvPr id="25" name="图片 24" descr="6_画板 1"/>
              <p:cNvPicPr>
                <a:picLocks noChangeAspect="1"/>
              </p:cNvPicPr>
              <p:nvPr>
                <p:custDataLst>
                  <p:tags r:id="rId4"/>
                </p:custDataLst>
              </p:nvPr>
            </p:nvPicPr>
            <p:blipFill>
              <a:blip r:embed="rId5"/>
              <a:srcRect l="21679" t="39299" r="21437" b="39748"/>
              <a:stretch>
                <a:fillRect/>
              </a:stretch>
            </p:blipFill>
            <p:spPr>
              <a:xfrm>
                <a:off x="1255" y="994"/>
                <a:ext cx="3293" cy="1213"/>
              </a:xfrm>
              <a:prstGeom prst="rect">
                <a:avLst/>
              </a:prstGeom>
            </p:spPr>
          </p:pic>
        </p:grpSp>
        <p:pic>
          <p:nvPicPr>
            <p:cNvPr id="27" name="图片 26" descr="精管理善治理(1)"/>
            <p:cNvPicPr>
              <a:picLocks noChangeAspect="1"/>
            </p:cNvPicPr>
            <p:nvPr>
              <p:custDataLst>
                <p:tags r:id="rId6"/>
              </p:custDataLst>
            </p:nvPr>
          </p:nvPicPr>
          <p:blipFill>
            <a:blip r:embed="rId7"/>
            <a:srcRect b="74403"/>
            <a:stretch>
              <a:fillRect/>
            </a:stretch>
          </p:blipFill>
          <p:spPr>
            <a:xfrm>
              <a:off x="4821" y="1329"/>
              <a:ext cx="3322" cy="665"/>
            </a:xfrm>
            <a:prstGeom prst="rect">
              <a:avLst/>
            </a:prstGeom>
          </p:spPr>
        </p:pic>
      </p:grpSp>
    </p:spTree>
  </p:cSld>
  <p:clrMapOvr>
    <a:masterClrMapping/>
  </p:clrMapOvr>
  <p:transition spd="slow" advTm="3000">
    <p:push dir="u"/>
  </p:transition>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ISPRING_PRESENTATION_TITLE" val="简约毕业答辩设计论文答辩PPT模板"/>
  <p:tag name="ISPRING_FIRST_PUBLISH" val="1"/>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千图网拥有20W+精美PPT模板 更多PPT模板下载至：www.58pic.com/office/ppt">
  <a:themeElements>
    <a:clrScheme name="Office">
      <a:dk1>
        <a:srgbClr val="000000"/>
      </a:dk1>
      <a:lt1>
        <a:srgbClr val="FFFFFF"/>
      </a:lt1>
      <a:dk2>
        <a:srgbClr val="768395"/>
      </a:dk2>
      <a:lt2>
        <a:srgbClr val="F0F0F0"/>
      </a:lt2>
      <a:accent1>
        <a:srgbClr val="0167A2"/>
      </a:accent1>
      <a:accent2>
        <a:srgbClr val="0F4D96"/>
      </a:accent2>
      <a:accent3>
        <a:srgbClr val="3491CA"/>
      </a:accent3>
      <a:accent4>
        <a:srgbClr val="1B9AF9"/>
      </a:accent4>
      <a:accent5>
        <a:srgbClr val="01A4E1"/>
      </a:accent5>
      <a:accent6>
        <a:srgbClr val="006EBE"/>
      </a:accent6>
      <a:hlink>
        <a:srgbClr val="4472C4"/>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 123">
  <a:themeElements>
    <a:clrScheme name="答辩宝典">
      <a:dk1>
        <a:srgbClr val="000000"/>
      </a:dk1>
      <a:lt1>
        <a:srgbClr val="FFFFFF"/>
      </a:lt1>
      <a:dk2>
        <a:srgbClr val="768395"/>
      </a:dk2>
      <a:lt2>
        <a:srgbClr val="F0F0F0"/>
      </a:lt2>
      <a:accent1>
        <a:srgbClr val="0167A2"/>
      </a:accent1>
      <a:accent2>
        <a:srgbClr val="0F4D96"/>
      </a:accent2>
      <a:accent3>
        <a:srgbClr val="3491CA"/>
      </a:accent3>
      <a:accent4>
        <a:srgbClr val="1B9AF9"/>
      </a:accent4>
      <a:accent5>
        <a:srgbClr val="01A4E1"/>
      </a:accent5>
      <a:accent6>
        <a:srgbClr val="006EBE"/>
      </a:accent6>
      <a:hlink>
        <a:srgbClr val="4472C4"/>
      </a:hlink>
      <a:folHlink>
        <a:srgbClr val="BFBFBF"/>
      </a:folHlink>
    </a:clrScheme>
    <a:fontScheme name="wmzyb455">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1"/>
        </a:solidFill>
        <a:ln w="38100">
          <a:noFill/>
        </a:ln>
      </a:spPr>
      <a:bodyPr rtlCol="0" anchor="ctr"/>
      <a:lstStyle>
        <a:defPPr algn="ctr">
          <a:defRPr dirty="0" smtClean="0">
            <a:solidFill>
              <a:schemeClr val="dk1"/>
            </a:solidFill>
          </a:defRPr>
        </a:defPPr>
      </a:lstStyle>
      <a:style>
        <a:lnRef idx="2">
          <a:schemeClr val="dk1"/>
        </a:lnRef>
        <a:fillRef idx="1">
          <a:schemeClr val="lt1"/>
        </a:fillRef>
        <a:effectRef idx="0">
          <a:schemeClr val="dk1"/>
        </a:effectRef>
        <a:fontRef idx="minor">
          <a:schemeClr val="dk1"/>
        </a:fontRef>
      </a:style>
    </a:spDef>
    <a:lnDef>
      <a:spPr>
        <a:ln w="3175" cap="rnd">
          <a:solidFill>
            <a:schemeClr val="bg1">
              <a:lumMod val="75000"/>
            </a:schemeClr>
          </a:solidFill>
          <a:round/>
          <a:headEnd type="none"/>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90000" tIns="46800" rIns="90000" bIns="46800" rtlCol="0" anchor="ctr" anchorCtr="0">
        <a:normAutofit/>
      </a:bodyPr>
      <a:lstStyle>
        <a:defPPr algn="ctr">
          <a:defRPr dirty="0"/>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5"/>
    </a:dk2>
    <a:lt2>
      <a:srgbClr val="F0F0F0"/>
    </a:lt2>
    <a:accent1>
      <a:srgbClr val="0167A2"/>
    </a:accent1>
    <a:accent2>
      <a:srgbClr val="0F4D96"/>
    </a:accent2>
    <a:accent3>
      <a:srgbClr val="3491CA"/>
    </a:accent3>
    <a:accent4>
      <a:srgbClr val="1B9AF9"/>
    </a:accent4>
    <a:accent5>
      <a:srgbClr val="01A4E1"/>
    </a:accent5>
    <a:accent6>
      <a:srgbClr val="006EBE"/>
    </a:accent6>
    <a:hlink>
      <a:srgbClr val="4472C4"/>
    </a:hlink>
    <a:folHlink>
      <a:srgbClr val="BFBFBF"/>
    </a:folHlink>
  </a:clrScheme>
</a:themeOverride>
</file>

<file path=ppt/theme/themeOverride10.xml><?xml version="1.0" encoding="utf-8"?>
<a:themeOverride xmlns:a="http://schemas.openxmlformats.org/drawingml/2006/main">
  <a:clrScheme name="答辩宝典">
    <a:dk1>
      <a:srgbClr val="000000"/>
    </a:dk1>
    <a:lt1>
      <a:srgbClr val="FFFFFF"/>
    </a:lt1>
    <a:dk2>
      <a:srgbClr val="768395"/>
    </a:dk2>
    <a:lt2>
      <a:srgbClr val="F0F0F0"/>
    </a:lt2>
    <a:accent1>
      <a:srgbClr val="0167A2"/>
    </a:accent1>
    <a:accent2>
      <a:srgbClr val="0F4D96"/>
    </a:accent2>
    <a:accent3>
      <a:srgbClr val="3491CA"/>
    </a:accent3>
    <a:accent4>
      <a:srgbClr val="1B9AF9"/>
    </a:accent4>
    <a:accent5>
      <a:srgbClr val="01A4E1"/>
    </a:accent5>
    <a:accent6>
      <a:srgbClr val="006EBE"/>
    </a:accent6>
    <a:hlink>
      <a:srgbClr val="4472C4"/>
    </a:hlink>
    <a:folHlink>
      <a:srgbClr val="BFBFBF"/>
    </a:folHlink>
  </a:clrScheme>
</a:themeOverride>
</file>

<file path=ppt/theme/themeOverride11.xml><?xml version="1.0" encoding="utf-8"?>
<a:themeOverride xmlns:a="http://schemas.openxmlformats.org/drawingml/2006/main">
  <a:clrScheme name="Office">
    <a:dk1>
      <a:srgbClr val="000000"/>
    </a:dk1>
    <a:lt1>
      <a:srgbClr val="FFFFFF"/>
    </a:lt1>
    <a:dk2>
      <a:srgbClr val="768395"/>
    </a:dk2>
    <a:lt2>
      <a:srgbClr val="F0F0F0"/>
    </a:lt2>
    <a:accent1>
      <a:srgbClr val="0167A2"/>
    </a:accent1>
    <a:accent2>
      <a:srgbClr val="0F4D96"/>
    </a:accent2>
    <a:accent3>
      <a:srgbClr val="3491CA"/>
    </a:accent3>
    <a:accent4>
      <a:srgbClr val="1B9AF9"/>
    </a:accent4>
    <a:accent5>
      <a:srgbClr val="01A4E1"/>
    </a:accent5>
    <a:accent6>
      <a:srgbClr val="006EBE"/>
    </a:accent6>
    <a:hlink>
      <a:srgbClr val="4472C4"/>
    </a:hlink>
    <a:folHlink>
      <a:srgbClr val="BFBFBF"/>
    </a:folHlink>
  </a:clrScheme>
</a:themeOverride>
</file>

<file path=ppt/theme/themeOverride12.xml><?xml version="1.0" encoding="utf-8"?>
<a:themeOverride xmlns:a="http://schemas.openxmlformats.org/drawingml/2006/main">
  <a:clrScheme name="答辩宝典">
    <a:dk1>
      <a:srgbClr val="000000"/>
    </a:dk1>
    <a:lt1>
      <a:srgbClr val="FFFFFF"/>
    </a:lt1>
    <a:dk2>
      <a:srgbClr val="768395"/>
    </a:dk2>
    <a:lt2>
      <a:srgbClr val="F0F0F0"/>
    </a:lt2>
    <a:accent1>
      <a:srgbClr val="0167A2"/>
    </a:accent1>
    <a:accent2>
      <a:srgbClr val="0F4D96"/>
    </a:accent2>
    <a:accent3>
      <a:srgbClr val="3491CA"/>
    </a:accent3>
    <a:accent4>
      <a:srgbClr val="1B9AF9"/>
    </a:accent4>
    <a:accent5>
      <a:srgbClr val="01A4E1"/>
    </a:accent5>
    <a:accent6>
      <a:srgbClr val="006EBE"/>
    </a:accent6>
    <a:hlink>
      <a:srgbClr val="4472C4"/>
    </a:hlink>
    <a:folHlink>
      <a:srgbClr val="BFBFBF"/>
    </a:folHlink>
  </a:clrScheme>
</a:themeOverride>
</file>

<file path=ppt/theme/themeOverride13.xml><?xml version="1.0" encoding="utf-8"?>
<a:themeOverride xmlns:a="http://schemas.openxmlformats.org/drawingml/2006/main">
  <a:clrScheme name="答辩宝典">
    <a:dk1>
      <a:srgbClr val="000000"/>
    </a:dk1>
    <a:lt1>
      <a:srgbClr val="FFFFFF"/>
    </a:lt1>
    <a:dk2>
      <a:srgbClr val="768395"/>
    </a:dk2>
    <a:lt2>
      <a:srgbClr val="F0F0F0"/>
    </a:lt2>
    <a:accent1>
      <a:srgbClr val="0167A2"/>
    </a:accent1>
    <a:accent2>
      <a:srgbClr val="0F4D96"/>
    </a:accent2>
    <a:accent3>
      <a:srgbClr val="3491CA"/>
    </a:accent3>
    <a:accent4>
      <a:srgbClr val="1B9AF9"/>
    </a:accent4>
    <a:accent5>
      <a:srgbClr val="01A4E1"/>
    </a:accent5>
    <a:accent6>
      <a:srgbClr val="006EBE"/>
    </a:accent6>
    <a:hlink>
      <a:srgbClr val="4472C4"/>
    </a:hlink>
    <a:folHlink>
      <a:srgbClr val="BFBFBF"/>
    </a:folHlink>
  </a:clrScheme>
</a:themeOverride>
</file>

<file path=ppt/theme/themeOverride14.xml><?xml version="1.0" encoding="utf-8"?>
<a:themeOverride xmlns:a="http://schemas.openxmlformats.org/drawingml/2006/main">
  <a:clrScheme name="答辩宝典">
    <a:dk1>
      <a:srgbClr val="000000"/>
    </a:dk1>
    <a:lt1>
      <a:srgbClr val="FFFFFF"/>
    </a:lt1>
    <a:dk2>
      <a:srgbClr val="768395"/>
    </a:dk2>
    <a:lt2>
      <a:srgbClr val="F0F0F0"/>
    </a:lt2>
    <a:accent1>
      <a:srgbClr val="0167A2"/>
    </a:accent1>
    <a:accent2>
      <a:srgbClr val="0F4D96"/>
    </a:accent2>
    <a:accent3>
      <a:srgbClr val="3491CA"/>
    </a:accent3>
    <a:accent4>
      <a:srgbClr val="1B9AF9"/>
    </a:accent4>
    <a:accent5>
      <a:srgbClr val="01A4E1"/>
    </a:accent5>
    <a:accent6>
      <a:srgbClr val="006EBE"/>
    </a:accent6>
    <a:hlink>
      <a:srgbClr val="4472C4"/>
    </a:hlink>
    <a:folHlink>
      <a:srgbClr val="BFBFBF"/>
    </a:folHlink>
  </a:clrScheme>
</a:themeOverride>
</file>

<file path=ppt/theme/themeOverride15.xml><?xml version="1.0" encoding="utf-8"?>
<a:themeOverride xmlns:a="http://schemas.openxmlformats.org/drawingml/2006/main">
  <a:clrScheme name="Office">
    <a:dk1>
      <a:srgbClr val="000000"/>
    </a:dk1>
    <a:lt1>
      <a:srgbClr val="FFFFFF"/>
    </a:lt1>
    <a:dk2>
      <a:srgbClr val="768395"/>
    </a:dk2>
    <a:lt2>
      <a:srgbClr val="F0F0F0"/>
    </a:lt2>
    <a:accent1>
      <a:srgbClr val="0167A2"/>
    </a:accent1>
    <a:accent2>
      <a:srgbClr val="0F4D96"/>
    </a:accent2>
    <a:accent3>
      <a:srgbClr val="3491CA"/>
    </a:accent3>
    <a:accent4>
      <a:srgbClr val="1B9AF9"/>
    </a:accent4>
    <a:accent5>
      <a:srgbClr val="01A4E1"/>
    </a:accent5>
    <a:accent6>
      <a:srgbClr val="006EBE"/>
    </a:accent6>
    <a:hlink>
      <a:srgbClr val="4472C4"/>
    </a:hlink>
    <a:folHlink>
      <a:srgbClr val="BFBFBF"/>
    </a:folHlink>
  </a:clrScheme>
</a:themeOverride>
</file>

<file path=ppt/theme/themeOverride16.xml><?xml version="1.0" encoding="utf-8"?>
<a:themeOverride xmlns:a="http://schemas.openxmlformats.org/drawingml/2006/main">
  <a:clrScheme name="答辩宝典">
    <a:dk1>
      <a:srgbClr val="000000"/>
    </a:dk1>
    <a:lt1>
      <a:srgbClr val="FFFFFF"/>
    </a:lt1>
    <a:dk2>
      <a:srgbClr val="768395"/>
    </a:dk2>
    <a:lt2>
      <a:srgbClr val="F0F0F0"/>
    </a:lt2>
    <a:accent1>
      <a:srgbClr val="0167A2"/>
    </a:accent1>
    <a:accent2>
      <a:srgbClr val="0F4D96"/>
    </a:accent2>
    <a:accent3>
      <a:srgbClr val="3491CA"/>
    </a:accent3>
    <a:accent4>
      <a:srgbClr val="1B9AF9"/>
    </a:accent4>
    <a:accent5>
      <a:srgbClr val="01A4E1"/>
    </a:accent5>
    <a:accent6>
      <a:srgbClr val="006EBE"/>
    </a:accent6>
    <a:hlink>
      <a:srgbClr val="4472C4"/>
    </a:hlink>
    <a:folHlink>
      <a:srgbClr val="BFBFBF"/>
    </a:folHlink>
  </a:clrScheme>
</a:themeOverride>
</file>

<file path=ppt/theme/themeOverride17.xml><?xml version="1.0" encoding="utf-8"?>
<a:themeOverride xmlns:a="http://schemas.openxmlformats.org/drawingml/2006/main">
  <a:clrScheme name="答辩宝典">
    <a:dk1>
      <a:srgbClr val="000000"/>
    </a:dk1>
    <a:lt1>
      <a:srgbClr val="FFFFFF"/>
    </a:lt1>
    <a:dk2>
      <a:srgbClr val="768395"/>
    </a:dk2>
    <a:lt2>
      <a:srgbClr val="F0F0F0"/>
    </a:lt2>
    <a:accent1>
      <a:srgbClr val="0167A2"/>
    </a:accent1>
    <a:accent2>
      <a:srgbClr val="0F4D96"/>
    </a:accent2>
    <a:accent3>
      <a:srgbClr val="3491CA"/>
    </a:accent3>
    <a:accent4>
      <a:srgbClr val="1B9AF9"/>
    </a:accent4>
    <a:accent5>
      <a:srgbClr val="01A4E1"/>
    </a:accent5>
    <a:accent6>
      <a:srgbClr val="006EBE"/>
    </a:accent6>
    <a:hlink>
      <a:srgbClr val="4472C4"/>
    </a:hlink>
    <a:folHlink>
      <a:srgbClr val="BFBFBF"/>
    </a:folHlink>
  </a:clrScheme>
</a:themeOverride>
</file>

<file path=ppt/theme/themeOverride18.xml><?xml version="1.0" encoding="utf-8"?>
<a:themeOverride xmlns:a="http://schemas.openxmlformats.org/drawingml/2006/main">
  <a:clrScheme name="答辩宝典">
    <a:dk1>
      <a:srgbClr val="000000"/>
    </a:dk1>
    <a:lt1>
      <a:srgbClr val="FFFFFF"/>
    </a:lt1>
    <a:dk2>
      <a:srgbClr val="768395"/>
    </a:dk2>
    <a:lt2>
      <a:srgbClr val="F0F0F0"/>
    </a:lt2>
    <a:accent1>
      <a:srgbClr val="0167A2"/>
    </a:accent1>
    <a:accent2>
      <a:srgbClr val="0F4D96"/>
    </a:accent2>
    <a:accent3>
      <a:srgbClr val="3491CA"/>
    </a:accent3>
    <a:accent4>
      <a:srgbClr val="1B9AF9"/>
    </a:accent4>
    <a:accent5>
      <a:srgbClr val="01A4E1"/>
    </a:accent5>
    <a:accent6>
      <a:srgbClr val="006EBE"/>
    </a:accent6>
    <a:hlink>
      <a:srgbClr val="4472C4"/>
    </a:hlink>
    <a:folHlink>
      <a:srgbClr val="BFBFBF"/>
    </a:folHlink>
  </a:clrScheme>
</a:themeOverride>
</file>

<file path=ppt/theme/themeOverride19.xml><?xml version="1.0" encoding="utf-8"?>
<a:themeOverride xmlns:a="http://schemas.openxmlformats.org/drawingml/2006/main">
  <a:clrScheme name="答辩宝典">
    <a:dk1>
      <a:srgbClr val="000000"/>
    </a:dk1>
    <a:lt1>
      <a:srgbClr val="FFFFFF"/>
    </a:lt1>
    <a:dk2>
      <a:srgbClr val="768395"/>
    </a:dk2>
    <a:lt2>
      <a:srgbClr val="F0F0F0"/>
    </a:lt2>
    <a:accent1>
      <a:srgbClr val="0167A2"/>
    </a:accent1>
    <a:accent2>
      <a:srgbClr val="0F4D96"/>
    </a:accent2>
    <a:accent3>
      <a:srgbClr val="3491CA"/>
    </a:accent3>
    <a:accent4>
      <a:srgbClr val="1B9AF9"/>
    </a:accent4>
    <a:accent5>
      <a:srgbClr val="01A4E1"/>
    </a:accent5>
    <a:accent6>
      <a:srgbClr val="006EBE"/>
    </a:accent6>
    <a:hlink>
      <a:srgbClr val="4472C4"/>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5"/>
    </a:dk2>
    <a:lt2>
      <a:srgbClr val="F0F0F0"/>
    </a:lt2>
    <a:accent1>
      <a:srgbClr val="0167A2"/>
    </a:accent1>
    <a:accent2>
      <a:srgbClr val="0F4D96"/>
    </a:accent2>
    <a:accent3>
      <a:srgbClr val="3491CA"/>
    </a:accent3>
    <a:accent4>
      <a:srgbClr val="1B9AF9"/>
    </a:accent4>
    <a:accent5>
      <a:srgbClr val="01A4E1"/>
    </a:accent5>
    <a:accent6>
      <a:srgbClr val="006EBE"/>
    </a:accent6>
    <a:hlink>
      <a:srgbClr val="4472C4"/>
    </a:hlink>
    <a:folHlink>
      <a:srgbClr val="BFBFBF"/>
    </a:folHlink>
  </a:clrScheme>
</a:themeOverride>
</file>

<file path=ppt/theme/themeOverride20.xml><?xml version="1.0" encoding="utf-8"?>
<a:themeOverride xmlns:a="http://schemas.openxmlformats.org/drawingml/2006/main">
  <a:clrScheme name="Office">
    <a:dk1>
      <a:srgbClr val="000000"/>
    </a:dk1>
    <a:lt1>
      <a:srgbClr val="FFFFFF"/>
    </a:lt1>
    <a:dk2>
      <a:srgbClr val="768395"/>
    </a:dk2>
    <a:lt2>
      <a:srgbClr val="F0F0F0"/>
    </a:lt2>
    <a:accent1>
      <a:srgbClr val="0167A2"/>
    </a:accent1>
    <a:accent2>
      <a:srgbClr val="0F4D96"/>
    </a:accent2>
    <a:accent3>
      <a:srgbClr val="3491CA"/>
    </a:accent3>
    <a:accent4>
      <a:srgbClr val="1B9AF9"/>
    </a:accent4>
    <a:accent5>
      <a:srgbClr val="01A4E1"/>
    </a:accent5>
    <a:accent6>
      <a:srgbClr val="006EBE"/>
    </a:accent6>
    <a:hlink>
      <a:srgbClr val="4472C4"/>
    </a:hlink>
    <a:folHlink>
      <a:srgbClr val="BFBFBF"/>
    </a:folHlink>
  </a:clrScheme>
</a:themeOverride>
</file>

<file path=ppt/theme/themeOverride3.xml><?xml version="1.0" encoding="utf-8"?>
<a:themeOverride xmlns:a="http://schemas.openxmlformats.org/drawingml/2006/main">
  <a:clrScheme name="答辩宝典">
    <a:dk1>
      <a:srgbClr val="000000"/>
    </a:dk1>
    <a:lt1>
      <a:srgbClr val="FFFFFF"/>
    </a:lt1>
    <a:dk2>
      <a:srgbClr val="768395"/>
    </a:dk2>
    <a:lt2>
      <a:srgbClr val="F0F0F0"/>
    </a:lt2>
    <a:accent1>
      <a:srgbClr val="0167A2"/>
    </a:accent1>
    <a:accent2>
      <a:srgbClr val="0F4D96"/>
    </a:accent2>
    <a:accent3>
      <a:srgbClr val="3491CA"/>
    </a:accent3>
    <a:accent4>
      <a:srgbClr val="1B9AF9"/>
    </a:accent4>
    <a:accent5>
      <a:srgbClr val="01A4E1"/>
    </a:accent5>
    <a:accent6>
      <a:srgbClr val="006EBE"/>
    </a:accent6>
    <a:hlink>
      <a:srgbClr val="4472C4"/>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68395"/>
    </a:dk2>
    <a:lt2>
      <a:srgbClr val="F0F0F0"/>
    </a:lt2>
    <a:accent1>
      <a:srgbClr val="0167A2"/>
    </a:accent1>
    <a:accent2>
      <a:srgbClr val="0F4D96"/>
    </a:accent2>
    <a:accent3>
      <a:srgbClr val="3491CA"/>
    </a:accent3>
    <a:accent4>
      <a:srgbClr val="1B9AF9"/>
    </a:accent4>
    <a:accent5>
      <a:srgbClr val="01A4E1"/>
    </a:accent5>
    <a:accent6>
      <a:srgbClr val="006EBE"/>
    </a:accent6>
    <a:hlink>
      <a:srgbClr val="4472C4"/>
    </a:hlink>
    <a:folHlink>
      <a:srgbClr val="BFBFBF"/>
    </a:folHlink>
  </a:clrScheme>
</a:themeOverride>
</file>

<file path=ppt/theme/themeOverride5.xml><?xml version="1.0" encoding="utf-8"?>
<a:themeOverride xmlns:a="http://schemas.openxmlformats.org/drawingml/2006/main">
  <a:clrScheme name="答辩宝典">
    <a:dk1>
      <a:srgbClr val="000000"/>
    </a:dk1>
    <a:lt1>
      <a:srgbClr val="FFFFFF"/>
    </a:lt1>
    <a:dk2>
      <a:srgbClr val="768395"/>
    </a:dk2>
    <a:lt2>
      <a:srgbClr val="F0F0F0"/>
    </a:lt2>
    <a:accent1>
      <a:srgbClr val="0167A2"/>
    </a:accent1>
    <a:accent2>
      <a:srgbClr val="0F4D96"/>
    </a:accent2>
    <a:accent3>
      <a:srgbClr val="3491CA"/>
    </a:accent3>
    <a:accent4>
      <a:srgbClr val="1B9AF9"/>
    </a:accent4>
    <a:accent5>
      <a:srgbClr val="01A4E1"/>
    </a:accent5>
    <a:accent6>
      <a:srgbClr val="006EBE"/>
    </a:accent6>
    <a:hlink>
      <a:srgbClr val="4472C4"/>
    </a:hlink>
    <a:folHlink>
      <a:srgbClr val="BFBFBF"/>
    </a:folHlink>
  </a:clrScheme>
</a:themeOverride>
</file>

<file path=ppt/theme/themeOverride6.xml><?xml version="1.0" encoding="utf-8"?>
<a:themeOverride xmlns:a="http://schemas.openxmlformats.org/drawingml/2006/main">
  <a:clrScheme name="答辩宝典">
    <a:dk1>
      <a:srgbClr val="000000"/>
    </a:dk1>
    <a:lt1>
      <a:srgbClr val="FFFFFF"/>
    </a:lt1>
    <a:dk2>
      <a:srgbClr val="768395"/>
    </a:dk2>
    <a:lt2>
      <a:srgbClr val="F0F0F0"/>
    </a:lt2>
    <a:accent1>
      <a:srgbClr val="0167A2"/>
    </a:accent1>
    <a:accent2>
      <a:srgbClr val="0F4D96"/>
    </a:accent2>
    <a:accent3>
      <a:srgbClr val="3491CA"/>
    </a:accent3>
    <a:accent4>
      <a:srgbClr val="1B9AF9"/>
    </a:accent4>
    <a:accent5>
      <a:srgbClr val="01A4E1"/>
    </a:accent5>
    <a:accent6>
      <a:srgbClr val="006EBE"/>
    </a:accent6>
    <a:hlink>
      <a:srgbClr val="4472C4"/>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68395"/>
    </a:dk2>
    <a:lt2>
      <a:srgbClr val="F0F0F0"/>
    </a:lt2>
    <a:accent1>
      <a:srgbClr val="0167A2"/>
    </a:accent1>
    <a:accent2>
      <a:srgbClr val="0F4D96"/>
    </a:accent2>
    <a:accent3>
      <a:srgbClr val="3491CA"/>
    </a:accent3>
    <a:accent4>
      <a:srgbClr val="1B9AF9"/>
    </a:accent4>
    <a:accent5>
      <a:srgbClr val="01A4E1"/>
    </a:accent5>
    <a:accent6>
      <a:srgbClr val="006EBE"/>
    </a:accent6>
    <a:hlink>
      <a:srgbClr val="4472C4"/>
    </a:hlink>
    <a:folHlink>
      <a:srgbClr val="BFBFBF"/>
    </a:folHlink>
  </a:clrScheme>
</a:themeOverride>
</file>

<file path=ppt/theme/themeOverride8.xml><?xml version="1.0" encoding="utf-8"?>
<a:themeOverride xmlns:a="http://schemas.openxmlformats.org/drawingml/2006/main">
  <a:clrScheme name="答辩宝典">
    <a:dk1>
      <a:srgbClr val="000000"/>
    </a:dk1>
    <a:lt1>
      <a:srgbClr val="FFFFFF"/>
    </a:lt1>
    <a:dk2>
      <a:srgbClr val="768395"/>
    </a:dk2>
    <a:lt2>
      <a:srgbClr val="F0F0F0"/>
    </a:lt2>
    <a:accent1>
      <a:srgbClr val="0167A2"/>
    </a:accent1>
    <a:accent2>
      <a:srgbClr val="0F4D96"/>
    </a:accent2>
    <a:accent3>
      <a:srgbClr val="3491CA"/>
    </a:accent3>
    <a:accent4>
      <a:srgbClr val="1B9AF9"/>
    </a:accent4>
    <a:accent5>
      <a:srgbClr val="01A4E1"/>
    </a:accent5>
    <a:accent6>
      <a:srgbClr val="006EBE"/>
    </a:accent6>
    <a:hlink>
      <a:srgbClr val="4472C4"/>
    </a:hlink>
    <a:folHlink>
      <a:srgbClr val="BFBFBF"/>
    </a:folHlink>
  </a:clrScheme>
</a:themeOverride>
</file>

<file path=ppt/theme/themeOverride9.xml><?xml version="1.0" encoding="utf-8"?>
<a:themeOverride xmlns:a="http://schemas.openxmlformats.org/drawingml/2006/main">
  <a:clrScheme name="答辩宝典">
    <a:dk1>
      <a:srgbClr val="000000"/>
    </a:dk1>
    <a:lt1>
      <a:srgbClr val="FFFFFF"/>
    </a:lt1>
    <a:dk2>
      <a:srgbClr val="768395"/>
    </a:dk2>
    <a:lt2>
      <a:srgbClr val="F0F0F0"/>
    </a:lt2>
    <a:accent1>
      <a:srgbClr val="0167A2"/>
    </a:accent1>
    <a:accent2>
      <a:srgbClr val="0F4D96"/>
    </a:accent2>
    <a:accent3>
      <a:srgbClr val="3491CA"/>
    </a:accent3>
    <a:accent4>
      <a:srgbClr val="1B9AF9"/>
    </a:accent4>
    <a:accent5>
      <a:srgbClr val="01A4E1"/>
    </a:accent5>
    <a:accent6>
      <a:srgbClr val="006EBE"/>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0</TotalTime>
  <Words>1662</Words>
  <Application>WPS 表格</Application>
  <PresentationFormat>宽屏</PresentationFormat>
  <Paragraphs>382</Paragraphs>
  <Slides>20</Slides>
  <Notes>24</Notes>
  <HiddenSlides>0</HiddenSlides>
  <MMClips>0</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20</vt:i4>
      </vt:variant>
    </vt:vector>
  </HeadingPairs>
  <TitlesOfParts>
    <vt:vector size="39" baseType="lpstr">
      <vt:lpstr>Arial</vt:lpstr>
      <vt:lpstr>宋体</vt:lpstr>
      <vt:lpstr>Wingdings</vt:lpstr>
      <vt:lpstr>汉仪书宋二KW</vt:lpstr>
      <vt:lpstr>站酷快乐体2016修订版</vt:lpstr>
      <vt:lpstr>微软雅黑</vt:lpstr>
      <vt:lpstr>华文宋体</vt:lpstr>
      <vt:lpstr>Arial</vt:lpstr>
      <vt:lpstr>汉仪旗黑</vt:lpstr>
      <vt:lpstr>Calibri</vt:lpstr>
      <vt:lpstr>Gill Sans</vt:lpstr>
      <vt:lpstr>宋体</vt:lpstr>
      <vt:lpstr>Arial Unicode MS</vt:lpstr>
      <vt:lpstr>等线</vt:lpstr>
      <vt:lpstr>汉仪中等线KW</vt:lpstr>
      <vt:lpstr>Helvetica Neue</vt:lpstr>
      <vt:lpstr>微软雅黑</vt:lpstr>
      <vt:lpstr>千图网拥有20W+精美PPT模板 更多PPT模板下载至：www.58pic.com/office/ppt</vt:lpstr>
      <vt:lpstr> 123</vt:lpstr>
      <vt:lpstr>PowerPoint 演示文稿</vt:lpstr>
      <vt:lpstr>PowerPoint 演示文稿</vt:lpstr>
      <vt:lpstr>标题</vt:lpstr>
      <vt:lpstr>PowerPoint 演示文稿</vt:lpstr>
      <vt:lpstr>输入内容</vt:lpstr>
      <vt:lpstr>输入内容</vt:lpstr>
      <vt:lpstr>PowerPoint 演示文稿</vt:lpstr>
      <vt:lpstr>输入内容</vt:lpstr>
      <vt:lpstr>输入内容</vt:lpstr>
      <vt:lpstr>输入内容</vt:lpstr>
      <vt:lpstr>PowerPoint 演示文稿</vt:lpstr>
      <vt:lpstr>输入内容</vt:lpstr>
      <vt:lpstr>输入内容</vt:lpstr>
      <vt:lpstr>输入内容</vt:lpstr>
      <vt:lpstr>PowerPoint 演示文稿</vt:lpstr>
      <vt:lpstr>输入内容</vt:lpstr>
      <vt:lpstr>输入内容</vt:lpstr>
      <vt:lpstr>输入内容</vt:lpstr>
      <vt:lpstr>输入内容</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简约毕业答辩设计论文答辩PPT模板</dc:title>
  <dc:creator/>
  <cp:lastModifiedBy>sarah</cp:lastModifiedBy>
  <cp:revision>151</cp:revision>
  <dcterms:created xsi:type="dcterms:W3CDTF">2024-08-12T07:41:39Z</dcterms:created>
  <dcterms:modified xsi:type="dcterms:W3CDTF">2024-08-12T07:41:39Z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RubyTemplateID">
    <vt:lpwstr>8</vt:lpwstr>
  </property>
  <property fmtid="{D5CDD505-2E9C-101B-9397-08002B2CF9AE}" pid="3" name="KSOProductBuildVer">
    <vt:lpwstr>2052-6.10.1.8873</vt:lpwstr>
  </property>
  <property fmtid="{D5CDD505-2E9C-101B-9397-08002B2CF9AE}" pid="4" name="ICV">
    <vt:lpwstr>1D5EA4A4524AA083BCC6E0649FFCB402_42</vt:lpwstr>
  </property>
</Properties>
</file>