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9" r:id="rId14"/>
    <p:sldId id="270" r:id="rId15"/>
    <p:sldId id="271" r:id="rId16"/>
    <p:sldId id="273" r:id="rId17"/>
    <p:sldId id="276" r:id="rId18"/>
    <p:sldId id="277" r:id="rId19"/>
    <p:sldId id="279" r:id="rId20"/>
    <p:sldId id="281" r:id="rId21"/>
    <p:sldId id="287" r:id="rId22"/>
    <p:sldId id="28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DB4BD-F3FA-4AC1-BD13-6E53B475C3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ED839-3601-419E-836A-22FDCA94E7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24E6-AE51-4671-856A-99924B200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F558-97E3-486C-A6EE-2D3F5EEF06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24E6-AE51-4671-856A-99924B200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F558-97E3-486C-A6EE-2D3F5EEF06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24E6-AE51-4671-856A-99924B200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F558-97E3-486C-A6EE-2D3F5EEF06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bg>
      <p:bgPr>
        <a:pattFill prst="ltUpDiag">
          <a:fgClr>
            <a:schemeClr val="accent6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24E6-AE51-4671-856A-99924B200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F558-97E3-486C-A6EE-2D3F5EEF06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24E6-AE51-4671-856A-99924B200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F558-97E3-486C-A6EE-2D3F5EEF06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24E6-AE51-4671-856A-99924B200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F558-97E3-486C-A6EE-2D3F5EEF06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24E6-AE51-4671-856A-99924B200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F558-97E3-486C-A6EE-2D3F5EEF06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24E6-AE51-4671-856A-99924B200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F558-97E3-486C-A6EE-2D3F5EEF06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24E6-AE51-4671-856A-99924B200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F558-97E3-486C-A6EE-2D3F5EEF06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24E6-AE51-4671-856A-99924B200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F558-97E3-486C-A6EE-2D3F5EEF06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24E6-AE51-4671-856A-99924B200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F558-97E3-486C-A6EE-2D3F5EEF06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124E6-AE51-4671-856A-99924B200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F558-97E3-486C-A6EE-2D3F5EEF069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.xml"/><Relationship Id="rId4" Type="http://schemas.openxmlformats.org/officeDocument/2006/relationships/image" Target="../media/image7.pn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7.pn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/private/var/folders/g_/lbsh_h6s3pd5_t_hfb0b89m40000gn/T/com.kingsoft.wpsoffice.mac/picturecompress_20230822142124/output_1.jpgoutput_1"/>
          <p:cNvPicPr>
            <a:picLocks noChangeAspect="1"/>
          </p:cNvPicPr>
          <p:nvPr/>
        </p:nvPicPr>
        <p:blipFill>
          <a:blip r:embed="rId1">
            <a:alphaModFix amt="40000"/>
          </a:blip>
          <a:srcRect l="30509" t="34184"/>
          <a:stretch>
            <a:fillRect/>
          </a:stretch>
        </p:blipFill>
        <p:spPr>
          <a:xfrm>
            <a:off x="0" y="-13970"/>
            <a:ext cx="12192000" cy="53232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335655"/>
            <a:ext cx="12192000" cy="253111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2400"/>
          </a:p>
        </p:txBody>
      </p:sp>
      <p:pic>
        <p:nvPicPr>
          <p:cNvPr id="103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83" y="380348"/>
            <a:ext cx="2622992" cy="26226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38" y="280373"/>
            <a:ext cx="2974047" cy="297364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圆角矩形 22"/>
          <p:cNvSpPr/>
          <p:nvPr/>
        </p:nvSpPr>
        <p:spPr>
          <a:xfrm>
            <a:off x="3132152" y="4355972"/>
            <a:ext cx="5855633" cy="57588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3911269" y="4329097"/>
            <a:ext cx="3900170" cy="612775"/>
          </a:xfrm>
          <a:prstGeom prst="rect">
            <a:avLst/>
          </a:prstGeom>
          <a:noFill/>
        </p:spPr>
        <p:txBody>
          <a:bodyPr wrap="none" lIns="121884" tIns="60941" rIns="121884" bIns="60941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南京审计大学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商学院</a:t>
            </a:r>
            <a:endParaRPr lang="zh-CN" altLang="en-US" sz="32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25" name="Group 91"/>
          <p:cNvGrpSpPr/>
          <p:nvPr/>
        </p:nvGrpSpPr>
        <p:grpSpPr bwMode="auto">
          <a:xfrm>
            <a:off x="3146439" y="4365235"/>
            <a:ext cx="520736" cy="791219"/>
            <a:chOff x="936" y="1480"/>
            <a:chExt cx="1589" cy="2415"/>
          </a:xfrm>
        </p:grpSpPr>
        <p:grpSp>
          <p:nvGrpSpPr>
            <p:cNvPr id="26" name="组合 33"/>
            <p:cNvGrpSpPr/>
            <p:nvPr/>
          </p:nvGrpSpPr>
          <p:grpSpPr bwMode="auto">
            <a:xfrm>
              <a:off x="985" y="1582"/>
              <a:ext cx="1441" cy="2313"/>
              <a:chOff x="1754168" y="3653262"/>
              <a:chExt cx="1857599" cy="2987139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4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4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318103" y="4093188"/>
                <a:ext cx="726661" cy="2547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9pPr>
              </a:lstStyle>
              <a:p>
                <a:pPr algn="ctr"/>
                <a:endParaRPr lang="zh-CN" altLang="zh-CN" sz="3600" b="1">
                  <a:solidFill>
                    <a:srgbClr val="CA0098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27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032707" y="3481609"/>
            <a:ext cx="8268048" cy="859155"/>
          </a:xfrm>
          <a:prstGeom prst="rect">
            <a:avLst/>
          </a:prstGeom>
          <a:noFill/>
        </p:spPr>
        <p:txBody>
          <a:bodyPr wrap="square" lIns="121884" tIns="60941" rIns="121884" bIns="60941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简约</a:t>
            </a:r>
            <a:r>
              <a:rPr lang="en-US" altLang="zh-CN" sz="4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4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  <a:endParaRPr lang="zh-CN" altLang="en-US" sz="4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4947285"/>
            <a:ext cx="2368550" cy="37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汇报人：商学院</a:t>
            </a:r>
            <a:endParaRPr lang="zh-CN" altLang="en-US" sz="1865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1269" y="5325137"/>
            <a:ext cx="4447025" cy="37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2023</a:t>
            </a:r>
            <a:r>
              <a:rPr lang="zh-CN" altLang="en-US" sz="186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86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86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1865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 descr="5_画板 1"/>
          <p:cNvPicPr>
            <a:picLocks noChangeAspect="1"/>
          </p:cNvPicPr>
          <p:nvPr/>
        </p:nvPicPr>
        <p:blipFill>
          <a:blip r:embed="rId5"/>
          <a:srcRect l="28229" t="27291" r="27583" b="27076"/>
          <a:stretch>
            <a:fillRect/>
          </a:stretch>
        </p:blipFill>
        <p:spPr>
          <a:xfrm>
            <a:off x="5440045" y="829310"/>
            <a:ext cx="1824990" cy="1884680"/>
          </a:xfrm>
          <a:prstGeom prst="rect">
            <a:avLst/>
          </a:prstGeom>
        </p:spPr>
      </p:pic>
      <p:pic>
        <p:nvPicPr>
          <p:cNvPr id="11" name="图片 10" descr="44uuyu_画板 1"/>
          <p:cNvPicPr>
            <a:picLocks noChangeAspect="1"/>
          </p:cNvPicPr>
          <p:nvPr/>
        </p:nvPicPr>
        <p:blipFill>
          <a:blip r:embed="rId6"/>
          <a:srcRect l="13809" t="43527" r="14346" b="43577"/>
          <a:stretch>
            <a:fillRect/>
          </a:stretch>
        </p:blipFill>
        <p:spPr>
          <a:xfrm>
            <a:off x="4301490" y="6016625"/>
            <a:ext cx="3498850" cy="628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99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99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99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17284E-7 L 0.42031 0.000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3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399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899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399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3" grpId="0" bldLvl="0" animBg="1"/>
      <p:bldP spid="24" grpId="0"/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826" y="3304479"/>
            <a:ext cx="4375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三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8671" y="4758867"/>
            <a:ext cx="4375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五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1835" y="3286145"/>
            <a:ext cx="4375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四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18859" y="4762972"/>
            <a:ext cx="4375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六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椭圆 34"/>
          <p:cNvSpPr/>
          <p:nvPr/>
        </p:nvSpPr>
        <p:spPr>
          <a:xfrm rot="16200000">
            <a:off x="4961481" y="2980944"/>
            <a:ext cx="1221732" cy="1571219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5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5400000">
            <a:off x="6882891" y="2947097"/>
            <a:ext cx="1203627" cy="1563792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5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5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" name="椭圆 34"/>
          <p:cNvSpPr/>
          <p:nvPr/>
        </p:nvSpPr>
        <p:spPr>
          <a:xfrm rot="5400000">
            <a:off x="6111295" y="4432793"/>
            <a:ext cx="1221731" cy="1571217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5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 rot="16200000">
            <a:off x="4241672" y="4401183"/>
            <a:ext cx="1203627" cy="1563792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5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5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48812" y="5213741"/>
            <a:ext cx="929640" cy="316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zh-CN" altLang="en-US" sz="1465" dirty="0"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sz="1465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6200" y="3762866"/>
            <a:ext cx="929640" cy="316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zh-CN" altLang="en-US" sz="1465" dirty="0"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sz="1465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5921" y="5208918"/>
            <a:ext cx="929640" cy="316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zh-CN" altLang="en-US" sz="1465" dirty="0"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465" dirty="0"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4246" y="3718581"/>
            <a:ext cx="929640" cy="316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zh-CN" altLang="en-US" sz="1465" dirty="0"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sz="1465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8047" y="1845985"/>
            <a:ext cx="4375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一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45401" y="1892829"/>
            <a:ext cx="4375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二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椭圆 34"/>
          <p:cNvSpPr/>
          <p:nvPr/>
        </p:nvSpPr>
        <p:spPr>
          <a:xfrm rot="5400000">
            <a:off x="6132385" y="1552337"/>
            <a:ext cx="1221731" cy="1571217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5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 rot="16200000">
            <a:off x="4262763" y="1520727"/>
            <a:ext cx="1203627" cy="1563792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5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5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625436" y="2276873"/>
            <a:ext cx="929640" cy="316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zh-CN" altLang="en-US" sz="1465" dirty="0"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sz="1465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1932" y="2281217"/>
            <a:ext cx="929640" cy="316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zh-CN" altLang="en-US" sz="1465" dirty="0"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sz="1465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4690101" y="2010070"/>
            <a:ext cx="737995" cy="627293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400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5436492" y="3410668"/>
            <a:ext cx="694339" cy="695497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400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4683340" y="4889855"/>
            <a:ext cx="689723" cy="594311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400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6187189" y="2063316"/>
            <a:ext cx="796196" cy="546721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400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6946718" y="3392333"/>
            <a:ext cx="697277" cy="69030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400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31" name="KSO_Shape"/>
          <p:cNvSpPr/>
          <p:nvPr/>
        </p:nvSpPr>
        <p:spPr>
          <a:xfrm>
            <a:off x="6223696" y="4900846"/>
            <a:ext cx="640389" cy="640389"/>
          </a:xfrm>
          <a:custGeom>
            <a:avLst/>
            <a:gdLst>
              <a:gd name="connsiteX0" fmla="*/ 1063385 w 1944000"/>
              <a:gd name="connsiteY0" fmla="*/ 1082014 h 1944000"/>
              <a:gd name="connsiteX1" fmla="*/ 1093900 w 1944000"/>
              <a:gd name="connsiteY1" fmla="*/ 1089952 h 1944000"/>
              <a:gd name="connsiteX2" fmla="*/ 1121871 w 1944000"/>
              <a:gd name="connsiteY2" fmla="*/ 1097572 h 1944000"/>
              <a:gd name="connsiteX3" fmla="*/ 1146982 w 1944000"/>
              <a:gd name="connsiteY3" fmla="*/ 1104557 h 1944000"/>
              <a:gd name="connsiteX4" fmla="*/ 1169550 w 1944000"/>
              <a:gd name="connsiteY4" fmla="*/ 1111542 h 1944000"/>
              <a:gd name="connsiteX5" fmla="*/ 1188940 w 1944000"/>
              <a:gd name="connsiteY5" fmla="*/ 1118209 h 1944000"/>
              <a:gd name="connsiteX6" fmla="*/ 1205469 w 1944000"/>
              <a:gd name="connsiteY6" fmla="*/ 1124559 h 1944000"/>
              <a:gd name="connsiteX7" fmla="*/ 1212779 w 1944000"/>
              <a:gd name="connsiteY7" fmla="*/ 1127734 h 1944000"/>
              <a:gd name="connsiteX8" fmla="*/ 1219137 w 1944000"/>
              <a:gd name="connsiteY8" fmla="*/ 1130592 h 1944000"/>
              <a:gd name="connsiteX9" fmla="*/ 1225176 w 1944000"/>
              <a:gd name="connsiteY9" fmla="*/ 1133449 h 1944000"/>
              <a:gd name="connsiteX10" fmla="*/ 1230262 w 1944000"/>
              <a:gd name="connsiteY10" fmla="*/ 1136307 h 1944000"/>
              <a:gd name="connsiteX11" fmla="*/ 1238526 w 1944000"/>
              <a:gd name="connsiteY11" fmla="*/ 1141704 h 1944000"/>
              <a:gd name="connsiteX12" fmla="*/ 1245837 w 1944000"/>
              <a:gd name="connsiteY12" fmla="*/ 1146784 h 1944000"/>
              <a:gd name="connsiteX13" fmla="*/ 1253148 w 1944000"/>
              <a:gd name="connsiteY13" fmla="*/ 1152499 h 1944000"/>
              <a:gd name="connsiteX14" fmla="*/ 1259823 w 1944000"/>
              <a:gd name="connsiteY14" fmla="*/ 1158532 h 1944000"/>
              <a:gd name="connsiteX15" fmla="*/ 1265862 w 1944000"/>
              <a:gd name="connsiteY15" fmla="*/ 1164564 h 1944000"/>
              <a:gd name="connsiteX16" fmla="*/ 1271266 w 1944000"/>
              <a:gd name="connsiteY16" fmla="*/ 1170914 h 1944000"/>
              <a:gd name="connsiteX17" fmla="*/ 1276351 w 1944000"/>
              <a:gd name="connsiteY17" fmla="*/ 1177582 h 1944000"/>
              <a:gd name="connsiteX18" fmla="*/ 1280801 w 1944000"/>
              <a:gd name="connsiteY18" fmla="*/ 1184567 h 1944000"/>
              <a:gd name="connsiteX19" fmla="*/ 1284934 w 1944000"/>
              <a:gd name="connsiteY19" fmla="*/ 1191234 h 1944000"/>
              <a:gd name="connsiteX20" fmla="*/ 1288112 w 1944000"/>
              <a:gd name="connsiteY20" fmla="*/ 1198537 h 1944000"/>
              <a:gd name="connsiteX21" fmla="*/ 1291291 w 1944000"/>
              <a:gd name="connsiteY21" fmla="*/ 1206157 h 1944000"/>
              <a:gd name="connsiteX22" fmla="*/ 1293516 w 1944000"/>
              <a:gd name="connsiteY22" fmla="*/ 1214094 h 1944000"/>
              <a:gd name="connsiteX23" fmla="*/ 1295423 w 1944000"/>
              <a:gd name="connsiteY23" fmla="*/ 1222032 h 1944000"/>
              <a:gd name="connsiteX24" fmla="*/ 1296694 w 1944000"/>
              <a:gd name="connsiteY24" fmla="*/ 1230287 h 1944000"/>
              <a:gd name="connsiteX25" fmla="*/ 1297330 w 1944000"/>
              <a:gd name="connsiteY25" fmla="*/ 1238859 h 1944000"/>
              <a:gd name="connsiteX26" fmla="*/ 1297648 w 1944000"/>
              <a:gd name="connsiteY26" fmla="*/ 1247432 h 1944000"/>
              <a:gd name="connsiteX27" fmla="*/ 1297330 w 1944000"/>
              <a:gd name="connsiteY27" fmla="*/ 1257275 h 1944000"/>
              <a:gd name="connsiteX28" fmla="*/ 1296377 w 1944000"/>
              <a:gd name="connsiteY28" fmla="*/ 1266800 h 1944000"/>
              <a:gd name="connsiteX29" fmla="*/ 1295105 w 1944000"/>
              <a:gd name="connsiteY29" fmla="*/ 1276007 h 1944000"/>
              <a:gd name="connsiteX30" fmla="*/ 1292880 w 1944000"/>
              <a:gd name="connsiteY30" fmla="*/ 1285215 h 1944000"/>
              <a:gd name="connsiteX31" fmla="*/ 1290019 w 1944000"/>
              <a:gd name="connsiteY31" fmla="*/ 1294422 h 1944000"/>
              <a:gd name="connsiteX32" fmla="*/ 1286841 w 1944000"/>
              <a:gd name="connsiteY32" fmla="*/ 1303312 h 1944000"/>
              <a:gd name="connsiteX33" fmla="*/ 1283344 w 1944000"/>
              <a:gd name="connsiteY33" fmla="*/ 1312202 h 1944000"/>
              <a:gd name="connsiteX34" fmla="*/ 1278576 w 1944000"/>
              <a:gd name="connsiteY34" fmla="*/ 1320775 h 1944000"/>
              <a:gd name="connsiteX35" fmla="*/ 1273808 w 1944000"/>
              <a:gd name="connsiteY35" fmla="*/ 1329347 h 1944000"/>
              <a:gd name="connsiteX36" fmla="*/ 1267769 w 1944000"/>
              <a:gd name="connsiteY36" fmla="*/ 1337602 h 1944000"/>
              <a:gd name="connsiteX37" fmla="*/ 1261412 w 1944000"/>
              <a:gd name="connsiteY37" fmla="*/ 1345857 h 1944000"/>
              <a:gd name="connsiteX38" fmla="*/ 1254737 w 1944000"/>
              <a:gd name="connsiteY38" fmla="*/ 1353795 h 1944000"/>
              <a:gd name="connsiteX39" fmla="*/ 1247426 w 1944000"/>
              <a:gd name="connsiteY39" fmla="*/ 1361732 h 1944000"/>
              <a:gd name="connsiteX40" fmla="*/ 1239162 w 1944000"/>
              <a:gd name="connsiteY40" fmla="*/ 1369670 h 1944000"/>
              <a:gd name="connsiteX41" fmla="*/ 1230580 w 1944000"/>
              <a:gd name="connsiteY41" fmla="*/ 1376655 h 1944000"/>
              <a:gd name="connsiteX42" fmla="*/ 1221362 w 1944000"/>
              <a:gd name="connsiteY42" fmla="*/ 1384275 h 1944000"/>
              <a:gd name="connsiteX43" fmla="*/ 1214051 w 1944000"/>
              <a:gd name="connsiteY43" fmla="*/ 1389672 h 1944000"/>
              <a:gd name="connsiteX44" fmla="*/ 1206422 w 1944000"/>
              <a:gd name="connsiteY44" fmla="*/ 1394435 h 1944000"/>
              <a:gd name="connsiteX45" fmla="*/ 1198476 w 1944000"/>
              <a:gd name="connsiteY45" fmla="*/ 1399515 h 1944000"/>
              <a:gd name="connsiteX46" fmla="*/ 1190211 w 1944000"/>
              <a:gd name="connsiteY46" fmla="*/ 1403960 h 1944000"/>
              <a:gd name="connsiteX47" fmla="*/ 1181311 w 1944000"/>
              <a:gd name="connsiteY47" fmla="*/ 1408087 h 1944000"/>
              <a:gd name="connsiteX48" fmla="*/ 1172411 w 1944000"/>
              <a:gd name="connsiteY48" fmla="*/ 1411897 h 1944000"/>
              <a:gd name="connsiteX49" fmla="*/ 1163193 w 1944000"/>
              <a:gd name="connsiteY49" fmla="*/ 1416025 h 1944000"/>
              <a:gd name="connsiteX50" fmla="*/ 1153340 w 1944000"/>
              <a:gd name="connsiteY50" fmla="*/ 1419517 h 1944000"/>
              <a:gd name="connsiteX51" fmla="*/ 1143486 w 1944000"/>
              <a:gd name="connsiteY51" fmla="*/ 1422692 h 1944000"/>
              <a:gd name="connsiteX52" fmla="*/ 1132997 w 1944000"/>
              <a:gd name="connsiteY52" fmla="*/ 1425867 h 1944000"/>
              <a:gd name="connsiteX53" fmla="*/ 1122189 w 1944000"/>
              <a:gd name="connsiteY53" fmla="*/ 1428407 h 1944000"/>
              <a:gd name="connsiteX54" fmla="*/ 1111064 w 1944000"/>
              <a:gd name="connsiteY54" fmla="*/ 1431265 h 1944000"/>
              <a:gd name="connsiteX55" fmla="*/ 1099621 w 1944000"/>
              <a:gd name="connsiteY55" fmla="*/ 1433487 h 1944000"/>
              <a:gd name="connsiteX56" fmla="*/ 1087860 w 1944000"/>
              <a:gd name="connsiteY56" fmla="*/ 1435392 h 1944000"/>
              <a:gd name="connsiteX57" fmla="*/ 1075782 w 1944000"/>
              <a:gd name="connsiteY57" fmla="*/ 1436980 h 1944000"/>
              <a:gd name="connsiteX58" fmla="*/ 1063385 w 1944000"/>
              <a:gd name="connsiteY58" fmla="*/ 1438567 h 1944000"/>
              <a:gd name="connsiteX59" fmla="*/ 880616 w 1944000"/>
              <a:gd name="connsiteY59" fmla="*/ 505752 h 1944000"/>
              <a:gd name="connsiteX60" fmla="*/ 880616 w 1944000"/>
              <a:gd name="connsiteY60" fmla="*/ 814362 h 1944000"/>
              <a:gd name="connsiteX61" fmla="*/ 847241 w 1944000"/>
              <a:gd name="connsiteY61" fmla="*/ 805789 h 1944000"/>
              <a:gd name="connsiteX62" fmla="*/ 820223 w 1944000"/>
              <a:gd name="connsiteY62" fmla="*/ 798804 h 1944000"/>
              <a:gd name="connsiteX63" fmla="*/ 799879 w 1944000"/>
              <a:gd name="connsiteY63" fmla="*/ 793089 h 1944000"/>
              <a:gd name="connsiteX64" fmla="*/ 785894 w 1944000"/>
              <a:gd name="connsiteY64" fmla="*/ 788327 h 1944000"/>
              <a:gd name="connsiteX65" fmla="*/ 771590 w 1944000"/>
              <a:gd name="connsiteY65" fmla="*/ 782929 h 1944000"/>
              <a:gd name="connsiteX66" fmla="*/ 757922 w 1944000"/>
              <a:gd name="connsiteY66" fmla="*/ 776897 h 1944000"/>
              <a:gd name="connsiteX67" fmla="*/ 745843 w 1944000"/>
              <a:gd name="connsiteY67" fmla="*/ 770229 h 1944000"/>
              <a:gd name="connsiteX68" fmla="*/ 739804 w 1944000"/>
              <a:gd name="connsiteY68" fmla="*/ 767054 h 1944000"/>
              <a:gd name="connsiteX69" fmla="*/ 734400 w 1944000"/>
              <a:gd name="connsiteY69" fmla="*/ 763879 h 1944000"/>
              <a:gd name="connsiteX70" fmla="*/ 728679 w 1944000"/>
              <a:gd name="connsiteY70" fmla="*/ 760069 h 1944000"/>
              <a:gd name="connsiteX71" fmla="*/ 723593 w 1944000"/>
              <a:gd name="connsiteY71" fmla="*/ 756577 h 1944000"/>
              <a:gd name="connsiteX72" fmla="*/ 718825 w 1944000"/>
              <a:gd name="connsiteY72" fmla="*/ 752767 h 1944000"/>
              <a:gd name="connsiteX73" fmla="*/ 714057 w 1944000"/>
              <a:gd name="connsiteY73" fmla="*/ 749274 h 1944000"/>
              <a:gd name="connsiteX74" fmla="*/ 709925 w 1944000"/>
              <a:gd name="connsiteY74" fmla="*/ 745464 h 1944000"/>
              <a:gd name="connsiteX75" fmla="*/ 705475 w 1944000"/>
              <a:gd name="connsiteY75" fmla="*/ 741337 h 1944000"/>
              <a:gd name="connsiteX76" fmla="*/ 701979 w 1944000"/>
              <a:gd name="connsiteY76" fmla="*/ 737209 h 1944000"/>
              <a:gd name="connsiteX77" fmla="*/ 698164 w 1944000"/>
              <a:gd name="connsiteY77" fmla="*/ 733082 h 1944000"/>
              <a:gd name="connsiteX78" fmla="*/ 694668 w 1944000"/>
              <a:gd name="connsiteY78" fmla="*/ 728954 h 1944000"/>
              <a:gd name="connsiteX79" fmla="*/ 691807 w 1944000"/>
              <a:gd name="connsiteY79" fmla="*/ 724827 h 1944000"/>
              <a:gd name="connsiteX80" fmla="*/ 688629 w 1944000"/>
              <a:gd name="connsiteY80" fmla="*/ 720699 h 1944000"/>
              <a:gd name="connsiteX81" fmla="*/ 686086 w 1944000"/>
              <a:gd name="connsiteY81" fmla="*/ 716254 h 1944000"/>
              <a:gd name="connsiteX82" fmla="*/ 683543 w 1944000"/>
              <a:gd name="connsiteY82" fmla="*/ 712127 h 1944000"/>
              <a:gd name="connsiteX83" fmla="*/ 681000 w 1944000"/>
              <a:gd name="connsiteY83" fmla="*/ 707682 h 1944000"/>
              <a:gd name="connsiteX84" fmla="*/ 679093 w 1944000"/>
              <a:gd name="connsiteY84" fmla="*/ 703237 h 1944000"/>
              <a:gd name="connsiteX85" fmla="*/ 677186 w 1944000"/>
              <a:gd name="connsiteY85" fmla="*/ 698474 h 1944000"/>
              <a:gd name="connsiteX86" fmla="*/ 675596 w 1944000"/>
              <a:gd name="connsiteY86" fmla="*/ 694347 h 1944000"/>
              <a:gd name="connsiteX87" fmla="*/ 674325 w 1944000"/>
              <a:gd name="connsiteY87" fmla="*/ 689584 h 1944000"/>
              <a:gd name="connsiteX88" fmla="*/ 673053 w 1944000"/>
              <a:gd name="connsiteY88" fmla="*/ 684822 h 1944000"/>
              <a:gd name="connsiteX89" fmla="*/ 671782 w 1944000"/>
              <a:gd name="connsiteY89" fmla="*/ 680059 h 1944000"/>
              <a:gd name="connsiteX90" fmla="*/ 671146 w 1944000"/>
              <a:gd name="connsiteY90" fmla="*/ 675297 h 1944000"/>
              <a:gd name="connsiteX91" fmla="*/ 670511 w 1944000"/>
              <a:gd name="connsiteY91" fmla="*/ 670217 h 1944000"/>
              <a:gd name="connsiteX92" fmla="*/ 670193 w 1944000"/>
              <a:gd name="connsiteY92" fmla="*/ 665137 h 1944000"/>
              <a:gd name="connsiteX93" fmla="*/ 670193 w 1944000"/>
              <a:gd name="connsiteY93" fmla="*/ 660374 h 1944000"/>
              <a:gd name="connsiteX94" fmla="*/ 670511 w 1944000"/>
              <a:gd name="connsiteY94" fmla="*/ 652437 h 1944000"/>
              <a:gd name="connsiteX95" fmla="*/ 671146 w 1944000"/>
              <a:gd name="connsiteY95" fmla="*/ 644499 h 1944000"/>
              <a:gd name="connsiteX96" fmla="*/ 672736 w 1944000"/>
              <a:gd name="connsiteY96" fmla="*/ 636879 h 1944000"/>
              <a:gd name="connsiteX97" fmla="*/ 674643 w 1944000"/>
              <a:gd name="connsiteY97" fmla="*/ 629259 h 1944000"/>
              <a:gd name="connsiteX98" fmla="*/ 676868 w 1944000"/>
              <a:gd name="connsiteY98" fmla="*/ 622274 h 1944000"/>
              <a:gd name="connsiteX99" fmla="*/ 679728 w 1944000"/>
              <a:gd name="connsiteY99" fmla="*/ 614972 h 1944000"/>
              <a:gd name="connsiteX100" fmla="*/ 683225 w 1944000"/>
              <a:gd name="connsiteY100" fmla="*/ 607669 h 1944000"/>
              <a:gd name="connsiteX101" fmla="*/ 687039 w 1944000"/>
              <a:gd name="connsiteY101" fmla="*/ 600684 h 1944000"/>
              <a:gd name="connsiteX102" fmla="*/ 691807 w 1944000"/>
              <a:gd name="connsiteY102" fmla="*/ 593699 h 1944000"/>
              <a:gd name="connsiteX103" fmla="*/ 696575 w 1944000"/>
              <a:gd name="connsiteY103" fmla="*/ 587349 h 1944000"/>
              <a:gd name="connsiteX104" fmla="*/ 702297 w 1944000"/>
              <a:gd name="connsiteY104" fmla="*/ 580682 h 1944000"/>
              <a:gd name="connsiteX105" fmla="*/ 708336 w 1944000"/>
              <a:gd name="connsiteY105" fmla="*/ 574014 h 1944000"/>
              <a:gd name="connsiteX106" fmla="*/ 714693 w 1944000"/>
              <a:gd name="connsiteY106" fmla="*/ 567664 h 1944000"/>
              <a:gd name="connsiteX107" fmla="*/ 722004 w 1944000"/>
              <a:gd name="connsiteY107" fmla="*/ 561632 h 1944000"/>
              <a:gd name="connsiteX108" fmla="*/ 729632 w 1944000"/>
              <a:gd name="connsiteY108" fmla="*/ 555282 h 1944000"/>
              <a:gd name="connsiteX109" fmla="*/ 737897 w 1944000"/>
              <a:gd name="connsiteY109" fmla="*/ 549249 h 1944000"/>
              <a:gd name="connsiteX110" fmla="*/ 743936 w 1944000"/>
              <a:gd name="connsiteY110" fmla="*/ 545122 h 1944000"/>
              <a:gd name="connsiteX111" fmla="*/ 750293 w 1944000"/>
              <a:gd name="connsiteY111" fmla="*/ 540994 h 1944000"/>
              <a:gd name="connsiteX112" fmla="*/ 757286 w 1944000"/>
              <a:gd name="connsiteY112" fmla="*/ 537502 h 1944000"/>
              <a:gd name="connsiteX113" fmla="*/ 764597 w 1944000"/>
              <a:gd name="connsiteY113" fmla="*/ 533692 h 1944000"/>
              <a:gd name="connsiteX114" fmla="*/ 772544 w 1944000"/>
              <a:gd name="connsiteY114" fmla="*/ 530517 h 1944000"/>
              <a:gd name="connsiteX115" fmla="*/ 780490 w 1944000"/>
              <a:gd name="connsiteY115" fmla="*/ 527342 h 1944000"/>
              <a:gd name="connsiteX116" fmla="*/ 789072 w 1944000"/>
              <a:gd name="connsiteY116" fmla="*/ 524167 h 1944000"/>
              <a:gd name="connsiteX117" fmla="*/ 797654 w 1944000"/>
              <a:gd name="connsiteY117" fmla="*/ 521627 h 1944000"/>
              <a:gd name="connsiteX118" fmla="*/ 806872 w 1944000"/>
              <a:gd name="connsiteY118" fmla="*/ 519087 h 1944000"/>
              <a:gd name="connsiteX119" fmla="*/ 816408 w 1944000"/>
              <a:gd name="connsiteY119" fmla="*/ 516229 h 1944000"/>
              <a:gd name="connsiteX120" fmla="*/ 825944 w 1944000"/>
              <a:gd name="connsiteY120" fmla="*/ 514324 h 1944000"/>
              <a:gd name="connsiteX121" fmla="*/ 836116 w 1944000"/>
              <a:gd name="connsiteY121" fmla="*/ 512102 h 1944000"/>
              <a:gd name="connsiteX122" fmla="*/ 846923 w 1944000"/>
              <a:gd name="connsiteY122" fmla="*/ 510514 h 1944000"/>
              <a:gd name="connsiteX123" fmla="*/ 858048 w 1944000"/>
              <a:gd name="connsiteY123" fmla="*/ 508927 h 1944000"/>
              <a:gd name="connsiteX124" fmla="*/ 869173 w 1944000"/>
              <a:gd name="connsiteY124" fmla="*/ 507022 h 1944000"/>
              <a:gd name="connsiteX125" fmla="*/ 880616 w 1944000"/>
              <a:gd name="connsiteY125" fmla="*/ 217144 h 1944000"/>
              <a:gd name="connsiteX126" fmla="*/ 880616 w 1944000"/>
              <a:gd name="connsiteY126" fmla="*/ 333984 h 1944000"/>
              <a:gd name="connsiteX127" fmla="*/ 863451 w 1944000"/>
              <a:gd name="connsiteY127" fmla="*/ 335254 h 1944000"/>
              <a:gd name="connsiteX128" fmla="*/ 846287 w 1944000"/>
              <a:gd name="connsiteY128" fmla="*/ 337159 h 1944000"/>
              <a:gd name="connsiteX129" fmla="*/ 829440 w 1944000"/>
              <a:gd name="connsiteY129" fmla="*/ 339382 h 1944000"/>
              <a:gd name="connsiteX130" fmla="*/ 812912 w 1944000"/>
              <a:gd name="connsiteY130" fmla="*/ 341922 h 1944000"/>
              <a:gd name="connsiteX131" fmla="*/ 796701 w 1944000"/>
              <a:gd name="connsiteY131" fmla="*/ 344779 h 1944000"/>
              <a:gd name="connsiteX132" fmla="*/ 780490 w 1944000"/>
              <a:gd name="connsiteY132" fmla="*/ 347954 h 1944000"/>
              <a:gd name="connsiteX133" fmla="*/ 764279 w 1944000"/>
              <a:gd name="connsiteY133" fmla="*/ 351764 h 1944000"/>
              <a:gd name="connsiteX134" fmla="*/ 748386 w 1944000"/>
              <a:gd name="connsiteY134" fmla="*/ 355892 h 1944000"/>
              <a:gd name="connsiteX135" fmla="*/ 726136 w 1944000"/>
              <a:gd name="connsiteY135" fmla="*/ 362242 h 1944000"/>
              <a:gd name="connsiteX136" fmla="*/ 704839 w 1944000"/>
              <a:gd name="connsiteY136" fmla="*/ 368909 h 1944000"/>
              <a:gd name="connsiteX137" fmla="*/ 684814 w 1944000"/>
              <a:gd name="connsiteY137" fmla="*/ 375894 h 1944000"/>
              <a:gd name="connsiteX138" fmla="*/ 666061 w 1944000"/>
              <a:gd name="connsiteY138" fmla="*/ 383197 h 1944000"/>
              <a:gd name="connsiteX139" fmla="*/ 657160 w 1944000"/>
              <a:gd name="connsiteY139" fmla="*/ 387324 h 1944000"/>
              <a:gd name="connsiteX140" fmla="*/ 648260 w 1944000"/>
              <a:gd name="connsiteY140" fmla="*/ 391134 h 1944000"/>
              <a:gd name="connsiteX141" fmla="*/ 639996 w 1944000"/>
              <a:gd name="connsiteY141" fmla="*/ 395262 h 1944000"/>
              <a:gd name="connsiteX142" fmla="*/ 632050 w 1944000"/>
              <a:gd name="connsiteY142" fmla="*/ 399072 h 1944000"/>
              <a:gd name="connsiteX143" fmla="*/ 624103 w 1944000"/>
              <a:gd name="connsiteY143" fmla="*/ 403517 h 1944000"/>
              <a:gd name="connsiteX144" fmla="*/ 616792 w 1944000"/>
              <a:gd name="connsiteY144" fmla="*/ 407644 h 1944000"/>
              <a:gd name="connsiteX145" fmla="*/ 609481 w 1944000"/>
              <a:gd name="connsiteY145" fmla="*/ 412089 h 1944000"/>
              <a:gd name="connsiteX146" fmla="*/ 602806 w 1944000"/>
              <a:gd name="connsiteY146" fmla="*/ 416534 h 1944000"/>
              <a:gd name="connsiteX147" fmla="*/ 593906 w 1944000"/>
              <a:gd name="connsiteY147" fmla="*/ 422567 h 1944000"/>
              <a:gd name="connsiteX148" fmla="*/ 585642 w 1944000"/>
              <a:gd name="connsiteY148" fmla="*/ 428282 h 1944000"/>
              <a:gd name="connsiteX149" fmla="*/ 577060 w 1944000"/>
              <a:gd name="connsiteY149" fmla="*/ 434632 h 1944000"/>
              <a:gd name="connsiteX150" fmla="*/ 569113 w 1944000"/>
              <a:gd name="connsiteY150" fmla="*/ 440982 h 1944000"/>
              <a:gd name="connsiteX151" fmla="*/ 561167 w 1944000"/>
              <a:gd name="connsiteY151" fmla="*/ 447967 h 1944000"/>
              <a:gd name="connsiteX152" fmla="*/ 553538 w 1944000"/>
              <a:gd name="connsiteY152" fmla="*/ 454317 h 1944000"/>
              <a:gd name="connsiteX153" fmla="*/ 545910 w 1944000"/>
              <a:gd name="connsiteY153" fmla="*/ 461302 h 1944000"/>
              <a:gd name="connsiteX154" fmla="*/ 538917 w 1944000"/>
              <a:gd name="connsiteY154" fmla="*/ 468604 h 1944000"/>
              <a:gd name="connsiteX155" fmla="*/ 532241 w 1944000"/>
              <a:gd name="connsiteY155" fmla="*/ 475907 h 1944000"/>
              <a:gd name="connsiteX156" fmla="*/ 525249 w 1944000"/>
              <a:gd name="connsiteY156" fmla="*/ 483527 h 1944000"/>
              <a:gd name="connsiteX157" fmla="*/ 518891 w 1944000"/>
              <a:gd name="connsiteY157" fmla="*/ 491464 h 1944000"/>
              <a:gd name="connsiteX158" fmla="*/ 512534 w 1944000"/>
              <a:gd name="connsiteY158" fmla="*/ 499402 h 1944000"/>
              <a:gd name="connsiteX159" fmla="*/ 506813 w 1944000"/>
              <a:gd name="connsiteY159" fmla="*/ 507022 h 1944000"/>
              <a:gd name="connsiteX160" fmla="*/ 501091 w 1944000"/>
              <a:gd name="connsiteY160" fmla="*/ 515277 h 1944000"/>
              <a:gd name="connsiteX161" fmla="*/ 495370 w 1944000"/>
              <a:gd name="connsiteY161" fmla="*/ 523849 h 1944000"/>
              <a:gd name="connsiteX162" fmla="*/ 490284 w 1944000"/>
              <a:gd name="connsiteY162" fmla="*/ 532422 h 1944000"/>
              <a:gd name="connsiteX163" fmla="*/ 485198 w 1944000"/>
              <a:gd name="connsiteY163" fmla="*/ 541312 h 1944000"/>
              <a:gd name="connsiteX164" fmla="*/ 480430 w 1944000"/>
              <a:gd name="connsiteY164" fmla="*/ 550202 h 1944000"/>
              <a:gd name="connsiteX165" fmla="*/ 475980 w 1944000"/>
              <a:gd name="connsiteY165" fmla="*/ 559092 h 1944000"/>
              <a:gd name="connsiteX166" fmla="*/ 472166 w 1944000"/>
              <a:gd name="connsiteY166" fmla="*/ 568299 h 1944000"/>
              <a:gd name="connsiteX167" fmla="*/ 468352 w 1944000"/>
              <a:gd name="connsiteY167" fmla="*/ 577507 h 1944000"/>
              <a:gd name="connsiteX168" fmla="*/ 464855 w 1944000"/>
              <a:gd name="connsiteY168" fmla="*/ 586714 h 1944000"/>
              <a:gd name="connsiteX169" fmla="*/ 461994 w 1944000"/>
              <a:gd name="connsiteY169" fmla="*/ 596239 h 1944000"/>
              <a:gd name="connsiteX170" fmla="*/ 459134 w 1944000"/>
              <a:gd name="connsiteY170" fmla="*/ 605764 h 1944000"/>
              <a:gd name="connsiteX171" fmla="*/ 456591 w 1944000"/>
              <a:gd name="connsiteY171" fmla="*/ 615289 h 1944000"/>
              <a:gd name="connsiteX172" fmla="*/ 454684 w 1944000"/>
              <a:gd name="connsiteY172" fmla="*/ 624814 h 1944000"/>
              <a:gd name="connsiteX173" fmla="*/ 453094 w 1944000"/>
              <a:gd name="connsiteY173" fmla="*/ 634657 h 1944000"/>
              <a:gd name="connsiteX174" fmla="*/ 451187 w 1944000"/>
              <a:gd name="connsiteY174" fmla="*/ 644182 h 1944000"/>
              <a:gd name="connsiteX175" fmla="*/ 450234 w 1944000"/>
              <a:gd name="connsiteY175" fmla="*/ 654024 h 1944000"/>
              <a:gd name="connsiteX176" fmla="*/ 449280 w 1944000"/>
              <a:gd name="connsiteY176" fmla="*/ 664184 h 1944000"/>
              <a:gd name="connsiteX177" fmla="*/ 448962 w 1944000"/>
              <a:gd name="connsiteY177" fmla="*/ 674344 h 1944000"/>
              <a:gd name="connsiteX178" fmla="*/ 448644 w 1944000"/>
              <a:gd name="connsiteY178" fmla="*/ 684822 h 1944000"/>
              <a:gd name="connsiteX179" fmla="*/ 448962 w 1944000"/>
              <a:gd name="connsiteY179" fmla="*/ 695934 h 1944000"/>
              <a:gd name="connsiteX180" fmla="*/ 449598 w 1944000"/>
              <a:gd name="connsiteY180" fmla="*/ 706729 h 1944000"/>
              <a:gd name="connsiteX181" fmla="*/ 450552 w 1944000"/>
              <a:gd name="connsiteY181" fmla="*/ 717842 h 1944000"/>
              <a:gd name="connsiteX182" fmla="*/ 452141 w 1944000"/>
              <a:gd name="connsiteY182" fmla="*/ 728637 h 1944000"/>
              <a:gd name="connsiteX183" fmla="*/ 453730 w 1944000"/>
              <a:gd name="connsiteY183" fmla="*/ 739432 h 1944000"/>
              <a:gd name="connsiteX184" fmla="*/ 455955 w 1944000"/>
              <a:gd name="connsiteY184" fmla="*/ 749909 h 1944000"/>
              <a:gd name="connsiteX185" fmla="*/ 458180 w 1944000"/>
              <a:gd name="connsiteY185" fmla="*/ 760387 h 1944000"/>
              <a:gd name="connsiteX186" fmla="*/ 461359 w 1944000"/>
              <a:gd name="connsiteY186" fmla="*/ 770547 h 1944000"/>
              <a:gd name="connsiteX187" fmla="*/ 464537 w 1944000"/>
              <a:gd name="connsiteY187" fmla="*/ 781024 h 1944000"/>
              <a:gd name="connsiteX188" fmla="*/ 468352 w 1944000"/>
              <a:gd name="connsiteY188" fmla="*/ 791184 h 1944000"/>
              <a:gd name="connsiteX189" fmla="*/ 472484 w 1944000"/>
              <a:gd name="connsiteY189" fmla="*/ 801027 h 1944000"/>
              <a:gd name="connsiteX190" fmla="*/ 476934 w 1944000"/>
              <a:gd name="connsiteY190" fmla="*/ 810869 h 1944000"/>
              <a:gd name="connsiteX191" fmla="*/ 482020 w 1944000"/>
              <a:gd name="connsiteY191" fmla="*/ 820712 h 1944000"/>
              <a:gd name="connsiteX192" fmla="*/ 487423 w 1944000"/>
              <a:gd name="connsiteY192" fmla="*/ 830237 h 1944000"/>
              <a:gd name="connsiteX193" fmla="*/ 492827 w 1944000"/>
              <a:gd name="connsiteY193" fmla="*/ 839762 h 1944000"/>
              <a:gd name="connsiteX194" fmla="*/ 498866 w 1944000"/>
              <a:gd name="connsiteY194" fmla="*/ 848969 h 1944000"/>
              <a:gd name="connsiteX195" fmla="*/ 505541 w 1944000"/>
              <a:gd name="connsiteY195" fmla="*/ 858177 h 1944000"/>
              <a:gd name="connsiteX196" fmla="*/ 512216 w 1944000"/>
              <a:gd name="connsiteY196" fmla="*/ 867067 h 1944000"/>
              <a:gd name="connsiteX197" fmla="*/ 519527 w 1944000"/>
              <a:gd name="connsiteY197" fmla="*/ 875957 h 1944000"/>
              <a:gd name="connsiteX198" fmla="*/ 527156 w 1944000"/>
              <a:gd name="connsiteY198" fmla="*/ 884212 h 1944000"/>
              <a:gd name="connsiteX199" fmla="*/ 535102 w 1944000"/>
              <a:gd name="connsiteY199" fmla="*/ 892467 h 1944000"/>
              <a:gd name="connsiteX200" fmla="*/ 543367 w 1944000"/>
              <a:gd name="connsiteY200" fmla="*/ 900404 h 1944000"/>
              <a:gd name="connsiteX201" fmla="*/ 551949 w 1944000"/>
              <a:gd name="connsiteY201" fmla="*/ 908024 h 1944000"/>
              <a:gd name="connsiteX202" fmla="*/ 561167 w 1944000"/>
              <a:gd name="connsiteY202" fmla="*/ 915644 h 1944000"/>
              <a:gd name="connsiteX203" fmla="*/ 570385 w 1944000"/>
              <a:gd name="connsiteY203" fmla="*/ 922947 h 1944000"/>
              <a:gd name="connsiteX204" fmla="*/ 580238 w 1944000"/>
              <a:gd name="connsiteY204" fmla="*/ 929932 h 1944000"/>
              <a:gd name="connsiteX205" fmla="*/ 590410 w 1944000"/>
              <a:gd name="connsiteY205" fmla="*/ 936282 h 1944000"/>
              <a:gd name="connsiteX206" fmla="*/ 600899 w 1944000"/>
              <a:gd name="connsiteY206" fmla="*/ 942632 h 1944000"/>
              <a:gd name="connsiteX207" fmla="*/ 611706 w 1944000"/>
              <a:gd name="connsiteY207" fmla="*/ 948982 h 1944000"/>
              <a:gd name="connsiteX208" fmla="*/ 623149 w 1944000"/>
              <a:gd name="connsiteY208" fmla="*/ 954697 h 1944000"/>
              <a:gd name="connsiteX209" fmla="*/ 634592 w 1944000"/>
              <a:gd name="connsiteY209" fmla="*/ 960412 h 1944000"/>
              <a:gd name="connsiteX210" fmla="*/ 646671 w 1944000"/>
              <a:gd name="connsiteY210" fmla="*/ 966127 h 1944000"/>
              <a:gd name="connsiteX211" fmla="*/ 666378 w 1944000"/>
              <a:gd name="connsiteY211" fmla="*/ 974064 h 1944000"/>
              <a:gd name="connsiteX212" fmla="*/ 688629 w 1944000"/>
              <a:gd name="connsiteY212" fmla="*/ 982637 h 1944000"/>
              <a:gd name="connsiteX213" fmla="*/ 713739 w 1944000"/>
              <a:gd name="connsiteY213" fmla="*/ 991209 h 1944000"/>
              <a:gd name="connsiteX214" fmla="*/ 741711 w 1944000"/>
              <a:gd name="connsiteY214" fmla="*/ 1000099 h 1944000"/>
              <a:gd name="connsiteX215" fmla="*/ 772544 w 1944000"/>
              <a:gd name="connsiteY215" fmla="*/ 1009307 h 1944000"/>
              <a:gd name="connsiteX216" fmla="*/ 805919 w 1944000"/>
              <a:gd name="connsiteY216" fmla="*/ 1018514 h 1944000"/>
              <a:gd name="connsiteX217" fmla="*/ 841837 w 1944000"/>
              <a:gd name="connsiteY217" fmla="*/ 1028357 h 1944000"/>
              <a:gd name="connsiteX218" fmla="*/ 880616 w 1944000"/>
              <a:gd name="connsiteY218" fmla="*/ 1038199 h 1944000"/>
              <a:gd name="connsiteX219" fmla="*/ 880616 w 1944000"/>
              <a:gd name="connsiteY219" fmla="*/ 1433487 h 1944000"/>
              <a:gd name="connsiteX220" fmla="*/ 870444 w 1944000"/>
              <a:gd name="connsiteY220" fmla="*/ 1431582 h 1944000"/>
              <a:gd name="connsiteX221" fmla="*/ 860591 w 1944000"/>
              <a:gd name="connsiteY221" fmla="*/ 1429042 h 1944000"/>
              <a:gd name="connsiteX222" fmla="*/ 850737 w 1944000"/>
              <a:gd name="connsiteY222" fmla="*/ 1426820 h 1944000"/>
              <a:gd name="connsiteX223" fmla="*/ 841519 w 1944000"/>
              <a:gd name="connsiteY223" fmla="*/ 1424280 h 1944000"/>
              <a:gd name="connsiteX224" fmla="*/ 831983 w 1944000"/>
              <a:gd name="connsiteY224" fmla="*/ 1421422 h 1944000"/>
              <a:gd name="connsiteX225" fmla="*/ 823083 w 1944000"/>
              <a:gd name="connsiteY225" fmla="*/ 1418247 h 1944000"/>
              <a:gd name="connsiteX226" fmla="*/ 814183 w 1944000"/>
              <a:gd name="connsiteY226" fmla="*/ 1415072 h 1944000"/>
              <a:gd name="connsiteX227" fmla="*/ 805283 w 1944000"/>
              <a:gd name="connsiteY227" fmla="*/ 1411580 h 1944000"/>
              <a:gd name="connsiteX228" fmla="*/ 796701 w 1944000"/>
              <a:gd name="connsiteY228" fmla="*/ 1408087 h 1944000"/>
              <a:gd name="connsiteX229" fmla="*/ 788437 w 1944000"/>
              <a:gd name="connsiteY229" fmla="*/ 1404277 h 1944000"/>
              <a:gd name="connsiteX230" fmla="*/ 780490 w 1944000"/>
              <a:gd name="connsiteY230" fmla="*/ 1400150 h 1944000"/>
              <a:gd name="connsiteX231" fmla="*/ 772544 w 1944000"/>
              <a:gd name="connsiteY231" fmla="*/ 1396022 h 1944000"/>
              <a:gd name="connsiteX232" fmla="*/ 764915 w 1944000"/>
              <a:gd name="connsiteY232" fmla="*/ 1391260 h 1944000"/>
              <a:gd name="connsiteX233" fmla="*/ 757604 w 1944000"/>
              <a:gd name="connsiteY233" fmla="*/ 1386815 h 1944000"/>
              <a:gd name="connsiteX234" fmla="*/ 750293 w 1944000"/>
              <a:gd name="connsiteY234" fmla="*/ 1381735 h 1944000"/>
              <a:gd name="connsiteX235" fmla="*/ 743618 w 1944000"/>
              <a:gd name="connsiteY235" fmla="*/ 1376655 h 1944000"/>
              <a:gd name="connsiteX236" fmla="*/ 732811 w 1944000"/>
              <a:gd name="connsiteY236" fmla="*/ 1368082 h 1944000"/>
              <a:gd name="connsiteX237" fmla="*/ 722640 w 1944000"/>
              <a:gd name="connsiteY237" fmla="*/ 1359192 h 1944000"/>
              <a:gd name="connsiteX238" fmla="*/ 713104 w 1944000"/>
              <a:gd name="connsiteY238" fmla="*/ 1349985 h 1944000"/>
              <a:gd name="connsiteX239" fmla="*/ 704204 w 1944000"/>
              <a:gd name="connsiteY239" fmla="*/ 1340142 h 1944000"/>
              <a:gd name="connsiteX240" fmla="*/ 695621 w 1944000"/>
              <a:gd name="connsiteY240" fmla="*/ 1329982 h 1944000"/>
              <a:gd name="connsiteX241" fmla="*/ 687675 w 1944000"/>
              <a:gd name="connsiteY241" fmla="*/ 1319187 h 1944000"/>
              <a:gd name="connsiteX242" fmla="*/ 680046 w 1944000"/>
              <a:gd name="connsiteY242" fmla="*/ 1308075 h 1944000"/>
              <a:gd name="connsiteX243" fmla="*/ 673371 w 1944000"/>
              <a:gd name="connsiteY243" fmla="*/ 1296327 h 1944000"/>
              <a:gd name="connsiteX244" fmla="*/ 667014 w 1944000"/>
              <a:gd name="connsiteY244" fmla="*/ 1284262 h 1944000"/>
              <a:gd name="connsiteX245" fmla="*/ 660975 w 1944000"/>
              <a:gd name="connsiteY245" fmla="*/ 1271562 h 1944000"/>
              <a:gd name="connsiteX246" fmla="*/ 655889 w 1944000"/>
              <a:gd name="connsiteY246" fmla="*/ 1258862 h 1944000"/>
              <a:gd name="connsiteX247" fmla="*/ 651121 w 1944000"/>
              <a:gd name="connsiteY247" fmla="*/ 1245209 h 1944000"/>
              <a:gd name="connsiteX248" fmla="*/ 646989 w 1944000"/>
              <a:gd name="connsiteY248" fmla="*/ 1231557 h 1944000"/>
              <a:gd name="connsiteX249" fmla="*/ 642857 w 1944000"/>
              <a:gd name="connsiteY249" fmla="*/ 1217269 h 1944000"/>
              <a:gd name="connsiteX250" fmla="*/ 639996 w 1944000"/>
              <a:gd name="connsiteY250" fmla="*/ 1202664 h 1944000"/>
              <a:gd name="connsiteX251" fmla="*/ 637453 w 1944000"/>
              <a:gd name="connsiteY251" fmla="*/ 1187424 h 1944000"/>
              <a:gd name="connsiteX252" fmla="*/ 410819 w 1944000"/>
              <a:gd name="connsiteY252" fmla="*/ 1219492 h 1944000"/>
              <a:gd name="connsiteX253" fmla="*/ 413044 w 1944000"/>
              <a:gd name="connsiteY253" fmla="*/ 1231557 h 1944000"/>
              <a:gd name="connsiteX254" fmla="*/ 415587 w 1944000"/>
              <a:gd name="connsiteY254" fmla="*/ 1243304 h 1944000"/>
              <a:gd name="connsiteX255" fmla="*/ 418766 w 1944000"/>
              <a:gd name="connsiteY255" fmla="*/ 1255370 h 1944000"/>
              <a:gd name="connsiteX256" fmla="*/ 421626 w 1944000"/>
              <a:gd name="connsiteY256" fmla="*/ 1266800 h 1944000"/>
              <a:gd name="connsiteX257" fmla="*/ 424805 w 1944000"/>
              <a:gd name="connsiteY257" fmla="*/ 1278230 h 1944000"/>
              <a:gd name="connsiteX258" fmla="*/ 428619 w 1944000"/>
              <a:gd name="connsiteY258" fmla="*/ 1289660 h 1944000"/>
              <a:gd name="connsiteX259" fmla="*/ 432116 w 1944000"/>
              <a:gd name="connsiteY259" fmla="*/ 1300455 h 1944000"/>
              <a:gd name="connsiteX260" fmla="*/ 435930 w 1944000"/>
              <a:gd name="connsiteY260" fmla="*/ 1311250 h 1944000"/>
              <a:gd name="connsiteX261" fmla="*/ 440062 w 1944000"/>
              <a:gd name="connsiteY261" fmla="*/ 1321727 h 1944000"/>
              <a:gd name="connsiteX262" fmla="*/ 444512 w 1944000"/>
              <a:gd name="connsiteY262" fmla="*/ 1332205 h 1944000"/>
              <a:gd name="connsiteX263" fmla="*/ 448644 w 1944000"/>
              <a:gd name="connsiteY263" fmla="*/ 1342682 h 1944000"/>
              <a:gd name="connsiteX264" fmla="*/ 453412 w 1944000"/>
              <a:gd name="connsiteY264" fmla="*/ 1352525 h 1944000"/>
              <a:gd name="connsiteX265" fmla="*/ 458180 w 1944000"/>
              <a:gd name="connsiteY265" fmla="*/ 1362367 h 1944000"/>
              <a:gd name="connsiteX266" fmla="*/ 463266 w 1944000"/>
              <a:gd name="connsiteY266" fmla="*/ 1372210 h 1944000"/>
              <a:gd name="connsiteX267" fmla="*/ 468352 w 1944000"/>
              <a:gd name="connsiteY267" fmla="*/ 1381735 h 1944000"/>
              <a:gd name="connsiteX268" fmla="*/ 473755 w 1944000"/>
              <a:gd name="connsiteY268" fmla="*/ 1390942 h 1944000"/>
              <a:gd name="connsiteX269" fmla="*/ 479477 w 1944000"/>
              <a:gd name="connsiteY269" fmla="*/ 1399832 h 1944000"/>
              <a:gd name="connsiteX270" fmla="*/ 485198 w 1944000"/>
              <a:gd name="connsiteY270" fmla="*/ 1409040 h 1944000"/>
              <a:gd name="connsiteX271" fmla="*/ 491238 w 1944000"/>
              <a:gd name="connsiteY271" fmla="*/ 1417612 h 1944000"/>
              <a:gd name="connsiteX272" fmla="*/ 497595 w 1944000"/>
              <a:gd name="connsiteY272" fmla="*/ 1426185 h 1944000"/>
              <a:gd name="connsiteX273" fmla="*/ 503634 w 1944000"/>
              <a:gd name="connsiteY273" fmla="*/ 1434757 h 1944000"/>
              <a:gd name="connsiteX274" fmla="*/ 510309 w 1944000"/>
              <a:gd name="connsiteY274" fmla="*/ 1442695 h 1944000"/>
              <a:gd name="connsiteX275" fmla="*/ 517302 w 1944000"/>
              <a:gd name="connsiteY275" fmla="*/ 1450950 h 1944000"/>
              <a:gd name="connsiteX276" fmla="*/ 524295 w 1944000"/>
              <a:gd name="connsiteY276" fmla="*/ 1458570 h 1944000"/>
              <a:gd name="connsiteX277" fmla="*/ 531288 w 1944000"/>
              <a:gd name="connsiteY277" fmla="*/ 1466190 h 1944000"/>
              <a:gd name="connsiteX278" fmla="*/ 538599 w 1944000"/>
              <a:gd name="connsiteY278" fmla="*/ 1473492 h 1944000"/>
              <a:gd name="connsiteX279" fmla="*/ 546227 w 1944000"/>
              <a:gd name="connsiteY279" fmla="*/ 1480795 h 1944000"/>
              <a:gd name="connsiteX280" fmla="*/ 553856 w 1944000"/>
              <a:gd name="connsiteY280" fmla="*/ 1487780 h 1944000"/>
              <a:gd name="connsiteX281" fmla="*/ 561802 w 1944000"/>
              <a:gd name="connsiteY281" fmla="*/ 1494765 h 1944000"/>
              <a:gd name="connsiteX282" fmla="*/ 570067 w 1944000"/>
              <a:gd name="connsiteY282" fmla="*/ 1501750 h 1944000"/>
              <a:gd name="connsiteX283" fmla="*/ 578331 w 1944000"/>
              <a:gd name="connsiteY283" fmla="*/ 1507782 h 1944000"/>
              <a:gd name="connsiteX284" fmla="*/ 586913 w 1944000"/>
              <a:gd name="connsiteY284" fmla="*/ 1514132 h 1944000"/>
              <a:gd name="connsiteX285" fmla="*/ 600581 w 1944000"/>
              <a:gd name="connsiteY285" fmla="*/ 1523657 h 1944000"/>
              <a:gd name="connsiteX286" fmla="*/ 615203 w 1944000"/>
              <a:gd name="connsiteY286" fmla="*/ 1532865 h 1944000"/>
              <a:gd name="connsiteX287" fmla="*/ 630142 w 1944000"/>
              <a:gd name="connsiteY287" fmla="*/ 1541437 h 1944000"/>
              <a:gd name="connsiteX288" fmla="*/ 645717 w 1944000"/>
              <a:gd name="connsiteY288" fmla="*/ 1549375 h 1944000"/>
              <a:gd name="connsiteX289" fmla="*/ 661928 w 1944000"/>
              <a:gd name="connsiteY289" fmla="*/ 1556995 h 1944000"/>
              <a:gd name="connsiteX290" fmla="*/ 678775 w 1944000"/>
              <a:gd name="connsiteY290" fmla="*/ 1563980 h 1944000"/>
              <a:gd name="connsiteX291" fmla="*/ 696257 w 1944000"/>
              <a:gd name="connsiteY291" fmla="*/ 1570647 h 1944000"/>
              <a:gd name="connsiteX292" fmla="*/ 714375 w 1944000"/>
              <a:gd name="connsiteY292" fmla="*/ 1576680 h 1944000"/>
              <a:gd name="connsiteX293" fmla="*/ 733129 w 1944000"/>
              <a:gd name="connsiteY293" fmla="*/ 1582395 h 1944000"/>
              <a:gd name="connsiteX294" fmla="*/ 752518 w 1944000"/>
              <a:gd name="connsiteY294" fmla="*/ 1587475 h 1944000"/>
              <a:gd name="connsiteX295" fmla="*/ 772544 w 1944000"/>
              <a:gd name="connsiteY295" fmla="*/ 1592237 h 1944000"/>
              <a:gd name="connsiteX296" fmla="*/ 792887 w 1944000"/>
              <a:gd name="connsiteY296" fmla="*/ 1596365 h 1944000"/>
              <a:gd name="connsiteX297" fmla="*/ 814183 w 1944000"/>
              <a:gd name="connsiteY297" fmla="*/ 1600175 h 1944000"/>
              <a:gd name="connsiteX298" fmla="*/ 835480 w 1944000"/>
              <a:gd name="connsiteY298" fmla="*/ 1603350 h 1944000"/>
              <a:gd name="connsiteX299" fmla="*/ 858048 w 1944000"/>
              <a:gd name="connsiteY299" fmla="*/ 1606525 h 1944000"/>
              <a:gd name="connsiteX300" fmla="*/ 880616 w 1944000"/>
              <a:gd name="connsiteY300" fmla="*/ 1608747 h 1944000"/>
              <a:gd name="connsiteX301" fmla="*/ 880616 w 1944000"/>
              <a:gd name="connsiteY301" fmla="*/ 1726857 h 1944000"/>
              <a:gd name="connsiteX302" fmla="*/ 1063385 w 1944000"/>
              <a:gd name="connsiteY302" fmla="*/ 1726857 h 1944000"/>
              <a:gd name="connsiteX303" fmla="*/ 1063385 w 1944000"/>
              <a:gd name="connsiteY303" fmla="*/ 1610652 h 1944000"/>
              <a:gd name="connsiteX304" fmla="*/ 1077371 w 1944000"/>
              <a:gd name="connsiteY304" fmla="*/ 1609382 h 1944000"/>
              <a:gd name="connsiteX305" fmla="*/ 1091675 w 1944000"/>
              <a:gd name="connsiteY305" fmla="*/ 1607795 h 1944000"/>
              <a:gd name="connsiteX306" fmla="*/ 1105661 w 1944000"/>
              <a:gd name="connsiteY306" fmla="*/ 1606207 h 1944000"/>
              <a:gd name="connsiteX307" fmla="*/ 1119329 w 1944000"/>
              <a:gd name="connsiteY307" fmla="*/ 1603985 h 1944000"/>
              <a:gd name="connsiteX308" fmla="*/ 1133314 w 1944000"/>
              <a:gd name="connsiteY308" fmla="*/ 1602080 h 1944000"/>
              <a:gd name="connsiteX309" fmla="*/ 1146665 w 1944000"/>
              <a:gd name="connsiteY309" fmla="*/ 1599857 h 1944000"/>
              <a:gd name="connsiteX310" fmla="*/ 1160015 w 1944000"/>
              <a:gd name="connsiteY310" fmla="*/ 1597317 h 1944000"/>
              <a:gd name="connsiteX311" fmla="*/ 1173047 w 1944000"/>
              <a:gd name="connsiteY311" fmla="*/ 1594142 h 1944000"/>
              <a:gd name="connsiteX312" fmla="*/ 1186397 w 1944000"/>
              <a:gd name="connsiteY312" fmla="*/ 1591285 h 1944000"/>
              <a:gd name="connsiteX313" fmla="*/ 1199111 w 1944000"/>
              <a:gd name="connsiteY313" fmla="*/ 1587792 h 1944000"/>
              <a:gd name="connsiteX314" fmla="*/ 1212144 w 1944000"/>
              <a:gd name="connsiteY314" fmla="*/ 1584300 h 1944000"/>
              <a:gd name="connsiteX315" fmla="*/ 1224540 w 1944000"/>
              <a:gd name="connsiteY315" fmla="*/ 1580807 h 1944000"/>
              <a:gd name="connsiteX316" fmla="*/ 1236937 w 1944000"/>
              <a:gd name="connsiteY316" fmla="*/ 1576680 h 1944000"/>
              <a:gd name="connsiteX317" fmla="*/ 1249333 w 1944000"/>
              <a:gd name="connsiteY317" fmla="*/ 1572552 h 1944000"/>
              <a:gd name="connsiteX318" fmla="*/ 1261412 w 1944000"/>
              <a:gd name="connsiteY318" fmla="*/ 1567790 h 1944000"/>
              <a:gd name="connsiteX319" fmla="*/ 1273491 w 1944000"/>
              <a:gd name="connsiteY319" fmla="*/ 1563345 h 1944000"/>
              <a:gd name="connsiteX320" fmla="*/ 1288748 w 1944000"/>
              <a:gd name="connsiteY320" fmla="*/ 1556995 h 1944000"/>
              <a:gd name="connsiteX321" fmla="*/ 1304005 w 1944000"/>
              <a:gd name="connsiteY321" fmla="*/ 1550010 h 1944000"/>
              <a:gd name="connsiteX322" fmla="*/ 1318627 w 1944000"/>
              <a:gd name="connsiteY322" fmla="*/ 1543025 h 1944000"/>
              <a:gd name="connsiteX323" fmla="*/ 1332613 w 1944000"/>
              <a:gd name="connsiteY323" fmla="*/ 1535722 h 1944000"/>
              <a:gd name="connsiteX324" fmla="*/ 1346598 w 1944000"/>
              <a:gd name="connsiteY324" fmla="*/ 1528102 h 1944000"/>
              <a:gd name="connsiteX325" fmla="*/ 1359631 w 1944000"/>
              <a:gd name="connsiteY325" fmla="*/ 1519847 h 1944000"/>
              <a:gd name="connsiteX326" fmla="*/ 1372345 w 1944000"/>
              <a:gd name="connsiteY326" fmla="*/ 1511592 h 1944000"/>
              <a:gd name="connsiteX327" fmla="*/ 1384742 w 1944000"/>
              <a:gd name="connsiteY327" fmla="*/ 1502702 h 1944000"/>
              <a:gd name="connsiteX328" fmla="*/ 1396185 w 1944000"/>
              <a:gd name="connsiteY328" fmla="*/ 1493812 h 1944000"/>
              <a:gd name="connsiteX329" fmla="*/ 1407945 w 1944000"/>
              <a:gd name="connsiteY329" fmla="*/ 1484287 h 1944000"/>
              <a:gd name="connsiteX330" fmla="*/ 1418753 w 1944000"/>
              <a:gd name="connsiteY330" fmla="*/ 1474762 h 1944000"/>
              <a:gd name="connsiteX331" fmla="*/ 1429242 w 1944000"/>
              <a:gd name="connsiteY331" fmla="*/ 1464602 h 1944000"/>
              <a:gd name="connsiteX332" fmla="*/ 1439096 w 1944000"/>
              <a:gd name="connsiteY332" fmla="*/ 1454125 h 1944000"/>
              <a:gd name="connsiteX333" fmla="*/ 1448631 w 1944000"/>
              <a:gd name="connsiteY333" fmla="*/ 1443647 h 1944000"/>
              <a:gd name="connsiteX334" fmla="*/ 1457531 w 1944000"/>
              <a:gd name="connsiteY334" fmla="*/ 1432535 h 1944000"/>
              <a:gd name="connsiteX335" fmla="*/ 1466114 w 1944000"/>
              <a:gd name="connsiteY335" fmla="*/ 1421422 h 1944000"/>
              <a:gd name="connsiteX336" fmla="*/ 1474378 w 1944000"/>
              <a:gd name="connsiteY336" fmla="*/ 1409675 h 1944000"/>
              <a:gd name="connsiteX337" fmla="*/ 1482007 w 1944000"/>
              <a:gd name="connsiteY337" fmla="*/ 1398245 h 1944000"/>
              <a:gd name="connsiteX338" fmla="*/ 1489000 w 1944000"/>
              <a:gd name="connsiteY338" fmla="*/ 1386497 h 1944000"/>
              <a:gd name="connsiteX339" fmla="*/ 1495675 w 1944000"/>
              <a:gd name="connsiteY339" fmla="*/ 1374432 h 1944000"/>
              <a:gd name="connsiteX340" fmla="*/ 1501396 w 1944000"/>
              <a:gd name="connsiteY340" fmla="*/ 1362685 h 1944000"/>
              <a:gd name="connsiteX341" fmla="*/ 1507118 w 1944000"/>
              <a:gd name="connsiteY341" fmla="*/ 1350620 h 1944000"/>
              <a:gd name="connsiteX342" fmla="*/ 1512203 w 1944000"/>
              <a:gd name="connsiteY342" fmla="*/ 1338555 h 1944000"/>
              <a:gd name="connsiteX343" fmla="*/ 1516335 w 1944000"/>
              <a:gd name="connsiteY343" fmla="*/ 1326490 h 1944000"/>
              <a:gd name="connsiteX344" fmla="*/ 1520468 w 1944000"/>
              <a:gd name="connsiteY344" fmla="*/ 1314107 h 1944000"/>
              <a:gd name="connsiteX345" fmla="*/ 1523964 w 1944000"/>
              <a:gd name="connsiteY345" fmla="*/ 1301725 h 1944000"/>
              <a:gd name="connsiteX346" fmla="*/ 1526507 w 1944000"/>
              <a:gd name="connsiteY346" fmla="*/ 1289025 h 1944000"/>
              <a:gd name="connsiteX347" fmla="*/ 1528732 w 1944000"/>
              <a:gd name="connsiteY347" fmla="*/ 1276642 h 1944000"/>
              <a:gd name="connsiteX348" fmla="*/ 1530957 w 1944000"/>
              <a:gd name="connsiteY348" fmla="*/ 1263942 h 1944000"/>
              <a:gd name="connsiteX349" fmla="*/ 1532228 w 1944000"/>
              <a:gd name="connsiteY349" fmla="*/ 1251242 h 1944000"/>
              <a:gd name="connsiteX350" fmla="*/ 1532864 w 1944000"/>
              <a:gd name="connsiteY350" fmla="*/ 1238542 h 1944000"/>
              <a:gd name="connsiteX351" fmla="*/ 1533182 w 1944000"/>
              <a:gd name="connsiteY351" fmla="*/ 1225207 h 1944000"/>
              <a:gd name="connsiteX352" fmla="*/ 1533182 w 1944000"/>
              <a:gd name="connsiteY352" fmla="*/ 1212189 h 1944000"/>
              <a:gd name="connsiteX353" fmla="*/ 1532546 w 1944000"/>
              <a:gd name="connsiteY353" fmla="*/ 1199172 h 1944000"/>
              <a:gd name="connsiteX354" fmla="*/ 1531275 w 1944000"/>
              <a:gd name="connsiteY354" fmla="*/ 1186789 h 1944000"/>
              <a:gd name="connsiteX355" fmla="*/ 1530003 w 1944000"/>
              <a:gd name="connsiteY355" fmla="*/ 1174407 h 1944000"/>
              <a:gd name="connsiteX356" fmla="*/ 1527778 w 1944000"/>
              <a:gd name="connsiteY356" fmla="*/ 1162342 h 1944000"/>
              <a:gd name="connsiteX357" fmla="*/ 1525553 w 1944000"/>
              <a:gd name="connsiteY357" fmla="*/ 1150594 h 1944000"/>
              <a:gd name="connsiteX358" fmla="*/ 1522693 w 1944000"/>
              <a:gd name="connsiteY358" fmla="*/ 1138847 h 1944000"/>
              <a:gd name="connsiteX359" fmla="*/ 1519514 w 1944000"/>
              <a:gd name="connsiteY359" fmla="*/ 1127734 h 1944000"/>
              <a:gd name="connsiteX360" fmla="*/ 1516018 w 1944000"/>
              <a:gd name="connsiteY360" fmla="*/ 1116939 h 1944000"/>
              <a:gd name="connsiteX361" fmla="*/ 1511885 w 1944000"/>
              <a:gd name="connsiteY361" fmla="*/ 1106144 h 1944000"/>
              <a:gd name="connsiteX362" fmla="*/ 1507435 w 1944000"/>
              <a:gd name="connsiteY362" fmla="*/ 1095349 h 1944000"/>
              <a:gd name="connsiteX363" fmla="*/ 1502350 w 1944000"/>
              <a:gd name="connsiteY363" fmla="*/ 1085189 h 1944000"/>
              <a:gd name="connsiteX364" fmla="*/ 1496946 w 1944000"/>
              <a:gd name="connsiteY364" fmla="*/ 1075347 h 1944000"/>
              <a:gd name="connsiteX365" fmla="*/ 1491225 w 1944000"/>
              <a:gd name="connsiteY365" fmla="*/ 1065822 h 1944000"/>
              <a:gd name="connsiteX366" fmla="*/ 1485185 w 1944000"/>
              <a:gd name="connsiteY366" fmla="*/ 1056614 h 1944000"/>
              <a:gd name="connsiteX367" fmla="*/ 1478510 w 1944000"/>
              <a:gd name="connsiteY367" fmla="*/ 1047407 h 1944000"/>
              <a:gd name="connsiteX368" fmla="*/ 1471517 w 1944000"/>
              <a:gd name="connsiteY368" fmla="*/ 1038517 h 1944000"/>
              <a:gd name="connsiteX369" fmla="*/ 1463889 w 1944000"/>
              <a:gd name="connsiteY369" fmla="*/ 1029944 h 1944000"/>
              <a:gd name="connsiteX370" fmla="*/ 1456260 w 1944000"/>
              <a:gd name="connsiteY370" fmla="*/ 1021689 h 1944000"/>
              <a:gd name="connsiteX371" fmla="*/ 1448314 w 1944000"/>
              <a:gd name="connsiteY371" fmla="*/ 1013752 h 1944000"/>
              <a:gd name="connsiteX372" fmla="*/ 1440049 w 1944000"/>
              <a:gd name="connsiteY372" fmla="*/ 1005814 h 1944000"/>
              <a:gd name="connsiteX373" fmla="*/ 1431467 w 1944000"/>
              <a:gd name="connsiteY373" fmla="*/ 998512 h 1944000"/>
              <a:gd name="connsiteX374" fmla="*/ 1422567 w 1944000"/>
              <a:gd name="connsiteY374" fmla="*/ 991527 h 1944000"/>
              <a:gd name="connsiteX375" fmla="*/ 1413349 w 1944000"/>
              <a:gd name="connsiteY375" fmla="*/ 984542 h 1944000"/>
              <a:gd name="connsiteX376" fmla="*/ 1403813 w 1944000"/>
              <a:gd name="connsiteY376" fmla="*/ 977557 h 1944000"/>
              <a:gd name="connsiteX377" fmla="*/ 1393959 w 1944000"/>
              <a:gd name="connsiteY377" fmla="*/ 971207 h 1944000"/>
              <a:gd name="connsiteX378" fmla="*/ 1383788 w 1944000"/>
              <a:gd name="connsiteY378" fmla="*/ 965174 h 1944000"/>
              <a:gd name="connsiteX379" fmla="*/ 1373299 w 1944000"/>
              <a:gd name="connsiteY379" fmla="*/ 959142 h 1944000"/>
              <a:gd name="connsiteX380" fmla="*/ 1362491 w 1944000"/>
              <a:gd name="connsiteY380" fmla="*/ 953427 h 1944000"/>
              <a:gd name="connsiteX381" fmla="*/ 1351048 w 1944000"/>
              <a:gd name="connsiteY381" fmla="*/ 948347 h 1944000"/>
              <a:gd name="connsiteX382" fmla="*/ 1339605 w 1944000"/>
              <a:gd name="connsiteY382" fmla="*/ 942949 h 1944000"/>
              <a:gd name="connsiteX383" fmla="*/ 1327845 w 1944000"/>
              <a:gd name="connsiteY383" fmla="*/ 937869 h 1944000"/>
              <a:gd name="connsiteX384" fmla="*/ 1305912 w 1944000"/>
              <a:gd name="connsiteY384" fmla="*/ 930249 h 1944000"/>
              <a:gd name="connsiteX385" fmla="*/ 1280801 w 1944000"/>
              <a:gd name="connsiteY385" fmla="*/ 921677 h 1944000"/>
              <a:gd name="connsiteX386" fmla="*/ 1252512 w 1944000"/>
              <a:gd name="connsiteY386" fmla="*/ 912469 h 1944000"/>
              <a:gd name="connsiteX387" fmla="*/ 1221362 w 1944000"/>
              <a:gd name="connsiteY387" fmla="*/ 902627 h 1944000"/>
              <a:gd name="connsiteX388" fmla="*/ 1186397 w 1944000"/>
              <a:gd name="connsiteY388" fmla="*/ 892784 h 1944000"/>
              <a:gd name="connsiteX389" fmla="*/ 1148572 w 1944000"/>
              <a:gd name="connsiteY389" fmla="*/ 882307 h 1944000"/>
              <a:gd name="connsiteX390" fmla="*/ 1107568 w 1944000"/>
              <a:gd name="connsiteY390" fmla="*/ 871512 h 1944000"/>
              <a:gd name="connsiteX391" fmla="*/ 1063385 w 1944000"/>
              <a:gd name="connsiteY391" fmla="*/ 860399 h 1944000"/>
              <a:gd name="connsiteX392" fmla="*/ 1063385 w 1944000"/>
              <a:gd name="connsiteY392" fmla="*/ 511149 h 1944000"/>
              <a:gd name="connsiteX393" fmla="*/ 1078960 w 1944000"/>
              <a:gd name="connsiteY393" fmla="*/ 514642 h 1944000"/>
              <a:gd name="connsiteX394" fmla="*/ 1093582 w 1944000"/>
              <a:gd name="connsiteY394" fmla="*/ 518769 h 1944000"/>
              <a:gd name="connsiteX395" fmla="*/ 1108204 w 1944000"/>
              <a:gd name="connsiteY395" fmla="*/ 523214 h 1944000"/>
              <a:gd name="connsiteX396" fmla="*/ 1121554 w 1944000"/>
              <a:gd name="connsiteY396" fmla="*/ 528612 h 1944000"/>
              <a:gd name="connsiteX397" fmla="*/ 1128229 w 1944000"/>
              <a:gd name="connsiteY397" fmla="*/ 531469 h 1944000"/>
              <a:gd name="connsiteX398" fmla="*/ 1134904 w 1944000"/>
              <a:gd name="connsiteY398" fmla="*/ 534644 h 1944000"/>
              <a:gd name="connsiteX399" fmla="*/ 1141261 w 1944000"/>
              <a:gd name="connsiteY399" fmla="*/ 537502 h 1944000"/>
              <a:gd name="connsiteX400" fmla="*/ 1146982 w 1944000"/>
              <a:gd name="connsiteY400" fmla="*/ 540677 h 1944000"/>
              <a:gd name="connsiteX401" fmla="*/ 1153022 w 1944000"/>
              <a:gd name="connsiteY401" fmla="*/ 544169 h 1944000"/>
              <a:gd name="connsiteX402" fmla="*/ 1159061 w 1944000"/>
              <a:gd name="connsiteY402" fmla="*/ 547662 h 1944000"/>
              <a:gd name="connsiteX403" fmla="*/ 1164465 w 1944000"/>
              <a:gd name="connsiteY403" fmla="*/ 551154 h 1944000"/>
              <a:gd name="connsiteX404" fmla="*/ 1169868 w 1944000"/>
              <a:gd name="connsiteY404" fmla="*/ 555282 h 1944000"/>
              <a:gd name="connsiteX405" fmla="*/ 1178768 w 1944000"/>
              <a:gd name="connsiteY405" fmla="*/ 561949 h 1944000"/>
              <a:gd name="connsiteX406" fmla="*/ 1187351 w 1944000"/>
              <a:gd name="connsiteY406" fmla="*/ 568934 h 1944000"/>
              <a:gd name="connsiteX407" fmla="*/ 1195297 w 1944000"/>
              <a:gd name="connsiteY407" fmla="*/ 576554 h 1944000"/>
              <a:gd name="connsiteX408" fmla="*/ 1202926 w 1944000"/>
              <a:gd name="connsiteY408" fmla="*/ 584174 h 1944000"/>
              <a:gd name="connsiteX409" fmla="*/ 1209919 w 1944000"/>
              <a:gd name="connsiteY409" fmla="*/ 592429 h 1944000"/>
              <a:gd name="connsiteX410" fmla="*/ 1216594 w 1944000"/>
              <a:gd name="connsiteY410" fmla="*/ 601002 h 1944000"/>
              <a:gd name="connsiteX411" fmla="*/ 1222633 w 1944000"/>
              <a:gd name="connsiteY411" fmla="*/ 609574 h 1944000"/>
              <a:gd name="connsiteX412" fmla="*/ 1228355 w 1944000"/>
              <a:gd name="connsiteY412" fmla="*/ 618782 h 1944000"/>
              <a:gd name="connsiteX413" fmla="*/ 1233758 w 1944000"/>
              <a:gd name="connsiteY413" fmla="*/ 627989 h 1944000"/>
              <a:gd name="connsiteX414" fmla="*/ 1238844 w 1944000"/>
              <a:gd name="connsiteY414" fmla="*/ 637832 h 1944000"/>
              <a:gd name="connsiteX415" fmla="*/ 1242976 w 1944000"/>
              <a:gd name="connsiteY415" fmla="*/ 647674 h 1944000"/>
              <a:gd name="connsiteX416" fmla="*/ 1247108 w 1944000"/>
              <a:gd name="connsiteY416" fmla="*/ 658469 h 1944000"/>
              <a:gd name="connsiteX417" fmla="*/ 1250287 w 1944000"/>
              <a:gd name="connsiteY417" fmla="*/ 668947 h 1944000"/>
              <a:gd name="connsiteX418" fmla="*/ 1253465 w 1944000"/>
              <a:gd name="connsiteY418" fmla="*/ 680059 h 1944000"/>
              <a:gd name="connsiteX419" fmla="*/ 1256326 w 1944000"/>
              <a:gd name="connsiteY419" fmla="*/ 691172 h 1944000"/>
              <a:gd name="connsiteX420" fmla="*/ 1258233 w 1944000"/>
              <a:gd name="connsiteY420" fmla="*/ 702919 h 1944000"/>
              <a:gd name="connsiteX421" fmla="*/ 1482324 w 1944000"/>
              <a:gd name="connsiteY421" fmla="*/ 675297 h 1944000"/>
              <a:gd name="connsiteX422" fmla="*/ 1479464 w 1944000"/>
              <a:gd name="connsiteY422" fmla="*/ 660692 h 1944000"/>
              <a:gd name="connsiteX423" fmla="*/ 1475967 w 1944000"/>
              <a:gd name="connsiteY423" fmla="*/ 646087 h 1944000"/>
              <a:gd name="connsiteX424" fmla="*/ 1472789 w 1944000"/>
              <a:gd name="connsiteY424" fmla="*/ 632434 h 1944000"/>
              <a:gd name="connsiteX425" fmla="*/ 1469292 w 1944000"/>
              <a:gd name="connsiteY425" fmla="*/ 618782 h 1944000"/>
              <a:gd name="connsiteX426" fmla="*/ 1465160 w 1944000"/>
              <a:gd name="connsiteY426" fmla="*/ 605764 h 1944000"/>
              <a:gd name="connsiteX427" fmla="*/ 1461028 w 1944000"/>
              <a:gd name="connsiteY427" fmla="*/ 592747 h 1944000"/>
              <a:gd name="connsiteX428" fmla="*/ 1456260 w 1944000"/>
              <a:gd name="connsiteY428" fmla="*/ 580364 h 1944000"/>
              <a:gd name="connsiteX429" fmla="*/ 1451810 w 1944000"/>
              <a:gd name="connsiteY429" fmla="*/ 568299 h 1944000"/>
              <a:gd name="connsiteX430" fmla="*/ 1446406 w 1944000"/>
              <a:gd name="connsiteY430" fmla="*/ 556552 h 1944000"/>
              <a:gd name="connsiteX431" fmla="*/ 1441321 w 1944000"/>
              <a:gd name="connsiteY431" fmla="*/ 545439 h 1944000"/>
              <a:gd name="connsiteX432" fmla="*/ 1435599 w 1944000"/>
              <a:gd name="connsiteY432" fmla="*/ 534644 h 1944000"/>
              <a:gd name="connsiteX433" fmla="*/ 1429560 w 1944000"/>
              <a:gd name="connsiteY433" fmla="*/ 523532 h 1944000"/>
              <a:gd name="connsiteX434" fmla="*/ 1423838 w 1944000"/>
              <a:gd name="connsiteY434" fmla="*/ 513689 h 1944000"/>
              <a:gd name="connsiteX435" fmla="*/ 1417163 w 1944000"/>
              <a:gd name="connsiteY435" fmla="*/ 503847 h 1944000"/>
              <a:gd name="connsiteX436" fmla="*/ 1410488 w 1944000"/>
              <a:gd name="connsiteY436" fmla="*/ 494322 h 1944000"/>
              <a:gd name="connsiteX437" fmla="*/ 1403177 w 1944000"/>
              <a:gd name="connsiteY437" fmla="*/ 485432 h 1944000"/>
              <a:gd name="connsiteX438" fmla="*/ 1395867 w 1944000"/>
              <a:gd name="connsiteY438" fmla="*/ 476542 h 1944000"/>
              <a:gd name="connsiteX439" fmla="*/ 1388238 w 1944000"/>
              <a:gd name="connsiteY439" fmla="*/ 467969 h 1944000"/>
              <a:gd name="connsiteX440" fmla="*/ 1379974 w 1944000"/>
              <a:gd name="connsiteY440" fmla="*/ 459714 h 1944000"/>
              <a:gd name="connsiteX441" fmla="*/ 1371074 w 1944000"/>
              <a:gd name="connsiteY441" fmla="*/ 451459 h 1944000"/>
              <a:gd name="connsiteX442" fmla="*/ 1361538 w 1944000"/>
              <a:gd name="connsiteY442" fmla="*/ 443522 h 1944000"/>
              <a:gd name="connsiteX443" fmla="*/ 1351366 w 1944000"/>
              <a:gd name="connsiteY443" fmla="*/ 435902 h 1944000"/>
              <a:gd name="connsiteX444" fmla="*/ 1341195 w 1944000"/>
              <a:gd name="connsiteY444" fmla="*/ 428599 h 1944000"/>
              <a:gd name="connsiteX445" fmla="*/ 1330388 w 1944000"/>
              <a:gd name="connsiteY445" fmla="*/ 421614 h 1944000"/>
              <a:gd name="connsiteX446" fmla="*/ 1319262 w 1944000"/>
              <a:gd name="connsiteY446" fmla="*/ 414629 h 1944000"/>
              <a:gd name="connsiteX447" fmla="*/ 1307184 w 1944000"/>
              <a:gd name="connsiteY447" fmla="*/ 407962 h 1944000"/>
              <a:gd name="connsiteX448" fmla="*/ 1294787 w 1944000"/>
              <a:gd name="connsiteY448" fmla="*/ 401294 h 1944000"/>
              <a:gd name="connsiteX449" fmla="*/ 1282073 w 1944000"/>
              <a:gd name="connsiteY449" fmla="*/ 395262 h 1944000"/>
              <a:gd name="connsiteX450" fmla="*/ 1268723 w 1944000"/>
              <a:gd name="connsiteY450" fmla="*/ 389229 h 1944000"/>
              <a:gd name="connsiteX451" fmla="*/ 1254737 w 1944000"/>
              <a:gd name="connsiteY451" fmla="*/ 383197 h 1944000"/>
              <a:gd name="connsiteX452" fmla="*/ 1240751 w 1944000"/>
              <a:gd name="connsiteY452" fmla="*/ 378117 h 1944000"/>
              <a:gd name="connsiteX453" fmla="*/ 1225812 w 1944000"/>
              <a:gd name="connsiteY453" fmla="*/ 372402 h 1944000"/>
              <a:gd name="connsiteX454" fmla="*/ 1207058 w 1944000"/>
              <a:gd name="connsiteY454" fmla="*/ 366369 h 1944000"/>
              <a:gd name="connsiteX455" fmla="*/ 1187986 w 1944000"/>
              <a:gd name="connsiteY455" fmla="*/ 360972 h 1944000"/>
              <a:gd name="connsiteX456" fmla="*/ 1168279 w 1944000"/>
              <a:gd name="connsiteY456" fmla="*/ 355574 h 1944000"/>
              <a:gd name="connsiteX457" fmla="*/ 1147936 w 1944000"/>
              <a:gd name="connsiteY457" fmla="*/ 351129 h 1944000"/>
              <a:gd name="connsiteX458" fmla="*/ 1127593 w 1944000"/>
              <a:gd name="connsiteY458" fmla="*/ 346684 h 1944000"/>
              <a:gd name="connsiteX459" fmla="*/ 1106614 w 1944000"/>
              <a:gd name="connsiteY459" fmla="*/ 343192 h 1944000"/>
              <a:gd name="connsiteX460" fmla="*/ 1085000 w 1944000"/>
              <a:gd name="connsiteY460" fmla="*/ 339699 h 1944000"/>
              <a:gd name="connsiteX461" fmla="*/ 1063385 w 1944000"/>
              <a:gd name="connsiteY461" fmla="*/ 337159 h 1944000"/>
              <a:gd name="connsiteX462" fmla="*/ 1063385 w 1944000"/>
              <a:gd name="connsiteY462" fmla="*/ 217144 h 1944000"/>
              <a:gd name="connsiteX463" fmla="*/ 972000 w 1944000"/>
              <a:gd name="connsiteY463" fmla="*/ 0 h 1944000"/>
              <a:gd name="connsiteX464" fmla="*/ 1944000 w 1944000"/>
              <a:gd name="connsiteY464" fmla="*/ 972000 h 1944000"/>
              <a:gd name="connsiteX465" fmla="*/ 972000 w 1944000"/>
              <a:gd name="connsiteY465" fmla="*/ 1944000 h 1944000"/>
              <a:gd name="connsiteX466" fmla="*/ 0 w 1944000"/>
              <a:gd name="connsiteY466" fmla="*/ 972000 h 1944000"/>
              <a:gd name="connsiteX467" fmla="*/ 972000 w 1944000"/>
              <a:gd name="connsiteY467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1944000" h="1944000">
                <a:moveTo>
                  <a:pt x="1063385" y="1082014"/>
                </a:moveTo>
                <a:lnTo>
                  <a:pt x="1093900" y="1089952"/>
                </a:lnTo>
                <a:lnTo>
                  <a:pt x="1121871" y="1097572"/>
                </a:lnTo>
                <a:lnTo>
                  <a:pt x="1146982" y="1104557"/>
                </a:lnTo>
                <a:lnTo>
                  <a:pt x="1169550" y="1111542"/>
                </a:lnTo>
                <a:lnTo>
                  <a:pt x="1188940" y="1118209"/>
                </a:lnTo>
                <a:lnTo>
                  <a:pt x="1205469" y="1124559"/>
                </a:lnTo>
                <a:lnTo>
                  <a:pt x="1212779" y="1127734"/>
                </a:lnTo>
                <a:lnTo>
                  <a:pt x="1219137" y="1130592"/>
                </a:lnTo>
                <a:lnTo>
                  <a:pt x="1225176" y="1133449"/>
                </a:lnTo>
                <a:lnTo>
                  <a:pt x="1230262" y="1136307"/>
                </a:lnTo>
                <a:lnTo>
                  <a:pt x="1238526" y="1141704"/>
                </a:lnTo>
                <a:lnTo>
                  <a:pt x="1245837" y="1146784"/>
                </a:lnTo>
                <a:lnTo>
                  <a:pt x="1253148" y="1152499"/>
                </a:lnTo>
                <a:lnTo>
                  <a:pt x="1259823" y="1158532"/>
                </a:lnTo>
                <a:lnTo>
                  <a:pt x="1265862" y="1164564"/>
                </a:lnTo>
                <a:lnTo>
                  <a:pt x="1271266" y="1170914"/>
                </a:lnTo>
                <a:lnTo>
                  <a:pt x="1276351" y="1177582"/>
                </a:lnTo>
                <a:lnTo>
                  <a:pt x="1280801" y="1184567"/>
                </a:lnTo>
                <a:lnTo>
                  <a:pt x="1284934" y="1191234"/>
                </a:lnTo>
                <a:lnTo>
                  <a:pt x="1288112" y="1198537"/>
                </a:lnTo>
                <a:lnTo>
                  <a:pt x="1291291" y="1206157"/>
                </a:lnTo>
                <a:lnTo>
                  <a:pt x="1293516" y="1214094"/>
                </a:lnTo>
                <a:lnTo>
                  <a:pt x="1295423" y="1222032"/>
                </a:lnTo>
                <a:lnTo>
                  <a:pt x="1296694" y="1230287"/>
                </a:lnTo>
                <a:lnTo>
                  <a:pt x="1297330" y="1238859"/>
                </a:lnTo>
                <a:lnTo>
                  <a:pt x="1297648" y="1247432"/>
                </a:lnTo>
                <a:lnTo>
                  <a:pt x="1297330" y="1257275"/>
                </a:lnTo>
                <a:lnTo>
                  <a:pt x="1296377" y="1266800"/>
                </a:lnTo>
                <a:lnTo>
                  <a:pt x="1295105" y="1276007"/>
                </a:lnTo>
                <a:lnTo>
                  <a:pt x="1292880" y="1285215"/>
                </a:lnTo>
                <a:lnTo>
                  <a:pt x="1290019" y="1294422"/>
                </a:lnTo>
                <a:lnTo>
                  <a:pt x="1286841" y="1303312"/>
                </a:lnTo>
                <a:lnTo>
                  <a:pt x="1283344" y="1312202"/>
                </a:lnTo>
                <a:lnTo>
                  <a:pt x="1278576" y="1320775"/>
                </a:lnTo>
                <a:lnTo>
                  <a:pt x="1273808" y="1329347"/>
                </a:lnTo>
                <a:lnTo>
                  <a:pt x="1267769" y="1337602"/>
                </a:lnTo>
                <a:lnTo>
                  <a:pt x="1261412" y="1345857"/>
                </a:lnTo>
                <a:lnTo>
                  <a:pt x="1254737" y="1353795"/>
                </a:lnTo>
                <a:lnTo>
                  <a:pt x="1247426" y="1361732"/>
                </a:lnTo>
                <a:lnTo>
                  <a:pt x="1239162" y="1369670"/>
                </a:lnTo>
                <a:lnTo>
                  <a:pt x="1230580" y="1376655"/>
                </a:lnTo>
                <a:lnTo>
                  <a:pt x="1221362" y="1384275"/>
                </a:lnTo>
                <a:lnTo>
                  <a:pt x="1214051" y="1389672"/>
                </a:lnTo>
                <a:lnTo>
                  <a:pt x="1206422" y="1394435"/>
                </a:lnTo>
                <a:lnTo>
                  <a:pt x="1198476" y="1399515"/>
                </a:lnTo>
                <a:lnTo>
                  <a:pt x="1190211" y="1403960"/>
                </a:lnTo>
                <a:lnTo>
                  <a:pt x="1181311" y="1408087"/>
                </a:lnTo>
                <a:lnTo>
                  <a:pt x="1172411" y="1411897"/>
                </a:lnTo>
                <a:lnTo>
                  <a:pt x="1163193" y="1416025"/>
                </a:lnTo>
                <a:lnTo>
                  <a:pt x="1153340" y="1419517"/>
                </a:lnTo>
                <a:lnTo>
                  <a:pt x="1143486" y="1422692"/>
                </a:lnTo>
                <a:lnTo>
                  <a:pt x="1132997" y="1425867"/>
                </a:lnTo>
                <a:lnTo>
                  <a:pt x="1122189" y="1428407"/>
                </a:lnTo>
                <a:lnTo>
                  <a:pt x="1111064" y="1431265"/>
                </a:lnTo>
                <a:lnTo>
                  <a:pt x="1099621" y="1433487"/>
                </a:lnTo>
                <a:lnTo>
                  <a:pt x="1087860" y="1435392"/>
                </a:lnTo>
                <a:lnTo>
                  <a:pt x="1075782" y="1436980"/>
                </a:lnTo>
                <a:lnTo>
                  <a:pt x="1063385" y="1438567"/>
                </a:lnTo>
                <a:close/>
                <a:moveTo>
                  <a:pt x="880616" y="505752"/>
                </a:moveTo>
                <a:lnTo>
                  <a:pt x="880616" y="814362"/>
                </a:lnTo>
                <a:lnTo>
                  <a:pt x="847241" y="805789"/>
                </a:lnTo>
                <a:lnTo>
                  <a:pt x="820223" y="798804"/>
                </a:lnTo>
                <a:lnTo>
                  <a:pt x="799879" y="793089"/>
                </a:lnTo>
                <a:lnTo>
                  <a:pt x="785894" y="788327"/>
                </a:lnTo>
                <a:lnTo>
                  <a:pt x="771590" y="782929"/>
                </a:lnTo>
                <a:lnTo>
                  <a:pt x="757922" y="776897"/>
                </a:lnTo>
                <a:lnTo>
                  <a:pt x="745843" y="770229"/>
                </a:lnTo>
                <a:lnTo>
                  <a:pt x="739804" y="767054"/>
                </a:lnTo>
                <a:lnTo>
                  <a:pt x="734400" y="763879"/>
                </a:lnTo>
                <a:lnTo>
                  <a:pt x="728679" y="760069"/>
                </a:lnTo>
                <a:lnTo>
                  <a:pt x="723593" y="756577"/>
                </a:lnTo>
                <a:lnTo>
                  <a:pt x="718825" y="752767"/>
                </a:lnTo>
                <a:lnTo>
                  <a:pt x="714057" y="749274"/>
                </a:lnTo>
                <a:lnTo>
                  <a:pt x="709925" y="745464"/>
                </a:lnTo>
                <a:lnTo>
                  <a:pt x="705475" y="741337"/>
                </a:lnTo>
                <a:lnTo>
                  <a:pt x="701979" y="737209"/>
                </a:lnTo>
                <a:lnTo>
                  <a:pt x="698164" y="733082"/>
                </a:lnTo>
                <a:lnTo>
                  <a:pt x="694668" y="728954"/>
                </a:lnTo>
                <a:lnTo>
                  <a:pt x="691807" y="724827"/>
                </a:lnTo>
                <a:lnTo>
                  <a:pt x="688629" y="720699"/>
                </a:lnTo>
                <a:lnTo>
                  <a:pt x="686086" y="716254"/>
                </a:lnTo>
                <a:lnTo>
                  <a:pt x="683543" y="712127"/>
                </a:lnTo>
                <a:lnTo>
                  <a:pt x="681000" y="707682"/>
                </a:lnTo>
                <a:lnTo>
                  <a:pt x="679093" y="703237"/>
                </a:lnTo>
                <a:lnTo>
                  <a:pt x="677186" y="698474"/>
                </a:lnTo>
                <a:lnTo>
                  <a:pt x="675596" y="694347"/>
                </a:lnTo>
                <a:lnTo>
                  <a:pt x="674325" y="689584"/>
                </a:lnTo>
                <a:lnTo>
                  <a:pt x="673053" y="684822"/>
                </a:lnTo>
                <a:lnTo>
                  <a:pt x="671782" y="680059"/>
                </a:lnTo>
                <a:lnTo>
                  <a:pt x="671146" y="675297"/>
                </a:lnTo>
                <a:lnTo>
                  <a:pt x="670511" y="670217"/>
                </a:lnTo>
                <a:lnTo>
                  <a:pt x="670193" y="665137"/>
                </a:lnTo>
                <a:lnTo>
                  <a:pt x="670193" y="660374"/>
                </a:lnTo>
                <a:lnTo>
                  <a:pt x="670511" y="652437"/>
                </a:lnTo>
                <a:lnTo>
                  <a:pt x="671146" y="644499"/>
                </a:lnTo>
                <a:lnTo>
                  <a:pt x="672736" y="636879"/>
                </a:lnTo>
                <a:lnTo>
                  <a:pt x="674643" y="629259"/>
                </a:lnTo>
                <a:lnTo>
                  <a:pt x="676868" y="622274"/>
                </a:lnTo>
                <a:lnTo>
                  <a:pt x="679728" y="614972"/>
                </a:lnTo>
                <a:lnTo>
                  <a:pt x="683225" y="607669"/>
                </a:lnTo>
                <a:lnTo>
                  <a:pt x="687039" y="600684"/>
                </a:lnTo>
                <a:lnTo>
                  <a:pt x="691807" y="593699"/>
                </a:lnTo>
                <a:lnTo>
                  <a:pt x="696575" y="587349"/>
                </a:lnTo>
                <a:lnTo>
                  <a:pt x="702297" y="580682"/>
                </a:lnTo>
                <a:lnTo>
                  <a:pt x="708336" y="574014"/>
                </a:lnTo>
                <a:lnTo>
                  <a:pt x="714693" y="567664"/>
                </a:lnTo>
                <a:lnTo>
                  <a:pt x="722004" y="561632"/>
                </a:lnTo>
                <a:lnTo>
                  <a:pt x="729632" y="555282"/>
                </a:lnTo>
                <a:lnTo>
                  <a:pt x="737897" y="549249"/>
                </a:lnTo>
                <a:lnTo>
                  <a:pt x="743936" y="545122"/>
                </a:lnTo>
                <a:lnTo>
                  <a:pt x="750293" y="540994"/>
                </a:lnTo>
                <a:lnTo>
                  <a:pt x="757286" y="537502"/>
                </a:lnTo>
                <a:lnTo>
                  <a:pt x="764597" y="533692"/>
                </a:lnTo>
                <a:lnTo>
                  <a:pt x="772544" y="530517"/>
                </a:lnTo>
                <a:lnTo>
                  <a:pt x="780490" y="527342"/>
                </a:lnTo>
                <a:lnTo>
                  <a:pt x="789072" y="524167"/>
                </a:lnTo>
                <a:lnTo>
                  <a:pt x="797654" y="521627"/>
                </a:lnTo>
                <a:lnTo>
                  <a:pt x="806872" y="519087"/>
                </a:lnTo>
                <a:lnTo>
                  <a:pt x="816408" y="516229"/>
                </a:lnTo>
                <a:lnTo>
                  <a:pt x="825944" y="514324"/>
                </a:lnTo>
                <a:lnTo>
                  <a:pt x="836116" y="512102"/>
                </a:lnTo>
                <a:lnTo>
                  <a:pt x="846923" y="510514"/>
                </a:lnTo>
                <a:lnTo>
                  <a:pt x="858048" y="508927"/>
                </a:lnTo>
                <a:lnTo>
                  <a:pt x="869173" y="507022"/>
                </a:lnTo>
                <a:close/>
                <a:moveTo>
                  <a:pt x="880616" y="217144"/>
                </a:moveTo>
                <a:lnTo>
                  <a:pt x="880616" y="333984"/>
                </a:lnTo>
                <a:lnTo>
                  <a:pt x="863451" y="335254"/>
                </a:lnTo>
                <a:lnTo>
                  <a:pt x="846287" y="337159"/>
                </a:lnTo>
                <a:lnTo>
                  <a:pt x="829440" y="339382"/>
                </a:lnTo>
                <a:lnTo>
                  <a:pt x="812912" y="341922"/>
                </a:lnTo>
                <a:lnTo>
                  <a:pt x="796701" y="344779"/>
                </a:lnTo>
                <a:lnTo>
                  <a:pt x="780490" y="347954"/>
                </a:lnTo>
                <a:lnTo>
                  <a:pt x="764279" y="351764"/>
                </a:lnTo>
                <a:lnTo>
                  <a:pt x="748386" y="355892"/>
                </a:lnTo>
                <a:lnTo>
                  <a:pt x="726136" y="362242"/>
                </a:lnTo>
                <a:lnTo>
                  <a:pt x="704839" y="368909"/>
                </a:lnTo>
                <a:lnTo>
                  <a:pt x="684814" y="375894"/>
                </a:lnTo>
                <a:lnTo>
                  <a:pt x="666061" y="383197"/>
                </a:lnTo>
                <a:lnTo>
                  <a:pt x="657160" y="387324"/>
                </a:lnTo>
                <a:lnTo>
                  <a:pt x="648260" y="391134"/>
                </a:lnTo>
                <a:lnTo>
                  <a:pt x="639996" y="395262"/>
                </a:lnTo>
                <a:lnTo>
                  <a:pt x="632050" y="399072"/>
                </a:lnTo>
                <a:lnTo>
                  <a:pt x="624103" y="403517"/>
                </a:lnTo>
                <a:lnTo>
                  <a:pt x="616792" y="407644"/>
                </a:lnTo>
                <a:lnTo>
                  <a:pt x="609481" y="412089"/>
                </a:lnTo>
                <a:lnTo>
                  <a:pt x="602806" y="416534"/>
                </a:lnTo>
                <a:lnTo>
                  <a:pt x="593906" y="422567"/>
                </a:lnTo>
                <a:lnTo>
                  <a:pt x="585642" y="428282"/>
                </a:lnTo>
                <a:lnTo>
                  <a:pt x="577060" y="434632"/>
                </a:lnTo>
                <a:lnTo>
                  <a:pt x="569113" y="440982"/>
                </a:lnTo>
                <a:lnTo>
                  <a:pt x="561167" y="447967"/>
                </a:lnTo>
                <a:lnTo>
                  <a:pt x="553538" y="454317"/>
                </a:lnTo>
                <a:lnTo>
                  <a:pt x="545910" y="461302"/>
                </a:lnTo>
                <a:lnTo>
                  <a:pt x="538917" y="468604"/>
                </a:lnTo>
                <a:lnTo>
                  <a:pt x="532241" y="475907"/>
                </a:lnTo>
                <a:lnTo>
                  <a:pt x="525249" y="483527"/>
                </a:lnTo>
                <a:lnTo>
                  <a:pt x="518891" y="491464"/>
                </a:lnTo>
                <a:lnTo>
                  <a:pt x="512534" y="499402"/>
                </a:lnTo>
                <a:lnTo>
                  <a:pt x="506813" y="507022"/>
                </a:lnTo>
                <a:lnTo>
                  <a:pt x="501091" y="515277"/>
                </a:lnTo>
                <a:lnTo>
                  <a:pt x="495370" y="523849"/>
                </a:lnTo>
                <a:lnTo>
                  <a:pt x="490284" y="532422"/>
                </a:lnTo>
                <a:lnTo>
                  <a:pt x="485198" y="541312"/>
                </a:lnTo>
                <a:lnTo>
                  <a:pt x="480430" y="550202"/>
                </a:lnTo>
                <a:lnTo>
                  <a:pt x="475980" y="559092"/>
                </a:lnTo>
                <a:lnTo>
                  <a:pt x="472166" y="568299"/>
                </a:lnTo>
                <a:lnTo>
                  <a:pt x="468352" y="577507"/>
                </a:lnTo>
                <a:lnTo>
                  <a:pt x="464855" y="586714"/>
                </a:lnTo>
                <a:lnTo>
                  <a:pt x="461994" y="596239"/>
                </a:lnTo>
                <a:lnTo>
                  <a:pt x="459134" y="605764"/>
                </a:lnTo>
                <a:lnTo>
                  <a:pt x="456591" y="615289"/>
                </a:lnTo>
                <a:lnTo>
                  <a:pt x="454684" y="624814"/>
                </a:lnTo>
                <a:lnTo>
                  <a:pt x="453094" y="634657"/>
                </a:lnTo>
                <a:lnTo>
                  <a:pt x="451187" y="644182"/>
                </a:lnTo>
                <a:lnTo>
                  <a:pt x="450234" y="654024"/>
                </a:lnTo>
                <a:lnTo>
                  <a:pt x="449280" y="664184"/>
                </a:lnTo>
                <a:lnTo>
                  <a:pt x="448962" y="674344"/>
                </a:lnTo>
                <a:lnTo>
                  <a:pt x="448644" y="684822"/>
                </a:lnTo>
                <a:lnTo>
                  <a:pt x="448962" y="695934"/>
                </a:lnTo>
                <a:lnTo>
                  <a:pt x="449598" y="706729"/>
                </a:lnTo>
                <a:lnTo>
                  <a:pt x="450552" y="717842"/>
                </a:lnTo>
                <a:lnTo>
                  <a:pt x="452141" y="728637"/>
                </a:lnTo>
                <a:lnTo>
                  <a:pt x="453730" y="739432"/>
                </a:lnTo>
                <a:lnTo>
                  <a:pt x="455955" y="749909"/>
                </a:lnTo>
                <a:lnTo>
                  <a:pt x="458180" y="760387"/>
                </a:lnTo>
                <a:lnTo>
                  <a:pt x="461359" y="770547"/>
                </a:lnTo>
                <a:lnTo>
                  <a:pt x="464537" y="781024"/>
                </a:lnTo>
                <a:lnTo>
                  <a:pt x="468352" y="791184"/>
                </a:lnTo>
                <a:lnTo>
                  <a:pt x="472484" y="801027"/>
                </a:lnTo>
                <a:lnTo>
                  <a:pt x="476934" y="810869"/>
                </a:lnTo>
                <a:lnTo>
                  <a:pt x="482020" y="820712"/>
                </a:lnTo>
                <a:lnTo>
                  <a:pt x="487423" y="830237"/>
                </a:lnTo>
                <a:lnTo>
                  <a:pt x="492827" y="839762"/>
                </a:lnTo>
                <a:lnTo>
                  <a:pt x="498866" y="848969"/>
                </a:lnTo>
                <a:lnTo>
                  <a:pt x="505541" y="858177"/>
                </a:lnTo>
                <a:lnTo>
                  <a:pt x="512216" y="867067"/>
                </a:lnTo>
                <a:lnTo>
                  <a:pt x="519527" y="875957"/>
                </a:lnTo>
                <a:lnTo>
                  <a:pt x="527156" y="884212"/>
                </a:lnTo>
                <a:lnTo>
                  <a:pt x="535102" y="892467"/>
                </a:lnTo>
                <a:lnTo>
                  <a:pt x="543367" y="900404"/>
                </a:lnTo>
                <a:lnTo>
                  <a:pt x="551949" y="908024"/>
                </a:lnTo>
                <a:lnTo>
                  <a:pt x="561167" y="915644"/>
                </a:lnTo>
                <a:lnTo>
                  <a:pt x="570385" y="922947"/>
                </a:lnTo>
                <a:lnTo>
                  <a:pt x="580238" y="929932"/>
                </a:lnTo>
                <a:lnTo>
                  <a:pt x="590410" y="936282"/>
                </a:lnTo>
                <a:lnTo>
                  <a:pt x="600899" y="942632"/>
                </a:lnTo>
                <a:lnTo>
                  <a:pt x="611706" y="948982"/>
                </a:lnTo>
                <a:lnTo>
                  <a:pt x="623149" y="954697"/>
                </a:lnTo>
                <a:lnTo>
                  <a:pt x="634592" y="960412"/>
                </a:lnTo>
                <a:lnTo>
                  <a:pt x="646671" y="966127"/>
                </a:lnTo>
                <a:lnTo>
                  <a:pt x="666378" y="974064"/>
                </a:lnTo>
                <a:lnTo>
                  <a:pt x="688629" y="982637"/>
                </a:lnTo>
                <a:lnTo>
                  <a:pt x="713739" y="991209"/>
                </a:lnTo>
                <a:lnTo>
                  <a:pt x="741711" y="1000099"/>
                </a:lnTo>
                <a:lnTo>
                  <a:pt x="772544" y="1009307"/>
                </a:lnTo>
                <a:lnTo>
                  <a:pt x="805919" y="1018514"/>
                </a:lnTo>
                <a:lnTo>
                  <a:pt x="841837" y="1028357"/>
                </a:lnTo>
                <a:lnTo>
                  <a:pt x="880616" y="1038199"/>
                </a:lnTo>
                <a:lnTo>
                  <a:pt x="880616" y="1433487"/>
                </a:lnTo>
                <a:lnTo>
                  <a:pt x="870444" y="1431582"/>
                </a:lnTo>
                <a:lnTo>
                  <a:pt x="860591" y="1429042"/>
                </a:lnTo>
                <a:lnTo>
                  <a:pt x="850737" y="1426820"/>
                </a:lnTo>
                <a:lnTo>
                  <a:pt x="841519" y="1424280"/>
                </a:lnTo>
                <a:lnTo>
                  <a:pt x="831983" y="1421422"/>
                </a:lnTo>
                <a:lnTo>
                  <a:pt x="823083" y="1418247"/>
                </a:lnTo>
                <a:lnTo>
                  <a:pt x="814183" y="1415072"/>
                </a:lnTo>
                <a:lnTo>
                  <a:pt x="805283" y="1411580"/>
                </a:lnTo>
                <a:lnTo>
                  <a:pt x="796701" y="1408087"/>
                </a:lnTo>
                <a:lnTo>
                  <a:pt x="788437" y="1404277"/>
                </a:lnTo>
                <a:lnTo>
                  <a:pt x="780490" y="1400150"/>
                </a:lnTo>
                <a:lnTo>
                  <a:pt x="772544" y="1396022"/>
                </a:lnTo>
                <a:lnTo>
                  <a:pt x="764915" y="1391260"/>
                </a:lnTo>
                <a:lnTo>
                  <a:pt x="757604" y="1386815"/>
                </a:lnTo>
                <a:lnTo>
                  <a:pt x="750293" y="1381735"/>
                </a:lnTo>
                <a:lnTo>
                  <a:pt x="743618" y="1376655"/>
                </a:lnTo>
                <a:lnTo>
                  <a:pt x="732811" y="1368082"/>
                </a:lnTo>
                <a:lnTo>
                  <a:pt x="722640" y="1359192"/>
                </a:lnTo>
                <a:lnTo>
                  <a:pt x="713104" y="1349985"/>
                </a:lnTo>
                <a:lnTo>
                  <a:pt x="704204" y="1340142"/>
                </a:lnTo>
                <a:lnTo>
                  <a:pt x="695621" y="1329982"/>
                </a:lnTo>
                <a:lnTo>
                  <a:pt x="687675" y="1319187"/>
                </a:lnTo>
                <a:lnTo>
                  <a:pt x="680046" y="1308075"/>
                </a:lnTo>
                <a:lnTo>
                  <a:pt x="673371" y="1296327"/>
                </a:lnTo>
                <a:lnTo>
                  <a:pt x="667014" y="1284262"/>
                </a:lnTo>
                <a:lnTo>
                  <a:pt x="660975" y="1271562"/>
                </a:lnTo>
                <a:lnTo>
                  <a:pt x="655889" y="1258862"/>
                </a:lnTo>
                <a:lnTo>
                  <a:pt x="651121" y="1245209"/>
                </a:lnTo>
                <a:lnTo>
                  <a:pt x="646989" y="1231557"/>
                </a:lnTo>
                <a:lnTo>
                  <a:pt x="642857" y="1217269"/>
                </a:lnTo>
                <a:lnTo>
                  <a:pt x="639996" y="1202664"/>
                </a:lnTo>
                <a:lnTo>
                  <a:pt x="637453" y="1187424"/>
                </a:lnTo>
                <a:lnTo>
                  <a:pt x="410819" y="1219492"/>
                </a:lnTo>
                <a:lnTo>
                  <a:pt x="413044" y="1231557"/>
                </a:lnTo>
                <a:lnTo>
                  <a:pt x="415587" y="1243304"/>
                </a:lnTo>
                <a:lnTo>
                  <a:pt x="418766" y="1255370"/>
                </a:lnTo>
                <a:lnTo>
                  <a:pt x="421626" y="1266800"/>
                </a:lnTo>
                <a:lnTo>
                  <a:pt x="424805" y="1278230"/>
                </a:lnTo>
                <a:lnTo>
                  <a:pt x="428619" y="1289660"/>
                </a:lnTo>
                <a:lnTo>
                  <a:pt x="432116" y="1300455"/>
                </a:lnTo>
                <a:lnTo>
                  <a:pt x="435930" y="1311250"/>
                </a:lnTo>
                <a:lnTo>
                  <a:pt x="440062" y="1321727"/>
                </a:lnTo>
                <a:lnTo>
                  <a:pt x="444512" y="1332205"/>
                </a:lnTo>
                <a:lnTo>
                  <a:pt x="448644" y="1342682"/>
                </a:lnTo>
                <a:lnTo>
                  <a:pt x="453412" y="1352525"/>
                </a:lnTo>
                <a:lnTo>
                  <a:pt x="458180" y="1362367"/>
                </a:lnTo>
                <a:lnTo>
                  <a:pt x="463266" y="1372210"/>
                </a:lnTo>
                <a:lnTo>
                  <a:pt x="468352" y="1381735"/>
                </a:lnTo>
                <a:lnTo>
                  <a:pt x="473755" y="1390942"/>
                </a:lnTo>
                <a:lnTo>
                  <a:pt x="479477" y="1399832"/>
                </a:lnTo>
                <a:lnTo>
                  <a:pt x="485198" y="1409040"/>
                </a:lnTo>
                <a:lnTo>
                  <a:pt x="491238" y="1417612"/>
                </a:lnTo>
                <a:lnTo>
                  <a:pt x="497595" y="1426185"/>
                </a:lnTo>
                <a:lnTo>
                  <a:pt x="503634" y="1434757"/>
                </a:lnTo>
                <a:lnTo>
                  <a:pt x="510309" y="1442695"/>
                </a:lnTo>
                <a:lnTo>
                  <a:pt x="517302" y="1450950"/>
                </a:lnTo>
                <a:lnTo>
                  <a:pt x="524295" y="1458570"/>
                </a:lnTo>
                <a:lnTo>
                  <a:pt x="531288" y="1466190"/>
                </a:lnTo>
                <a:lnTo>
                  <a:pt x="538599" y="1473492"/>
                </a:lnTo>
                <a:lnTo>
                  <a:pt x="546227" y="1480795"/>
                </a:lnTo>
                <a:lnTo>
                  <a:pt x="553856" y="1487780"/>
                </a:lnTo>
                <a:lnTo>
                  <a:pt x="561802" y="1494765"/>
                </a:lnTo>
                <a:lnTo>
                  <a:pt x="570067" y="1501750"/>
                </a:lnTo>
                <a:lnTo>
                  <a:pt x="578331" y="1507782"/>
                </a:lnTo>
                <a:lnTo>
                  <a:pt x="586913" y="1514132"/>
                </a:lnTo>
                <a:lnTo>
                  <a:pt x="600581" y="1523657"/>
                </a:lnTo>
                <a:lnTo>
                  <a:pt x="615203" y="1532865"/>
                </a:lnTo>
                <a:lnTo>
                  <a:pt x="630142" y="1541437"/>
                </a:lnTo>
                <a:lnTo>
                  <a:pt x="645717" y="1549375"/>
                </a:lnTo>
                <a:lnTo>
                  <a:pt x="661928" y="1556995"/>
                </a:lnTo>
                <a:lnTo>
                  <a:pt x="678775" y="1563980"/>
                </a:lnTo>
                <a:lnTo>
                  <a:pt x="696257" y="1570647"/>
                </a:lnTo>
                <a:lnTo>
                  <a:pt x="714375" y="1576680"/>
                </a:lnTo>
                <a:lnTo>
                  <a:pt x="733129" y="1582395"/>
                </a:lnTo>
                <a:lnTo>
                  <a:pt x="752518" y="1587475"/>
                </a:lnTo>
                <a:lnTo>
                  <a:pt x="772544" y="1592237"/>
                </a:lnTo>
                <a:lnTo>
                  <a:pt x="792887" y="1596365"/>
                </a:lnTo>
                <a:lnTo>
                  <a:pt x="814183" y="1600175"/>
                </a:lnTo>
                <a:lnTo>
                  <a:pt x="835480" y="1603350"/>
                </a:lnTo>
                <a:lnTo>
                  <a:pt x="858048" y="1606525"/>
                </a:lnTo>
                <a:lnTo>
                  <a:pt x="880616" y="1608747"/>
                </a:lnTo>
                <a:lnTo>
                  <a:pt x="880616" y="1726857"/>
                </a:lnTo>
                <a:lnTo>
                  <a:pt x="1063385" y="1726857"/>
                </a:lnTo>
                <a:lnTo>
                  <a:pt x="1063385" y="1610652"/>
                </a:lnTo>
                <a:lnTo>
                  <a:pt x="1077371" y="1609382"/>
                </a:lnTo>
                <a:lnTo>
                  <a:pt x="1091675" y="1607795"/>
                </a:lnTo>
                <a:lnTo>
                  <a:pt x="1105661" y="1606207"/>
                </a:lnTo>
                <a:lnTo>
                  <a:pt x="1119329" y="1603985"/>
                </a:lnTo>
                <a:lnTo>
                  <a:pt x="1133314" y="1602080"/>
                </a:lnTo>
                <a:lnTo>
                  <a:pt x="1146665" y="1599857"/>
                </a:lnTo>
                <a:lnTo>
                  <a:pt x="1160015" y="1597317"/>
                </a:lnTo>
                <a:lnTo>
                  <a:pt x="1173047" y="1594142"/>
                </a:lnTo>
                <a:lnTo>
                  <a:pt x="1186397" y="1591285"/>
                </a:lnTo>
                <a:lnTo>
                  <a:pt x="1199111" y="1587792"/>
                </a:lnTo>
                <a:lnTo>
                  <a:pt x="1212144" y="1584300"/>
                </a:lnTo>
                <a:lnTo>
                  <a:pt x="1224540" y="1580807"/>
                </a:lnTo>
                <a:lnTo>
                  <a:pt x="1236937" y="1576680"/>
                </a:lnTo>
                <a:lnTo>
                  <a:pt x="1249333" y="1572552"/>
                </a:lnTo>
                <a:lnTo>
                  <a:pt x="1261412" y="1567790"/>
                </a:lnTo>
                <a:lnTo>
                  <a:pt x="1273491" y="1563345"/>
                </a:lnTo>
                <a:lnTo>
                  <a:pt x="1288748" y="1556995"/>
                </a:lnTo>
                <a:lnTo>
                  <a:pt x="1304005" y="1550010"/>
                </a:lnTo>
                <a:lnTo>
                  <a:pt x="1318627" y="1543025"/>
                </a:lnTo>
                <a:lnTo>
                  <a:pt x="1332613" y="1535722"/>
                </a:lnTo>
                <a:lnTo>
                  <a:pt x="1346598" y="1528102"/>
                </a:lnTo>
                <a:lnTo>
                  <a:pt x="1359631" y="1519847"/>
                </a:lnTo>
                <a:lnTo>
                  <a:pt x="1372345" y="1511592"/>
                </a:lnTo>
                <a:lnTo>
                  <a:pt x="1384742" y="1502702"/>
                </a:lnTo>
                <a:lnTo>
                  <a:pt x="1396185" y="1493812"/>
                </a:lnTo>
                <a:lnTo>
                  <a:pt x="1407945" y="1484287"/>
                </a:lnTo>
                <a:lnTo>
                  <a:pt x="1418753" y="1474762"/>
                </a:lnTo>
                <a:lnTo>
                  <a:pt x="1429242" y="1464602"/>
                </a:lnTo>
                <a:lnTo>
                  <a:pt x="1439096" y="1454125"/>
                </a:lnTo>
                <a:lnTo>
                  <a:pt x="1448631" y="1443647"/>
                </a:lnTo>
                <a:lnTo>
                  <a:pt x="1457531" y="1432535"/>
                </a:lnTo>
                <a:lnTo>
                  <a:pt x="1466114" y="1421422"/>
                </a:lnTo>
                <a:lnTo>
                  <a:pt x="1474378" y="1409675"/>
                </a:lnTo>
                <a:lnTo>
                  <a:pt x="1482007" y="1398245"/>
                </a:lnTo>
                <a:lnTo>
                  <a:pt x="1489000" y="1386497"/>
                </a:lnTo>
                <a:lnTo>
                  <a:pt x="1495675" y="1374432"/>
                </a:lnTo>
                <a:lnTo>
                  <a:pt x="1501396" y="1362685"/>
                </a:lnTo>
                <a:lnTo>
                  <a:pt x="1507118" y="1350620"/>
                </a:lnTo>
                <a:lnTo>
                  <a:pt x="1512203" y="1338555"/>
                </a:lnTo>
                <a:lnTo>
                  <a:pt x="1516335" y="1326490"/>
                </a:lnTo>
                <a:lnTo>
                  <a:pt x="1520468" y="1314107"/>
                </a:lnTo>
                <a:lnTo>
                  <a:pt x="1523964" y="1301725"/>
                </a:lnTo>
                <a:lnTo>
                  <a:pt x="1526507" y="1289025"/>
                </a:lnTo>
                <a:lnTo>
                  <a:pt x="1528732" y="1276642"/>
                </a:lnTo>
                <a:lnTo>
                  <a:pt x="1530957" y="1263942"/>
                </a:lnTo>
                <a:lnTo>
                  <a:pt x="1532228" y="1251242"/>
                </a:lnTo>
                <a:lnTo>
                  <a:pt x="1532864" y="1238542"/>
                </a:lnTo>
                <a:lnTo>
                  <a:pt x="1533182" y="1225207"/>
                </a:lnTo>
                <a:lnTo>
                  <a:pt x="1533182" y="1212189"/>
                </a:lnTo>
                <a:lnTo>
                  <a:pt x="1532546" y="1199172"/>
                </a:lnTo>
                <a:lnTo>
                  <a:pt x="1531275" y="1186789"/>
                </a:lnTo>
                <a:lnTo>
                  <a:pt x="1530003" y="1174407"/>
                </a:lnTo>
                <a:lnTo>
                  <a:pt x="1527778" y="1162342"/>
                </a:lnTo>
                <a:lnTo>
                  <a:pt x="1525553" y="1150594"/>
                </a:lnTo>
                <a:lnTo>
                  <a:pt x="1522693" y="1138847"/>
                </a:lnTo>
                <a:lnTo>
                  <a:pt x="1519514" y="1127734"/>
                </a:lnTo>
                <a:lnTo>
                  <a:pt x="1516018" y="1116939"/>
                </a:lnTo>
                <a:lnTo>
                  <a:pt x="1511885" y="1106144"/>
                </a:lnTo>
                <a:lnTo>
                  <a:pt x="1507435" y="1095349"/>
                </a:lnTo>
                <a:lnTo>
                  <a:pt x="1502350" y="1085189"/>
                </a:lnTo>
                <a:lnTo>
                  <a:pt x="1496946" y="1075347"/>
                </a:lnTo>
                <a:lnTo>
                  <a:pt x="1491225" y="1065822"/>
                </a:lnTo>
                <a:lnTo>
                  <a:pt x="1485185" y="1056614"/>
                </a:lnTo>
                <a:lnTo>
                  <a:pt x="1478510" y="1047407"/>
                </a:lnTo>
                <a:lnTo>
                  <a:pt x="1471517" y="1038517"/>
                </a:lnTo>
                <a:lnTo>
                  <a:pt x="1463889" y="1029944"/>
                </a:lnTo>
                <a:lnTo>
                  <a:pt x="1456260" y="1021689"/>
                </a:lnTo>
                <a:lnTo>
                  <a:pt x="1448314" y="1013752"/>
                </a:lnTo>
                <a:lnTo>
                  <a:pt x="1440049" y="1005814"/>
                </a:lnTo>
                <a:lnTo>
                  <a:pt x="1431467" y="998512"/>
                </a:lnTo>
                <a:lnTo>
                  <a:pt x="1422567" y="991527"/>
                </a:lnTo>
                <a:lnTo>
                  <a:pt x="1413349" y="984542"/>
                </a:lnTo>
                <a:lnTo>
                  <a:pt x="1403813" y="977557"/>
                </a:lnTo>
                <a:lnTo>
                  <a:pt x="1393959" y="971207"/>
                </a:lnTo>
                <a:lnTo>
                  <a:pt x="1383788" y="965174"/>
                </a:lnTo>
                <a:lnTo>
                  <a:pt x="1373299" y="959142"/>
                </a:lnTo>
                <a:lnTo>
                  <a:pt x="1362491" y="953427"/>
                </a:lnTo>
                <a:lnTo>
                  <a:pt x="1351048" y="948347"/>
                </a:lnTo>
                <a:lnTo>
                  <a:pt x="1339605" y="942949"/>
                </a:lnTo>
                <a:lnTo>
                  <a:pt x="1327845" y="937869"/>
                </a:lnTo>
                <a:lnTo>
                  <a:pt x="1305912" y="930249"/>
                </a:lnTo>
                <a:lnTo>
                  <a:pt x="1280801" y="921677"/>
                </a:lnTo>
                <a:lnTo>
                  <a:pt x="1252512" y="912469"/>
                </a:lnTo>
                <a:lnTo>
                  <a:pt x="1221362" y="902627"/>
                </a:lnTo>
                <a:lnTo>
                  <a:pt x="1186397" y="892784"/>
                </a:lnTo>
                <a:lnTo>
                  <a:pt x="1148572" y="882307"/>
                </a:lnTo>
                <a:lnTo>
                  <a:pt x="1107568" y="871512"/>
                </a:lnTo>
                <a:lnTo>
                  <a:pt x="1063385" y="860399"/>
                </a:lnTo>
                <a:lnTo>
                  <a:pt x="1063385" y="511149"/>
                </a:lnTo>
                <a:lnTo>
                  <a:pt x="1078960" y="514642"/>
                </a:lnTo>
                <a:lnTo>
                  <a:pt x="1093582" y="518769"/>
                </a:lnTo>
                <a:lnTo>
                  <a:pt x="1108204" y="523214"/>
                </a:lnTo>
                <a:lnTo>
                  <a:pt x="1121554" y="528612"/>
                </a:lnTo>
                <a:lnTo>
                  <a:pt x="1128229" y="531469"/>
                </a:lnTo>
                <a:lnTo>
                  <a:pt x="1134904" y="534644"/>
                </a:lnTo>
                <a:lnTo>
                  <a:pt x="1141261" y="537502"/>
                </a:lnTo>
                <a:lnTo>
                  <a:pt x="1146982" y="540677"/>
                </a:lnTo>
                <a:lnTo>
                  <a:pt x="1153022" y="544169"/>
                </a:lnTo>
                <a:lnTo>
                  <a:pt x="1159061" y="547662"/>
                </a:lnTo>
                <a:lnTo>
                  <a:pt x="1164465" y="551154"/>
                </a:lnTo>
                <a:lnTo>
                  <a:pt x="1169868" y="555282"/>
                </a:lnTo>
                <a:lnTo>
                  <a:pt x="1178768" y="561949"/>
                </a:lnTo>
                <a:lnTo>
                  <a:pt x="1187351" y="568934"/>
                </a:lnTo>
                <a:lnTo>
                  <a:pt x="1195297" y="576554"/>
                </a:lnTo>
                <a:lnTo>
                  <a:pt x="1202926" y="584174"/>
                </a:lnTo>
                <a:lnTo>
                  <a:pt x="1209919" y="592429"/>
                </a:lnTo>
                <a:lnTo>
                  <a:pt x="1216594" y="601002"/>
                </a:lnTo>
                <a:lnTo>
                  <a:pt x="1222633" y="609574"/>
                </a:lnTo>
                <a:lnTo>
                  <a:pt x="1228355" y="618782"/>
                </a:lnTo>
                <a:lnTo>
                  <a:pt x="1233758" y="627989"/>
                </a:lnTo>
                <a:lnTo>
                  <a:pt x="1238844" y="637832"/>
                </a:lnTo>
                <a:lnTo>
                  <a:pt x="1242976" y="647674"/>
                </a:lnTo>
                <a:lnTo>
                  <a:pt x="1247108" y="658469"/>
                </a:lnTo>
                <a:lnTo>
                  <a:pt x="1250287" y="668947"/>
                </a:lnTo>
                <a:lnTo>
                  <a:pt x="1253465" y="680059"/>
                </a:lnTo>
                <a:lnTo>
                  <a:pt x="1256326" y="691172"/>
                </a:lnTo>
                <a:lnTo>
                  <a:pt x="1258233" y="702919"/>
                </a:lnTo>
                <a:lnTo>
                  <a:pt x="1482324" y="675297"/>
                </a:lnTo>
                <a:lnTo>
                  <a:pt x="1479464" y="660692"/>
                </a:lnTo>
                <a:lnTo>
                  <a:pt x="1475967" y="646087"/>
                </a:lnTo>
                <a:lnTo>
                  <a:pt x="1472789" y="632434"/>
                </a:lnTo>
                <a:lnTo>
                  <a:pt x="1469292" y="618782"/>
                </a:lnTo>
                <a:lnTo>
                  <a:pt x="1465160" y="605764"/>
                </a:lnTo>
                <a:lnTo>
                  <a:pt x="1461028" y="592747"/>
                </a:lnTo>
                <a:lnTo>
                  <a:pt x="1456260" y="580364"/>
                </a:lnTo>
                <a:lnTo>
                  <a:pt x="1451810" y="568299"/>
                </a:lnTo>
                <a:lnTo>
                  <a:pt x="1446406" y="556552"/>
                </a:lnTo>
                <a:lnTo>
                  <a:pt x="1441321" y="545439"/>
                </a:lnTo>
                <a:lnTo>
                  <a:pt x="1435599" y="534644"/>
                </a:lnTo>
                <a:lnTo>
                  <a:pt x="1429560" y="523532"/>
                </a:lnTo>
                <a:lnTo>
                  <a:pt x="1423838" y="513689"/>
                </a:lnTo>
                <a:lnTo>
                  <a:pt x="1417163" y="503847"/>
                </a:lnTo>
                <a:lnTo>
                  <a:pt x="1410488" y="494322"/>
                </a:lnTo>
                <a:lnTo>
                  <a:pt x="1403177" y="485432"/>
                </a:lnTo>
                <a:lnTo>
                  <a:pt x="1395867" y="476542"/>
                </a:lnTo>
                <a:lnTo>
                  <a:pt x="1388238" y="467969"/>
                </a:lnTo>
                <a:lnTo>
                  <a:pt x="1379974" y="459714"/>
                </a:lnTo>
                <a:lnTo>
                  <a:pt x="1371074" y="451459"/>
                </a:lnTo>
                <a:lnTo>
                  <a:pt x="1361538" y="443522"/>
                </a:lnTo>
                <a:lnTo>
                  <a:pt x="1351366" y="435902"/>
                </a:lnTo>
                <a:lnTo>
                  <a:pt x="1341195" y="428599"/>
                </a:lnTo>
                <a:lnTo>
                  <a:pt x="1330388" y="421614"/>
                </a:lnTo>
                <a:lnTo>
                  <a:pt x="1319262" y="414629"/>
                </a:lnTo>
                <a:lnTo>
                  <a:pt x="1307184" y="407962"/>
                </a:lnTo>
                <a:lnTo>
                  <a:pt x="1294787" y="401294"/>
                </a:lnTo>
                <a:lnTo>
                  <a:pt x="1282073" y="395262"/>
                </a:lnTo>
                <a:lnTo>
                  <a:pt x="1268723" y="389229"/>
                </a:lnTo>
                <a:lnTo>
                  <a:pt x="1254737" y="383197"/>
                </a:lnTo>
                <a:lnTo>
                  <a:pt x="1240751" y="378117"/>
                </a:lnTo>
                <a:lnTo>
                  <a:pt x="1225812" y="372402"/>
                </a:lnTo>
                <a:lnTo>
                  <a:pt x="1207058" y="366369"/>
                </a:lnTo>
                <a:lnTo>
                  <a:pt x="1187986" y="360972"/>
                </a:lnTo>
                <a:lnTo>
                  <a:pt x="1168279" y="355574"/>
                </a:lnTo>
                <a:lnTo>
                  <a:pt x="1147936" y="351129"/>
                </a:lnTo>
                <a:lnTo>
                  <a:pt x="1127593" y="346684"/>
                </a:lnTo>
                <a:lnTo>
                  <a:pt x="1106614" y="343192"/>
                </a:lnTo>
                <a:lnTo>
                  <a:pt x="1085000" y="339699"/>
                </a:lnTo>
                <a:lnTo>
                  <a:pt x="1063385" y="337159"/>
                </a:lnTo>
                <a:lnTo>
                  <a:pt x="1063385" y="217144"/>
                </a:lnTo>
                <a:close/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400" dirty="0">
              <a:solidFill>
                <a:srgbClr val="FFFFFF"/>
              </a:solidFill>
              <a:ea typeface="微软雅黑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87070" y="542925"/>
            <a:ext cx="10817860" cy="642620"/>
            <a:chOff x="1082" y="855"/>
            <a:chExt cx="17036" cy="1012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1082" y="1867"/>
              <a:ext cx="1703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组合 38"/>
            <p:cNvGrpSpPr/>
            <p:nvPr/>
          </p:nvGrpSpPr>
          <p:grpSpPr>
            <a:xfrm>
              <a:off x="1082" y="855"/>
              <a:ext cx="5938" cy="791"/>
              <a:chOff x="1082" y="433"/>
              <a:chExt cx="5938" cy="791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1082" y="535"/>
                <a:ext cx="577" cy="577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1" name="TextBox 34"/>
              <p:cNvSpPr txBox="1"/>
              <p:nvPr/>
            </p:nvSpPr>
            <p:spPr>
              <a:xfrm>
                <a:off x="1909" y="433"/>
                <a:ext cx="2744" cy="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665" spc="400" dirty="0">
                    <a:latin typeface="方正兰亭细黑_GBK" pitchFamily="2" charset="-122"/>
                    <a:ea typeface="方正兰亭细黑_GBK" pitchFamily="2" charset="-122"/>
                  </a:rPr>
                  <a:t>输入内容</a:t>
                </a:r>
                <a:endParaRPr lang="zh-CN" altLang="en-US" sz="2665" spc="400" dirty="0">
                  <a:latin typeface="方正兰亭细黑_GBK" pitchFamily="2" charset="-122"/>
                  <a:ea typeface="方正兰亭细黑_GBK" pitchFamily="2" charset="-122"/>
                </a:endParaRPr>
              </a:p>
            </p:txBody>
          </p:sp>
          <p:sp>
            <p:nvSpPr>
              <p:cNvPr id="42" name="TextBox 35"/>
              <p:cNvSpPr txBox="1"/>
              <p:nvPr/>
            </p:nvSpPr>
            <p:spPr>
              <a:xfrm>
                <a:off x="5020" y="562"/>
                <a:ext cx="2000" cy="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135" dirty="0">
                    <a:solidFill>
                      <a:srgbClr val="C00000"/>
                    </a:solidFill>
                    <a:latin typeface="Kozuka Gothic Pro R" pitchFamily="34" charset="-128"/>
                    <a:ea typeface="Kozuka Gothic Pro R" pitchFamily="34" charset="-128"/>
                  </a:rPr>
                  <a:t>输入内容</a:t>
                </a:r>
                <a:endParaRPr lang="en-US" altLang="zh-CN" sz="2135" dirty="0">
                  <a:solidFill>
                    <a:srgbClr val="C00000"/>
                  </a:solidFill>
                  <a:latin typeface="Kozuka Gothic Pro R" pitchFamily="34" charset="-128"/>
                  <a:ea typeface="Kozuka Gothic Pro R" pitchFamily="34" charset="-128"/>
                </a:endParaRP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4844" y="605"/>
                <a:ext cx="0" cy="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图片 33" descr="南京审计大学商学院-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060" y="217805"/>
            <a:ext cx="6123940" cy="58547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3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5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3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1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3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5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7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3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3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8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0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3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7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3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52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52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 animBg="1"/>
          <p:bldP spid="10" grpId="0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 animBg="1"/>
          <p:bldP spid="24" grpId="0"/>
          <p:bldP spid="25" grpId="0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3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5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3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1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3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5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3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3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8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3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7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3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52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52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 animBg="1"/>
          <p:bldP spid="10" grpId="0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 animBg="1"/>
          <p:bldP spid="24" grpId="0"/>
          <p:bldP spid="25" grpId="0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接箭头连接符 41"/>
          <p:cNvCxnSpPr/>
          <p:nvPr/>
        </p:nvCxnSpPr>
        <p:spPr>
          <a:xfrm>
            <a:off x="508000" y="4050943"/>
            <a:ext cx="11252200" cy="0"/>
          </a:xfrm>
          <a:prstGeom prst="straightConnector1">
            <a:avLst/>
          </a:prstGeom>
          <a:ln w="57150">
            <a:solidFill>
              <a:srgbClr val="1A3F6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34"/>
          <p:cNvSpPr/>
          <p:nvPr/>
        </p:nvSpPr>
        <p:spPr>
          <a:xfrm>
            <a:off x="1947979" y="3020257"/>
            <a:ext cx="1262608" cy="162378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391400" y="5160899"/>
            <a:ext cx="1600200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948112" y="1478605"/>
            <a:ext cx="1562168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991600" y="1506861"/>
            <a:ext cx="1676400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549900" y="1379862"/>
            <a:ext cx="1498600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700253" y="5174114"/>
            <a:ext cx="1506747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椭圆 34"/>
          <p:cNvSpPr/>
          <p:nvPr/>
        </p:nvSpPr>
        <p:spPr>
          <a:xfrm>
            <a:off x="5692395" y="3044957"/>
            <a:ext cx="1262608" cy="162378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椭圆 34"/>
          <p:cNvSpPr/>
          <p:nvPr/>
        </p:nvSpPr>
        <p:spPr>
          <a:xfrm>
            <a:off x="9259259" y="3009183"/>
            <a:ext cx="1262608" cy="162378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 rot="10800000">
            <a:off x="7481544" y="3332989"/>
            <a:ext cx="1393673" cy="181070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 rot="10800000">
            <a:off x="3737128" y="3363408"/>
            <a:ext cx="1393673" cy="181070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947980" y="3621022"/>
            <a:ext cx="126260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endParaRPr lang="en-US" altLang="zh-CN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853552" y="3621022"/>
            <a:ext cx="126260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2020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年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85720" y="3621022"/>
            <a:ext cx="126260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2021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endParaRPr lang="en-US" altLang="zh-CN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577462" y="3621022"/>
            <a:ext cx="126260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2022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年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259260" y="3621022"/>
            <a:ext cx="126260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2023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endParaRPr lang="en-US" altLang="zh-CN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7070" y="542925"/>
            <a:ext cx="10817860" cy="642620"/>
            <a:chOff x="1082" y="855"/>
            <a:chExt cx="17036" cy="101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82" y="1867"/>
              <a:ext cx="1703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1082" y="855"/>
              <a:ext cx="5938" cy="791"/>
              <a:chOff x="1082" y="433"/>
              <a:chExt cx="5938" cy="791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082" y="535"/>
                <a:ext cx="577" cy="577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909" y="433"/>
                <a:ext cx="2744" cy="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665" spc="400" dirty="0">
                    <a:latin typeface="方正兰亭细黑_GBK" pitchFamily="2" charset="-122"/>
                    <a:ea typeface="方正兰亭细黑_GBK" pitchFamily="2" charset="-122"/>
                  </a:rPr>
                  <a:t>输入内容</a:t>
                </a:r>
                <a:endParaRPr lang="zh-CN" altLang="en-US" sz="2665" spc="400" dirty="0">
                  <a:latin typeface="方正兰亭细黑_GBK" pitchFamily="2" charset="-122"/>
                  <a:ea typeface="方正兰亭细黑_GBK" pitchFamily="2" charset="-122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020" y="562"/>
                <a:ext cx="2000" cy="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135" dirty="0">
                    <a:solidFill>
                      <a:srgbClr val="C00000"/>
                    </a:solidFill>
                    <a:latin typeface="Kozuka Gothic Pro R" pitchFamily="34" charset="-128"/>
                    <a:ea typeface="Kozuka Gothic Pro R" pitchFamily="34" charset="-128"/>
                  </a:rPr>
                  <a:t>输入内容</a:t>
                </a:r>
                <a:endParaRPr lang="en-US" altLang="zh-CN" sz="2135" dirty="0">
                  <a:solidFill>
                    <a:srgbClr val="C00000"/>
                  </a:solidFill>
                  <a:latin typeface="Kozuka Gothic Pro R" pitchFamily="34" charset="-128"/>
                  <a:ea typeface="Kozuka Gothic Pro R" pitchFamily="34" charset="-128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4844" y="605"/>
                <a:ext cx="0" cy="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图片 14" descr="南京审计大学商学院-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060" y="217805"/>
            <a:ext cx="6123940" cy="5854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4" grpId="0"/>
          <p:bldP spid="45" grpId="0"/>
          <p:bldP spid="47" grpId="0"/>
          <p:bldP spid="64" grpId="0"/>
          <p:bldP spid="65" grpId="0"/>
          <p:bldP spid="66" grpId="0" animBg="1"/>
          <p:bldP spid="67" grpId="0" animBg="1"/>
          <p:bldP spid="74" grpId="0"/>
          <p:bldP spid="75" grpId="0"/>
          <p:bldP spid="76" grpId="0"/>
          <p:bldP spid="77" grpId="0"/>
          <p:bldP spid="7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4" grpId="0"/>
          <p:bldP spid="45" grpId="0"/>
          <p:bldP spid="47" grpId="0"/>
          <p:bldP spid="64" grpId="0"/>
          <p:bldP spid="65" grpId="0"/>
          <p:bldP spid="66" grpId="0" animBg="1"/>
          <p:bldP spid="67" grpId="0" animBg="1"/>
          <p:bldP spid="74" grpId="0"/>
          <p:bldP spid="75" grpId="0"/>
          <p:bldP spid="76" grpId="0"/>
          <p:bldP spid="77" grpId="0"/>
          <p:bldP spid="7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5039883" cy="68580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3282550" y="3557399"/>
            <a:ext cx="1469301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66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第三部分</a:t>
            </a:r>
            <a:endParaRPr lang="zh-CN" altLang="en-US" sz="2665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17043" y="1623733"/>
            <a:ext cx="1734808" cy="1734808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2563246" y="1776063"/>
              <a:ext cx="713918" cy="706777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sp>
        <p:nvSpPr>
          <p:cNvPr id="4" name="TextBox 1"/>
          <p:cNvSpPr txBox="1"/>
          <p:nvPr/>
        </p:nvSpPr>
        <p:spPr>
          <a:xfrm>
            <a:off x="5316485" y="1928805"/>
            <a:ext cx="2900680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335" b="1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5335" b="1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5933604" y="3321204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2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5933604" y="4422708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2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5933604" y="498006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2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5933604" y="553742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2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7880470" y="338419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输入内容</a:t>
            </a:r>
            <a:endParaRPr lang="en-US" altLang="zh-CN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541754" y="3357868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A3F6C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541754" y="4408965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A3F6C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541754" y="4992116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A3F6C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541754" y="5575266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A3F6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33604" y="38754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2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541754" y="3912154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A3F6C"/>
              </a:solidFill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7880470" y="391251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输入内容</a:t>
            </a:r>
            <a:endParaRPr lang="en-US" altLang="zh-CN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9" name="TextBox 18"/>
          <p:cNvSpPr txBox="1"/>
          <p:nvPr/>
        </p:nvSpPr>
        <p:spPr>
          <a:xfrm>
            <a:off x="7905870" y="445099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输入内容</a:t>
            </a:r>
            <a:endParaRPr lang="en-US" altLang="zh-CN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1" name="TextBox 18"/>
          <p:cNvSpPr txBox="1"/>
          <p:nvPr/>
        </p:nvSpPr>
        <p:spPr>
          <a:xfrm>
            <a:off x="7905870" y="497931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输入内容</a:t>
            </a:r>
            <a:endParaRPr lang="en-US" altLang="zh-CN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2" name="TextBox 18"/>
          <p:cNvSpPr txBox="1"/>
          <p:nvPr/>
        </p:nvSpPr>
        <p:spPr>
          <a:xfrm>
            <a:off x="7905870" y="5559070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输入内容</a:t>
            </a:r>
            <a:endParaRPr lang="en-US" altLang="zh-CN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8" name="图片 7" descr="南京审计大学商学院-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060" y="217805"/>
            <a:ext cx="6123940" cy="585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4" grpId="0"/>
      <p:bldP spid="6" grpId="0"/>
      <p:bldP spid="7" grpId="0"/>
      <p:bldP spid="9" grpId="0"/>
      <p:bldP spid="10" grpId="0"/>
      <p:bldP spid="11" grpId="0"/>
      <p:bldP spid="24" grpId="0" bldLvl="0" animBg="1"/>
      <p:bldP spid="25" grpId="0" bldLvl="0" animBg="1"/>
      <p:bldP spid="26" grpId="0" bldLvl="0" animBg="1"/>
      <p:bldP spid="27" grpId="0" bldLvl="0" animBg="1"/>
      <p:bldP spid="28" grpId="0"/>
      <p:bldP spid="30" grpId="0" bldLvl="0" animBg="1"/>
      <p:bldP spid="14" grpId="0"/>
      <p:bldP spid="29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06312" y="4773150"/>
            <a:ext cx="1879137" cy="15449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en-US" altLang="zh-CN" sz="133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3346" y="4773150"/>
            <a:ext cx="1879137" cy="15449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en-US" altLang="zh-CN" sz="133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42816" y="4783770"/>
            <a:ext cx="1879137" cy="15449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en-US" altLang="zh-CN" sz="133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60506" y="4783770"/>
            <a:ext cx="1879137" cy="15449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en-US" altLang="zh-CN" sz="133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燕尾形箭头 30"/>
          <p:cNvSpPr/>
          <p:nvPr/>
        </p:nvSpPr>
        <p:spPr>
          <a:xfrm>
            <a:off x="623392" y="3236979"/>
            <a:ext cx="10945216" cy="304800"/>
          </a:xfrm>
          <a:prstGeom prst="notchedRightArrow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anchor="ctr"/>
          <a:lstStyle/>
          <a:p>
            <a:pPr algn="ctr" defTabSz="1219200">
              <a:defRPr/>
            </a:pPr>
            <a:endParaRPr lang="zh-CN" altLang="en-US" sz="332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44102" y="2180862"/>
            <a:ext cx="2263180" cy="2263180"/>
            <a:chOff x="1278794" y="3334906"/>
            <a:chExt cx="914014" cy="914014"/>
          </a:xfrm>
        </p:grpSpPr>
        <p:grpSp>
          <p:nvGrpSpPr>
            <p:cNvPr id="33" name="组合 3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5" name="同心圆 3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542161" y="3742514"/>
              <a:ext cx="385328" cy="16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思路一</a:t>
              </a:r>
              <a:endParaRPr lang="zh-CN" alt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661513" y="2185809"/>
            <a:ext cx="2263180" cy="2263180"/>
            <a:chOff x="1278794" y="3334906"/>
            <a:chExt cx="914014" cy="914014"/>
          </a:xfrm>
        </p:grpSpPr>
        <p:grpSp>
          <p:nvGrpSpPr>
            <p:cNvPr id="38" name="组合 3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同心圆 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542161" y="3740516"/>
              <a:ext cx="385328" cy="16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思路二</a:t>
              </a:r>
              <a:endParaRPr lang="zh-CN" alt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251355" y="2180862"/>
            <a:ext cx="2263180" cy="2263180"/>
            <a:chOff x="1278794" y="3334906"/>
            <a:chExt cx="914014" cy="914014"/>
          </a:xfrm>
        </p:grpSpPr>
        <p:grpSp>
          <p:nvGrpSpPr>
            <p:cNvPr id="48" name="组合 4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0" name="同心圆 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542161" y="3742514"/>
              <a:ext cx="385328" cy="16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思路三</a:t>
              </a:r>
              <a:endParaRPr lang="zh-CN" alt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825375" y="2190029"/>
            <a:ext cx="2263180" cy="2263180"/>
            <a:chOff x="1278794" y="3334906"/>
            <a:chExt cx="914014" cy="914014"/>
          </a:xfrm>
        </p:grpSpPr>
        <p:grpSp>
          <p:nvGrpSpPr>
            <p:cNvPr id="53" name="组合 5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5" name="同心圆 5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1542161" y="3738812"/>
              <a:ext cx="385328" cy="16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思路四</a:t>
              </a:r>
              <a:endParaRPr lang="zh-CN" alt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7" name="椭圆 56"/>
          <p:cNvSpPr/>
          <p:nvPr/>
        </p:nvSpPr>
        <p:spPr>
          <a:xfrm>
            <a:off x="1099036" y="1988840"/>
            <a:ext cx="860485" cy="860485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58" name="椭圆 57"/>
          <p:cNvSpPr/>
          <p:nvPr/>
        </p:nvSpPr>
        <p:spPr>
          <a:xfrm>
            <a:off x="3710907" y="1988840"/>
            <a:ext cx="860485" cy="860485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59" name="椭圆 58"/>
          <p:cNvSpPr/>
          <p:nvPr/>
        </p:nvSpPr>
        <p:spPr>
          <a:xfrm>
            <a:off x="6347366" y="1997567"/>
            <a:ext cx="860485" cy="860485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60" name="椭圆 59"/>
          <p:cNvSpPr/>
          <p:nvPr/>
        </p:nvSpPr>
        <p:spPr>
          <a:xfrm>
            <a:off x="8942771" y="1997567"/>
            <a:ext cx="860485" cy="860485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61" name="Freeform 34"/>
          <p:cNvSpPr>
            <a:spLocks noEditPoints="1"/>
          </p:cNvSpPr>
          <p:nvPr/>
        </p:nvSpPr>
        <p:spPr bwMode="auto">
          <a:xfrm>
            <a:off x="1334441" y="2190028"/>
            <a:ext cx="445676" cy="457405"/>
          </a:xfrm>
          <a:custGeom>
            <a:avLst/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/>
          </a:p>
        </p:txBody>
      </p:sp>
      <p:sp>
        <p:nvSpPr>
          <p:cNvPr id="62" name="Freeform 26"/>
          <p:cNvSpPr>
            <a:spLocks noEditPoints="1"/>
          </p:cNvSpPr>
          <p:nvPr/>
        </p:nvSpPr>
        <p:spPr bwMode="auto">
          <a:xfrm>
            <a:off x="3937291" y="2217695"/>
            <a:ext cx="407717" cy="402776"/>
          </a:xfrm>
          <a:custGeom>
            <a:avLst/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/>
          </a:p>
        </p:txBody>
      </p:sp>
      <p:sp>
        <p:nvSpPr>
          <p:cNvPr id="63" name="Freeform 35"/>
          <p:cNvSpPr>
            <a:spLocks noEditPoints="1"/>
          </p:cNvSpPr>
          <p:nvPr/>
        </p:nvSpPr>
        <p:spPr bwMode="auto">
          <a:xfrm>
            <a:off x="9194379" y="2239423"/>
            <a:ext cx="392087" cy="424052"/>
          </a:xfrm>
          <a:custGeom>
            <a:avLst/>
            <a:gdLst>
              <a:gd name="T0" fmla="*/ 29 w 433"/>
              <a:gd name="T1" fmla="*/ 29 h 469"/>
              <a:gd name="T2" fmla="*/ 115 w 433"/>
              <a:gd name="T3" fmla="*/ 28 h 469"/>
              <a:gd name="T4" fmla="*/ 208 w 433"/>
              <a:gd name="T5" fmla="*/ 3 h 469"/>
              <a:gd name="T6" fmla="*/ 216 w 433"/>
              <a:gd name="T7" fmla="*/ 0 h 469"/>
              <a:gd name="T8" fmla="*/ 225 w 433"/>
              <a:gd name="T9" fmla="*/ 3 h 469"/>
              <a:gd name="T10" fmla="*/ 318 w 433"/>
              <a:gd name="T11" fmla="*/ 28 h 469"/>
              <a:gd name="T12" fmla="*/ 404 w 433"/>
              <a:gd name="T13" fmla="*/ 29 h 469"/>
              <a:gd name="T14" fmla="*/ 433 w 433"/>
              <a:gd name="T15" fmla="*/ 25 h 469"/>
              <a:gd name="T16" fmla="*/ 433 w 433"/>
              <a:gd name="T17" fmla="*/ 58 h 469"/>
              <a:gd name="T18" fmla="*/ 372 w 433"/>
              <a:gd name="T19" fmla="*/ 355 h 469"/>
              <a:gd name="T20" fmla="*/ 222 w 433"/>
              <a:gd name="T21" fmla="*/ 468 h 469"/>
              <a:gd name="T22" fmla="*/ 216 w 433"/>
              <a:gd name="T23" fmla="*/ 469 h 469"/>
              <a:gd name="T24" fmla="*/ 210 w 433"/>
              <a:gd name="T25" fmla="*/ 468 h 469"/>
              <a:gd name="T26" fmla="*/ 61 w 433"/>
              <a:gd name="T27" fmla="*/ 355 h 469"/>
              <a:gd name="T28" fmla="*/ 0 w 433"/>
              <a:gd name="T29" fmla="*/ 58 h 469"/>
              <a:gd name="T30" fmla="*/ 0 w 433"/>
              <a:gd name="T31" fmla="*/ 25 h 469"/>
              <a:gd name="T32" fmla="*/ 29 w 433"/>
              <a:gd name="T33" fmla="*/ 29 h 469"/>
              <a:gd name="T34" fmla="*/ 216 w 433"/>
              <a:gd name="T35" fmla="*/ 239 h 469"/>
              <a:gd name="T36" fmla="*/ 216 w 433"/>
              <a:gd name="T37" fmla="*/ 239 h 469"/>
              <a:gd name="T38" fmla="*/ 361 w 433"/>
              <a:gd name="T39" fmla="*/ 239 h 469"/>
              <a:gd name="T40" fmla="*/ 380 w 433"/>
              <a:gd name="T41" fmla="*/ 90 h 469"/>
              <a:gd name="T42" fmla="*/ 311 w 433"/>
              <a:gd name="T43" fmla="*/ 86 h 469"/>
              <a:gd name="T44" fmla="*/ 216 w 433"/>
              <a:gd name="T45" fmla="*/ 62 h 469"/>
              <a:gd name="T46" fmla="*/ 216 w 433"/>
              <a:gd name="T47" fmla="*/ 239 h 469"/>
              <a:gd name="T48" fmla="*/ 216 w 433"/>
              <a:gd name="T49" fmla="*/ 409 h 469"/>
              <a:gd name="T50" fmla="*/ 216 w 433"/>
              <a:gd name="T51" fmla="*/ 409 h 469"/>
              <a:gd name="T52" fmla="*/ 216 w 433"/>
              <a:gd name="T53" fmla="*/ 239 h 469"/>
              <a:gd name="T54" fmla="*/ 72 w 433"/>
              <a:gd name="T55" fmla="*/ 239 h 469"/>
              <a:gd name="T56" fmla="*/ 105 w 433"/>
              <a:gd name="T57" fmla="*/ 323 h 469"/>
              <a:gd name="T58" fmla="*/ 216 w 433"/>
              <a:gd name="T59" fmla="*/ 40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3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/>
          </a:p>
        </p:txBody>
      </p:sp>
      <p:sp>
        <p:nvSpPr>
          <p:cNvPr id="65" name="Freeform 20"/>
          <p:cNvSpPr>
            <a:spLocks noEditPoints="1"/>
          </p:cNvSpPr>
          <p:nvPr/>
        </p:nvSpPr>
        <p:spPr bwMode="auto">
          <a:xfrm>
            <a:off x="6599997" y="2180862"/>
            <a:ext cx="383552" cy="482613"/>
          </a:xfrm>
          <a:custGeom>
            <a:avLst/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/>
          </a:p>
        </p:txBody>
      </p:sp>
      <p:grpSp>
        <p:nvGrpSpPr>
          <p:cNvPr id="6" name="组合 5"/>
          <p:cNvGrpSpPr/>
          <p:nvPr/>
        </p:nvGrpSpPr>
        <p:grpSpPr>
          <a:xfrm>
            <a:off x="687070" y="542925"/>
            <a:ext cx="10817860" cy="642620"/>
            <a:chOff x="1082" y="855"/>
            <a:chExt cx="17036" cy="1012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082" y="1867"/>
              <a:ext cx="1703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1082" y="855"/>
              <a:ext cx="5938" cy="791"/>
              <a:chOff x="1082" y="433"/>
              <a:chExt cx="5938" cy="791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082" y="535"/>
                <a:ext cx="577" cy="577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" name="TextBox 34"/>
              <p:cNvSpPr txBox="1"/>
              <p:nvPr/>
            </p:nvSpPr>
            <p:spPr>
              <a:xfrm>
                <a:off x="1909" y="433"/>
                <a:ext cx="2744" cy="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665" spc="400" dirty="0">
                    <a:latin typeface="方正兰亭细黑_GBK" pitchFamily="2" charset="-122"/>
                    <a:ea typeface="方正兰亭细黑_GBK" pitchFamily="2" charset="-122"/>
                  </a:rPr>
                  <a:t>输入内容</a:t>
                </a:r>
                <a:endParaRPr lang="zh-CN" altLang="en-US" sz="2665" spc="400" dirty="0">
                  <a:latin typeface="方正兰亭细黑_GBK" pitchFamily="2" charset="-122"/>
                  <a:ea typeface="方正兰亭细黑_GBK" pitchFamily="2" charset="-122"/>
                </a:endParaRPr>
              </a:p>
            </p:txBody>
          </p:sp>
          <p:sp>
            <p:nvSpPr>
              <p:cNvPr id="7" name="TextBox 35"/>
              <p:cNvSpPr txBox="1"/>
              <p:nvPr/>
            </p:nvSpPr>
            <p:spPr>
              <a:xfrm>
                <a:off x="5020" y="562"/>
                <a:ext cx="2000" cy="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135" dirty="0">
                    <a:solidFill>
                      <a:srgbClr val="C00000"/>
                    </a:solidFill>
                    <a:latin typeface="Kozuka Gothic Pro R" pitchFamily="34" charset="-128"/>
                    <a:ea typeface="Kozuka Gothic Pro R" pitchFamily="34" charset="-128"/>
                  </a:rPr>
                  <a:t>输入内容</a:t>
                </a:r>
                <a:endParaRPr lang="en-US" altLang="zh-CN" sz="2135" dirty="0">
                  <a:solidFill>
                    <a:srgbClr val="C00000"/>
                  </a:solidFill>
                  <a:latin typeface="Kozuka Gothic Pro R" pitchFamily="34" charset="-128"/>
                  <a:ea typeface="Kozuka Gothic Pro R" pitchFamily="34" charset="-128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4844" y="605"/>
                <a:ext cx="0" cy="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图片 14" descr="南京审计大学商学院-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060" y="217805"/>
            <a:ext cx="6123940" cy="5854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4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9" grpId="0"/>
          <p:bldP spid="30" grpId="0"/>
          <p:bldP spid="31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9" grpId="0"/>
          <p:bldP spid="30" grpId="0"/>
          <p:bldP spid="31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5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5039883" cy="68580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3282550" y="3557399"/>
            <a:ext cx="1469301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66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第四部分</a:t>
            </a:r>
            <a:endParaRPr lang="zh-CN" altLang="en-US" sz="2665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17043" y="1623733"/>
            <a:ext cx="1734808" cy="1734808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KSO_Shape"/>
            <p:cNvSpPr/>
            <p:nvPr/>
          </p:nvSpPr>
          <p:spPr bwMode="auto">
            <a:xfrm>
              <a:off x="2573935" y="1804771"/>
              <a:ext cx="695127" cy="590855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1A3F6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sp>
        <p:nvSpPr>
          <p:cNvPr id="4" name="TextBox 1"/>
          <p:cNvSpPr txBox="1"/>
          <p:nvPr/>
        </p:nvSpPr>
        <p:spPr>
          <a:xfrm>
            <a:off x="5316485" y="1928805"/>
            <a:ext cx="2900680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335" b="1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5335" b="1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5933604" y="3321204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2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5933604" y="4422708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2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5933604" y="498006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2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5933604" y="553742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2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7880470" y="338419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输入内容</a:t>
            </a:r>
            <a:endParaRPr lang="en-US" altLang="zh-CN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541754" y="3357868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A3F6C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541754" y="4408965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A3F6C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541754" y="4992116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A3F6C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541754" y="5575266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A3F6C"/>
              </a:solidFill>
            </a:endParaRPr>
          </a:p>
        </p:txBody>
      </p:sp>
      <p:sp>
        <p:nvSpPr>
          <p:cNvPr id="34" name="TextBox 27"/>
          <p:cNvSpPr txBox="1"/>
          <p:nvPr/>
        </p:nvSpPr>
        <p:spPr>
          <a:xfrm>
            <a:off x="5933604" y="38754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2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5541754" y="3912154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A3F6C"/>
              </a:solidFill>
            </a:endParaRPr>
          </a:p>
        </p:txBody>
      </p:sp>
      <p:sp>
        <p:nvSpPr>
          <p:cNvPr id="39" name="TextBox 18"/>
          <p:cNvSpPr txBox="1"/>
          <p:nvPr/>
        </p:nvSpPr>
        <p:spPr>
          <a:xfrm>
            <a:off x="7880470" y="391251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输入内容</a:t>
            </a:r>
            <a:endParaRPr lang="en-US" altLang="zh-CN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0" name="TextBox 18"/>
          <p:cNvSpPr txBox="1"/>
          <p:nvPr/>
        </p:nvSpPr>
        <p:spPr>
          <a:xfrm>
            <a:off x="7905870" y="445099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输入内容</a:t>
            </a:r>
            <a:endParaRPr lang="en-US" altLang="zh-CN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1" name="TextBox 18"/>
          <p:cNvSpPr txBox="1"/>
          <p:nvPr/>
        </p:nvSpPr>
        <p:spPr>
          <a:xfrm>
            <a:off x="7905870" y="497931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输入内容</a:t>
            </a:r>
            <a:endParaRPr lang="en-US" altLang="zh-CN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2" name="TextBox 18"/>
          <p:cNvSpPr txBox="1"/>
          <p:nvPr/>
        </p:nvSpPr>
        <p:spPr>
          <a:xfrm>
            <a:off x="7905870" y="5559070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输入内容</a:t>
            </a:r>
            <a:endParaRPr lang="en-US" altLang="zh-CN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8" name="图片 7" descr="南京审计大学商学院-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060" y="217805"/>
            <a:ext cx="6123940" cy="585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  <p:bldP spid="4" grpId="0"/>
      <p:bldP spid="6" grpId="0"/>
      <p:bldP spid="7" grpId="0"/>
      <p:bldP spid="9" grpId="0"/>
      <p:bldP spid="10" grpId="0"/>
      <p:bldP spid="11" grpId="0"/>
      <p:bldP spid="12" grpId="0" bldLvl="0" animBg="1"/>
      <p:bldP spid="31" grpId="0" bldLvl="0" animBg="1"/>
      <p:bldP spid="32" grpId="0" bldLvl="0" animBg="1"/>
      <p:bldP spid="33" grpId="0" bldLvl="0" animBg="1"/>
      <p:bldP spid="34" grpId="0"/>
      <p:bldP spid="36" grpId="0" bldLvl="0" animBg="1"/>
      <p:bldP spid="39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428751" y="2615562"/>
            <a:ext cx="9067800" cy="2820039"/>
          </a:xfrm>
          <a:custGeom>
            <a:avLst/>
            <a:gdLst>
              <a:gd name="connsiteX0" fmla="*/ 0 w 6800850"/>
              <a:gd name="connsiteY0" fmla="*/ 2115029 h 2115029"/>
              <a:gd name="connsiteX1" fmla="*/ 971550 w 6800850"/>
              <a:gd name="connsiteY1" fmla="*/ 914879 h 2115029"/>
              <a:gd name="connsiteX2" fmla="*/ 1943100 w 6800850"/>
              <a:gd name="connsiteY2" fmla="*/ 1600679 h 2115029"/>
              <a:gd name="connsiteX3" fmla="*/ 2857500 w 6800850"/>
              <a:gd name="connsiteY3" fmla="*/ 479 h 2115029"/>
              <a:gd name="connsiteX4" fmla="*/ 3857625 w 6800850"/>
              <a:gd name="connsiteY4" fmla="*/ 1786417 h 2115029"/>
              <a:gd name="connsiteX5" fmla="*/ 4800600 w 6800850"/>
              <a:gd name="connsiteY5" fmla="*/ 829154 h 2115029"/>
              <a:gd name="connsiteX6" fmla="*/ 5786437 w 6800850"/>
              <a:gd name="connsiteY6" fmla="*/ 1157767 h 2115029"/>
              <a:gd name="connsiteX7" fmla="*/ 6800850 w 6800850"/>
              <a:gd name="connsiteY7" fmla="*/ 479 h 2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850" h="2115029">
                <a:moveTo>
                  <a:pt x="0" y="2115029"/>
                </a:moveTo>
                <a:cubicBezTo>
                  <a:pt x="323850" y="1557816"/>
                  <a:pt x="647700" y="1000604"/>
                  <a:pt x="971550" y="914879"/>
                </a:cubicBezTo>
                <a:cubicBezTo>
                  <a:pt x="1295400" y="829154"/>
                  <a:pt x="1628775" y="1753079"/>
                  <a:pt x="1943100" y="1600679"/>
                </a:cubicBezTo>
                <a:cubicBezTo>
                  <a:pt x="2257425" y="1448279"/>
                  <a:pt x="2538413" y="-30477"/>
                  <a:pt x="2857500" y="479"/>
                </a:cubicBezTo>
                <a:cubicBezTo>
                  <a:pt x="3176587" y="31435"/>
                  <a:pt x="3533775" y="1648305"/>
                  <a:pt x="3857625" y="1786417"/>
                </a:cubicBezTo>
                <a:cubicBezTo>
                  <a:pt x="4181475" y="1924529"/>
                  <a:pt x="4479131" y="933929"/>
                  <a:pt x="4800600" y="829154"/>
                </a:cubicBezTo>
                <a:cubicBezTo>
                  <a:pt x="5122069" y="724379"/>
                  <a:pt x="5453062" y="1295879"/>
                  <a:pt x="5786437" y="1157767"/>
                </a:cubicBezTo>
                <a:cubicBezTo>
                  <a:pt x="6119812" y="1019655"/>
                  <a:pt x="6622256" y="205266"/>
                  <a:pt x="6800850" y="479"/>
                </a:cubicBezTo>
              </a:path>
            </a:pathLst>
          </a:cu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36" name="组合 35"/>
          <p:cNvGrpSpPr/>
          <p:nvPr/>
        </p:nvGrpSpPr>
        <p:grpSpPr>
          <a:xfrm>
            <a:off x="2343330" y="3440790"/>
            <a:ext cx="812545" cy="8125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39" name="椭圆 38"/>
          <p:cNvSpPr/>
          <p:nvPr/>
        </p:nvSpPr>
        <p:spPr>
          <a:xfrm>
            <a:off x="1045691" y="4974332"/>
            <a:ext cx="824765" cy="824765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40" name="组合 39"/>
          <p:cNvGrpSpPr/>
          <p:nvPr/>
        </p:nvGrpSpPr>
        <p:grpSpPr>
          <a:xfrm>
            <a:off x="4926388" y="2233596"/>
            <a:ext cx="812545" cy="8125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43" name="椭圆 42"/>
          <p:cNvSpPr/>
          <p:nvPr/>
        </p:nvSpPr>
        <p:spPr>
          <a:xfrm>
            <a:off x="3628748" y="4283562"/>
            <a:ext cx="824765" cy="824765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4" name="椭圆 43"/>
          <p:cNvSpPr/>
          <p:nvPr/>
        </p:nvSpPr>
        <p:spPr>
          <a:xfrm>
            <a:off x="6211806" y="4554475"/>
            <a:ext cx="824765" cy="824765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45" name="组合 44"/>
          <p:cNvGrpSpPr/>
          <p:nvPr/>
        </p:nvGrpSpPr>
        <p:grpSpPr>
          <a:xfrm>
            <a:off x="7509445" y="3348508"/>
            <a:ext cx="812545" cy="8125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48" name="椭圆 47"/>
          <p:cNvSpPr/>
          <p:nvPr/>
        </p:nvSpPr>
        <p:spPr>
          <a:xfrm>
            <a:off x="8794863" y="3746111"/>
            <a:ext cx="824765" cy="824765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49" name="组合 48"/>
          <p:cNvGrpSpPr/>
          <p:nvPr/>
        </p:nvGrpSpPr>
        <p:grpSpPr>
          <a:xfrm>
            <a:off x="10092506" y="2183836"/>
            <a:ext cx="812545" cy="8125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19409" y="6036958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10937" y="2861474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80676" y="5379240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61525" y="1645440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58007" y="5607844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77053" y="2717778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468581" y="4820292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760115" y="1588288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7070" y="542925"/>
            <a:ext cx="10817860" cy="642620"/>
            <a:chOff x="1082" y="855"/>
            <a:chExt cx="17036" cy="101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82" y="1867"/>
              <a:ext cx="1703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1082" y="855"/>
              <a:ext cx="5938" cy="791"/>
              <a:chOff x="1082" y="433"/>
              <a:chExt cx="5938" cy="791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082" y="535"/>
                <a:ext cx="577" cy="577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909" y="433"/>
                <a:ext cx="2744" cy="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665" spc="400" dirty="0">
                    <a:latin typeface="方正兰亭细黑_GBK" pitchFamily="2" charset="-122"/>
                    <a:ea typeface="方正兰亭细黑_GBK" pitchFamily="2" charset="-122"/>
                  </a:rPr>
                  <a:t>输入内容</a:t>
                </a:r>
                <a:endParaRPr lang="zh-CN" altLang="en-US" sz="2665" spc="400" dirty="0">
                  <a:latin typeface="方正兰亭细黑_GBK" pitchFamily="2" charset="-122"/>
                  <a:ea typeface="方正兰亭细黑_GBK" pitchFamily="2" charset="-122"/>
                </a:endParaRPr>
              </a:p>
            </p:txBody>
          </p:sp>
          <p:sp>
            <p:nvSpPr>
              <p:cNvPr id="2" name="TextBox 35"/>
              <p:cNvSpPr txBox="1"/>
              <p:nvPr/>
            </p:nvSpPr>
            <p:spPr>
              <a:xfrm>
                <a:off x="5020" y="562"/>
                <a:ext cx="2000" cy="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135" dirty="0">
                    <a:solidFill>
                      <a:srgbClr val="C00000"/>
                    </a:solidFill>
                    <a:latin typeface="Kozuka Gothic Pro R" pitchFamily="34" charset="-128"/>
                    <a:ea typeface="Kozuka Gothic Pro R" pitchFamily="34" charset="-128"/>
                  </a:rPr>
                  <a:t>输入内容</a:t>
                </a:r>
                <a:endParaRPr lang="en-US" altLang="zh-CN" sz="2135" dirty="0">
                  <a:solidFill>
                    <a:srgbClr val="C00000"/>
                  </a:solidFill>
                  <a:latin typeface="Kozuka Gothic Pro R" pitchFamily="34" charset="-128"/>
                  <a:ea typeface="Kozuka Gothic Pro R" pitchFamily="34" charset="-128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4844" y="605"/>
                <a:ext cx="0" cy="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图片 14" descr="南京审计大学商学院-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060" y="217805"/>
            <a:ext cx="6123940" cy="5854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4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4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4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4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 p14:presetBounceEnd="4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39" grpId="0" bldLvl="0" animBg="1"/>
          <p:bldP spid="43" grpId="0" bldLvl="0" animBg="1"/>
          <p:bldP spid="44" grpId="0" bldLvl="0" animBg="1"/>
          <p:bldP spid="48" grpId="0" bldLvl="0" animBg="1"/>
          <p:bldP spid="54" grpId="0"/>
          <p:bldP spid="55" grpId="0"/>
          <p:bldP spid="56" grpId="0"/>
          <p:bldP spid="60" grpId="0"/>
          <p:bldP spid="61" grpId="0"/>
          <p:bldP spid="62" grpId="0"/>
          <p:bldP spid="63" grpId="0"/>
          <p:bldP spid="6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4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39" grpId="0" bldLvl="0" animBg="1"/>
          <p:bldP spid="43" grpId="0" bldLvl="0" animBg="1"/>
          <p:bldP spid="44" grpId="0" bldLvl="0" animBg="1"/>
          <p:bldP spid="48" grpId="0" bldLvl="0" animBg="1"/>
          <p:bldP spid="54" grpId="0"/>
          <p:bldP spid="55" grpId="0"/>
          <p:bldP spid="56" grpId="0"/>
          <p:bldP spid="60" grpId="0"/>
          <p:bldP spid="61" grpId="0"/>
          <p:bldP spid="62" grpId="0"/>
          <p:bldP spid="63" grpId="0"/>
          <p:bldP spid="6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直接连接符 57"/>
          <p:cNvCxnSpPr/>
          <p:nvPr/>
        </p:nvCxnSpPr>
        <p:spPr>
          <a:xfrm flipV="1">
            <a:off x="2835293" y="2561918"/>
            <a:ext cx="3216256" cy="934905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3776079" y="2561917"/>
            <a:ext cx="2275471" cy="2050296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5184376" y="2561918"/>
            <a:ext cx="867173" cy="2703821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6051550" y="2561918"/>
            <a:ext cx="766055" cy="2767433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 flipV="1">
            <a:off x="6051549" y="2561917"/>
            <a:ext cx="2196419" cy="2050296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051549" y="2561918"/>
            <a:ext cx="3249632" cy="1009749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椭圆 68"/>
          <p:cNvSpPr/>
          <p:nvPr/>
        </p:nvSpPr>
        <p:spPr>
          <a:xfrm>
            <a:off x="3302654" y="4165250"/>
            <a:ext cx="946852" cy="946852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0" name="椭圆 69"/>
          <p:cNvSpPr/>
          <p:nvPr/>
        </p:nvSpPr>
        <p:spPr>
          <a:xfrm>
            <a:off x="4710951" y="4855926"/>
            <a:ext cx="946852" cy="946852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1" name="椭圆 70"/>
          <p:cNvSpPr/>
          <p:nvPr/>
        </p:nvSpPr>
        <p:spPr>
          <a:xfrm>
            <a:off x="6334337" y="4855926"/>
            <a:ext cx="946852" cy="946852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2" name="椭圆 71"/>
          <p:cNvSpPr/>
          <p:nvPr/>
        </p:nvSpPr>
        <p:spPr>
          <a:xfrm>
            <a:off x="7774543" y="4138789"/>
            <a:ext cx="946852" cy="946852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3" name="椭圆 72"/>
          <p:cNvSpPr/>
          <p:nvPr/>
        </p:nvSpPr>
        <p:spPr>
          <a:xfrm>
            <a:off x="8827757" y="3098242"/>
            <a:ext cx="946852" cy="946852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4" name="椭圆 73"/>
          <p:cNvSpPr/>
          <p:nvPr/>
        </p:nvSpPr>
        <p:spPr>
          <a:xfrm>
            <a:off x="2361869" y="2988882"/>
            <a:ext cx="946852" cy="946852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5" name="组合 74"/>
          <p:cNvGrpSpPr/>
          <p:nvPr/>
        </p:nvGrpSpPr>
        <p:grpSpPr>
          <a:xfrm>
            <a:off x="5116644" y="1627012"/>
            <a:ext cx="1869811" cy="1869811"/>
            <a:chOff x="3851771" y="1163107"/>
            <a:chExt cx="1402358" cy="1402358"/>
          </a:xfrm>
        </p:grpSpPr>
        <p:grpSp>
          <p:nvGrpSpPr>
            <p:cNvPr id="76" name="组合 75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8" name="同心圆 7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392112" y="760412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268209" y="1722304"/>
              <a:ext cx="569595" cy="283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65" spc="4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标题</a:t>
              </a:r>
              <a:endParaRPr lang="zh-CN" altLang="en-US" sz="1865" spc="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9984817" y="3206738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输入内容</a:t>
            </a:r>
            <a:endParaRPr lang="zh-CN" altLang="en-US" sz="16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938377" y="4304437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输入内容</a:t>
            </a:r>
            <a:endParaRPr lang="zh-CN" altLang="en-US" sz="16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509626" y="518722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输入内容</a:t>
            </a:r>
            <a:endParaRPr lang="zh-CN" altLang="en-US" sz="16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44336" y="3168637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输入内容</a:t>
            </a:r>
            <a:endParaRPr lang="zh-CN" altLang="en-US" sz="16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41800" y="435578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输入内容</a:t>
            </a:r>
            <a:endParaRPr lang="zh-CN" altLang="en-US" sz="16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312905" y="518722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输入内容</a:t>
            </a:r>
            <a:endParaRPr lang="zh-CN" altLang="en-US" sz="16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7070" y="542925"/>
            <a:ext cx="10817860" cy="642620"/>
            <a:chOff x="1082" y="855"/>
            <a:chExt cx="17036" cy="101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82" y="1867"/>
              <a:ext cx="1703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1082" y="855"/>
              <a:ext cx="5938" cy="791"/>
              <a:chOff x="1082" y="433"/>
              <a:chExt cx="5938" cy="791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082" y="535"/>
                <a:ext cx="577" cy="577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909" y="433"/>
                <a:ext cx="2744" cy="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665" spc="400" dirty="0">
                    <a:latin typeface="方正兰亭细黑_GBK" pitchFamily="2" charset="-122"/>
                    <a:ea typeface="方正兰亭细黑_GBK" pitchFamily="2" charset="-122"/>
                  </a:rPr>
                  <a:t>输入内容</a:t>
                </a:r>
                <a:endParaRPr lang="zh-CN" altLang="en-US" sz="2665" spc="400" dirty="0">
                  <a:latin typeface="方正兰亭细黑_GBK" pitchFamily="2" charset="-122"/>
                  <a:ea typeface="方正兰亭细黑_GBK" pitchFamily="2" charset="-122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020" y="562"/>
                <a:ext cx="2000" cy="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135" dirty="0">
                    <a:solidFill>
                      <a:srgbClr val="C00000"/>
                    </a:solidFill>
                    <a:latin typeface="Kozuka Gothic Pro R" pitchFamily="34" charset="-128"/>
                    <a:ea typeface="Kozuka Gothic Pro R" pitchFamily="34" charset="-128"/>
                  </a:rPr>
                  <a:t>输入内容</a:t>
                </a:r>
                <a:endParaRPr lang="en-US" altLang="zh-CN" sz="2135" dirty="0">
                  <a:solidFill>
                    <a:srgbClr val="C00000"/>
                  </a:solidFill>
                  <a:latin typeface="Kozuka Gothic Pro R" pitchFamily="34" charset="-128"/>
                  <a:ea typeface="Kozuka Gothic Pro R" pitchFamily="34" charset="-128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4844" y="605"/>
                <a:ext cx="0" cy="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图片 14" descr="南京审计大学商学院-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060" y="217805"/>
            <a:ext cx="6123940" cy="5854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5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1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80" grpId="0"/>
          <p:bldP spid="83" grpId="0"/>
          <p:bldP spid="84" grpId="0"/>
          <p:bldP spid="85" grpId="0"/>
          <p:bldP spid="86" grpId="0"/>
          <p:bldP spid="8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5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1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80" grpId="0"/>
          <p:bldP spid="83" grpId="0"/>
          <p:bldP spid="84" grpId="0"/>
          <p:bldP spid="85" grpId="0"/>
          <p:bldP spid="86" grpId="0"/>
          <p:bldP spid="87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687070" y="1288415"/>
            <a:ext cx="1081786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endParaRPr lang="zh-CN" altLang="en-US" sz="16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pPr algn="l"/>
            <a:endParaRPr lang="zh-CN" altLang="en-US" sz="16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pPr algn="l"/>
            <a:endParaRPr lang="zh-CN" altLang="en-US" sz="16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pPr algn="l"/>
            <a:endParaRPr lang="zh-CN" altLang="en-US" sz="16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pPr algn="l"/>
            <a:endParaRPr lang="zh-CN" altLang="en-US" sz="16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pPr algn="l"/>
            <a:endParaRPr lang="en-US" altLang="zh-CN" sz="16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pPr algn="l"/>
            <a:endParaRPr lang="zh-CN" altLang="en-US" sz="16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endParaRPr lang="en-US" altLang="zh-CN" sz="16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96944" y="5514891"/>
            <a:ext cx="1541780" cy="42037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135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输入内容二</a:t>
            </a:r>
            <a:endParaRPr lang="zh-CN" altLang="en-US" sz="2135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19496" y="5503752"/>
            <a:ext cx="1541780" cy="42037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135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输入内容三</a:t>
            </a:r>
            <a:endParaRPr lang="zh-CN" altLang="en-US" sz="2135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19496" y="3704637"/>
            <a:ext cx="1541780" cy="42037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135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输入内容四</a:t>
            </a:r>
            <a:endParaRPr lang="zh-CN" altLang="en-US" sz="2135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12279" y="3699131"/>
            <a:ext cx="1541780" cy="42037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135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输入内容一</a:t>
            </a:r>
            <a:endParaRPr lang="zh-CN" altLang="en-US" sz="2135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4" name="椭圆 34"/>
          <p:cNvSpPr/>
          <p:nvPr/>
        </p:nvSpPr>
        <p:spPr>
          <a:xfrm rot="10800000">
            <a:off x="4384967" y="3048020"/>
            <a:ext cx="1436856" cy="184788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55" name="组合 54"/>
          <p:cNvGrpSpPr/>
          <p:nvPr/>
        </p:nvGrpSpPr>
        <p:grpSpPr>
          <a:xfrm rot="5400000">
            <a:off x="4657237" y="4684109"/>
            <a:ext cx="1415563" cy="1839147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58" name="椭圆 34"/>
          <p:cNvSpPr/>
          <p:nvPr/>
        </p:nvSpPr>
        <p:spPr>
          <a:xfrm>
            <a:off x="6294145" y="4463584"/>
            <a:ext cx="1436856" cy="184788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59" name="组合 58"/>
          <p:cNvGrpSpPr/>
          <p:nvPr/>
        </p:nvGrpSpPr>
        <p:grpSpPr>
          <a:xfrm rot="16200000">
            <a:off x="6033615" y="2785427"/>
            <a:ext cx="1415563" cy="1839147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5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87070" y="542925"/>
            <a:ext cx="10817860" cy="642620"/>
            <a:chOff x="1082" y="855"/>
            <a:chExt cx="17036" cy="101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82" y="1867"/>
              <a:ext cx="1703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1082" y="855"/>
              <a:ext cx="5938" cy="791"/>
              <a:chOff x="1082" y="433"/>
              <a:chExt cx="5938" cy="791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082" y="535"/>
                <a:ext cx="577" cy="577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909" y="433"/>
                <a:ext cx="2744" cy="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665" spc="400" dirty="0">
                    <a:latin typeface="方正兰亭细黑_GBK" pitchFamily="2" charset="-122"/>
                    <a:ea typeface="方正兰亭细黑_GBK" pitchFamily="2" charset="-122"/>
                  </a:rPr>
                  <a:t>输入内容</a:t>
                </a:r>
                <a:endParaRPr lang="zh-CN" altLang="en-US" sz="2665" spc="400" dirty="0">
                  <a:latin typeface="方正兰亭细黑_GBK" pitchFamily="2" charset="-122"/>
                  <a:ea typeface="方正兰亭细黑_GBK" pitchFamily="2" charset="-122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020" y="562"/>
                <a:ext cx="2000" cy="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135" dirty="0">
                    <a:solidFill>
                      <a:srgbClr val="C00000"/>
                    </a:solidFill>
                    <a:latin typeface="Kozuka Gothic Pro R" pitchFamily="34" charset="-128"/>
                    <a:ea typeface="Kozuka Gothic Pro R" pitchFamily="34" charset="-128"/>
                  </a:rPr>
                  <a:t>输入内容</a:t>
                </a:r>
                <a:endParaRPr lang="en-US" altLang="zh-CN" sz="2135" dirty="0">
                  <a:solidFill>
                    <a:srgbClr val="C00000"/>
                  </a:solidFill>
                  <a:latin typeface="Kozuka Gothic Pro R" pitchFamily="34" charset="-128"/>
                  <a:ea typeface="Kozuka Gothic Pro R" pitchFamily="34" charset="-128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4844" y="605"/>
                <a:ext cx="0" cy="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图片 14" descr="南京审计大学商学院-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060" y="217805"/>
            <a:ext cx="6123940" cy="5854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5" grpId="0"/>
          <p:bldP spid="46" grpId="0"/>
          <p:bldP spid="47" grpId="0"/>
          <p:bldP spid="53" grpId="0"/>
          <p:bldP spid="54" grpId="0" bldLvl="0" animBg="1"/>
          <p:bldP spid="58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5" grpId="0"/>
          <p:bldP spid="46" grpId="0"/>
          <p:bldP spid="47" grpId="0"/>
          <p:bldP spid="53" grpId="0"/>
          <p:bldP spid="54" grpId="0" bldLvl="0" animBg="1"/>
          <p:bldP spid="58" grpId="0" bldLvl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687070" y="1267460"/>
            <a:ext cx="108102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</a:t>
            </a:r>
            <a:r>
              <a:rPr lang="zh-CN" altLang="en-US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输入内容</a:t>
            </a:r>
            <a:r>
              <a:rPr lang="en-US" altLang="zh-CN" sz="16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sym typeface="+mn-ea"/>
              </a:rPr>
              <a:t>    </a:t>
            </a:r>
            <a:endParaRPr lang="en-US" altLang="zh-CN" sz="16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672715" y="2668391"/>
            <a:ext cx="6736715" cy="3501657"/>
            <a:chOff x="3180" y="3702"/>
            <a:chExt cx="12726" cy="6615"/>
          </a:xfrm>
        </p:grpSpPr>
        <p:sp>
          <p:nvSpPr>
            <p:cNvPr id="53" name="五角星 52"/>
            <p:cNvSpPr/>
            <p:nvPr/>
          </p:nvSpPr>
          <p:spPr>
            <a:xfrm>
              <a:off x="7327" y="4787"/>
              <a:ext cx="4547" cy="4547"/>
            </a:xfrm>
            <a:prstGeom prst="star5">
              <a:avLst/>
            </a:prstGeom>
            <a:noFill/>
            <a:ln w="76200">
              <a:solidFill>
                <a:srgbClr val="1A3F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8321" y="6080"/>
              <a:ext cx="2559" cy="2559"/>
              <a:chOff x="3962648" y="2819400"/>
              <a:chExt cx="1218704" cy="1218704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3962648" y="2819400"/>
                <a:ext cx="1218704" cy="1218704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57" name="同心圆 56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392113" y="760413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>
                <a:off x="4228295" y="3249557"/>
                <a:ext cx="691826" cy="340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865" spc="400" dirty="0">
                    <a:solidFill>
                      <a:srgbClr val="C00000"/>
                    </a:solidFill>
                    <a:latin typeface="方正兰亭细黑_GBK" pitchFamily="2" charset="-122"/>
                    <a:ea typeface="方正兰亭细黑_GBK" pitchFamily="2" charset="-122"/>
                  </a:rPr>
                  <a:t>标题</a:t>
                </a:r>
                <a:endParaRPr lang="zh-CN" altLang="en-US" sz="1865" spc="4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endParaRPr>
              </a:p>
            </p:txBody>
          </p:sp>
        </p:grpSp>
        <p:sp>
          <p:nvSpPr>
            <p:cNvPr id="59" name="椭圆 58"/>
            <p:cNvSpPr/>
            <p:nvPr/>
          </p:nvSpPr>
          <p:spPr>
            <a:xfrm>
              <a:off x="6271" y="5796"/>
              <a:ext cx="1491" cy="1491"/>
            </a:xfrm>
            <a:prstGeom prst="ellipse">
              <a:avLst/>
            </a:prstGeom>
            <a:solidFill>
              <a:srgbClr val="1A3F6C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4" name="椭圆 63"/>
            <p:cNvSpPr/>
            <p:nvPr/>
          </p:nvSpPr>
          <p:spPr>
            <a:xfrm>
              <a:off x="8854" y="3702"/>
              <a:ext cx="1491" cy="1491"/>
            </a:xfrm>
            <a:prstGeom prst="ellipse">
              <a:avLst/>
            </a:prstGeom>
            <a:solidFill>
              <a:srgbClr val="1A3F6C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5" name="椭圆 64"/>
            <p:cNvSpPr/>
            <p:nvPr/>
          </p:nvSpPr>
          <p:spPr>
            <a:xfrm>
              <a:off x="11468" y="5796"/>
              <a:ext cx="1491" cy="1491"/>
            </a:xfrm>
            <a:prstGeom prst="ellipse">
              <a:avLst/>
            </a:prstGeom>
            <a:solidFill>
              <a:srgbClr val="1A3F6C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7" name="椭圆 76"/>
            <p:cNvSpPr/>
            <p:nvPr/>
          </p:nvSpPr>
          <p:spPr>
            <a:xfrm>
              <a:off x="10436" y="8826"/>
              <a:ext cx="1491" cy="1491"/>
            </a:xfrm>
            <a:prstGeom prst="ellipse">
              <a:avLst/>
            </a:prstGeom>
            <a:solidFill>
              <a:srgbClr val="1A3F6C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8" name="椭圆 77"/>
            <p:cNvSpPr/>
            <p:nvPr/>
          </p:nvSpPr>
          <p:spPr>
            <a:xfrm>
              <a:off x="7300" y="8799"/>
              <a:ext cx="1491" cy="1491"/>
            </a:xfrm>
            <a:prstGeom prst="ellipse">
              <a:avLst/>
            </a:prstGeom>
            <a:solidFill>
              <a:srgbClr val="1A3F6C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752" y="4239"/>
              <a:ext cx="2714" cy="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输入内容</a:t>
              </a:r>
              <a:endParaRPr lang="zh-CN" altLang="en-US" sz="2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3192" y="6114"/>
              <a:ext cx="2714" cy="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输入内容</a:t>
              </a:r>
              <a:endParaRPr lang="zh-CN" altLang="en-US" sz="2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171" y="9103"/>
              <a:ext cx="2714" cy="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输入内容</a:t>
              </a:r>
              <a:endParaRPr lang="zh-CN" altLang="en-US" sz="2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180" y="6285"/>
              <a:ext cx="2714" cy="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输入内容</a:t>
              </a:r>
              <a:endParaRPr lang="zh-CN" altLang="en-US" sz="2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30" y="9263"/>
              <a:ext cx="2714" cy="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输入内容</a:t>
              </a:r>
              <a:endParaRPr lang="zh-CN" altLang="en-US" sz="2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87070" y="542925"/>
            <a:ext cx="10817860" cy="642620"/>
            <a:chOff x="1082" y="855"/>
            <a:chExt cx="17036" cy="101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082" y="1867"/>
              <a:ext cx="1703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1082" y="855"/>
              <a:ext cx="5938" cy="791"/>
              <a:chOff x="1082" y="433"/>
              <a:chExt cx="5938" cy="791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082" y="535"/>
                <a:ext cx="577" cy="577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0" name="TextBox 34"/>
              <p:cNvSpPr txBox="1"/>
              <p:nvPr/>
            </p:nvSpPr>
            <p:spPr>
              <a:xfrm>
                <a:off x="1909" y="433"/>
                <a:ext cx="2744" cy="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665" spc="400" dirty="0">
                    <a:latin typeface="方正兰亭细黑_GBK" pitchFamily="2" charset="-122"/>
                    <a:ea typeface="方正兰亭细黑_GBK" pitchFamily="2" charset="-122"/>
                  </a:rPr>
                  <a:t>输入内容</a:t>
                </a:r>
                <a:endParaRPr lang="zh-CN" altLang="en-US" sz="2665" spc="400" dirty="0">
                  <a:latin typeface="方正兰亭细黑_GBK" pitchFamily="2" charset="-122"/>
                  <a:ea typeface="方正兰亭细黑_GBK" pitchFamily="2" charset="-122"/>
                </a:endParaRPr>
              </a:p>
            </p:txBody>
          </p:sp>
          <p:sp>
            <p:nvSpPr>
              <p:cNvPr id="11" name="TextBox 35"/>
              <p:cNvSpPr txBox="1"/>
              <p:nvPr/>
            </p:nvSpPr>
            <p:spPr>
              <a:xfrm>
                <a:off x="5020" y="562"/>
                <a:ext cx="2000" cy="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135" dirty="0">
                    <a:solidFill>
                      <a:srgbClr val="C00000"/>
                    </a:solidFill>
                    <a:latin typeface="Kozuka Gothic Pro R" pitchFamily="34" charset="-128"/>
                    <a:ea typeface="Kozuka Gothic Pro R" pitchFamily="34" charset="-128"/>
                  </a:rPr>
                  <a:t>输入内容</a:t>
                </a:r>
                <a:endParaRPr lang="en-US" altLang="zh-CN" sz="2135" dirty="0">
                  <a:solidFill>
                    <a:srgbClr val="C00000"/>
                  </a:solidFill>
                  <a:latin typeface="Kozuka Gothic Pro R" pitchFamily="34" charset="-128"/>
                  <a:ea typeface="Kozuka Gothic Pro R" pitchFamily="34" charset="-128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4844" y="605"/>
                <a:ext cx="0" cy="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图片 14" descr="南京审计大学商学院-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060" y="217805"/>
            <a:ext cx="6123940" cy="5854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91478" y="2087738"/>
            <a:ext cx="2682524" cy="26825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93124" y="1895437"/>
            <a:ext cx="4608512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sz="1335" dirty="0"/>
              <a:t>输入内容</a:t>
            </a:r>
            <a:endParaRPr sz="1335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4851460" y="2117720"/>
            <a:ext cx="1056117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93124" y="2570129"/>
            <a:ext cx="4608512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sz="1335" dirty="0"/>
              <a:t>输入内容</a:t>
            </a:r>
            <a:endParaRPr sz="1335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4851460" y="2792412"/>
            <a:ext cx="1056117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93124" y="3242204"/>
            <a:ext cx="4608512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sz="1335" dirty="0"/>
              <a:t>输入内容</a:t>
            </a:r>
            <a:endParaRPr sz="1335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4851460" y="3464487"/>
            <a:ext cx="1056117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93124" y="3914278"/>
            <a:ext cx="4608512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sz="1335" dirty="0"/>
              <a:t>输入内容</a:t>
            </a:r>
            <a:endParaRPr sz="1335" dirty="0"/>
          </a:p>
        </p:txBody>
      </p:sp>
      <p:cxnSp>
        <p:nvCxnSpPr>
          <p:cNvPr id="23" name="直接连接符 22"/>
          <p:cNvCxnSpPr/>
          <p:nvPr/>
        </p:nvCxnSpPr>
        <p:spPr>
          <a:xfrm>
            <a:off x="4851460" y="4136561"/>
            <a:ext cx="1056117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93124" y="4586353"/>
            <a:ext cx="4608512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sz="1335" dirty="0"/>
              <a:t>输入内容</a:t>
            </a:r>
            <a:endParaRPr sz="1335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4851460" y="4808636"/>
            <a:ext cx="1056117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93124" y="5258428"/>
            <a:ext cx="4608512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sz="1335" dirty="0"/>
              <a:t>输入内容</a:t>
            </a:r>
            <a:endParaRPr sz="1335" dirty="0"/>
          </a:p>
        </p:txBody>
      </p:sp>
      <p:cxnSp>
        <p:nvCxnSpPr>
          <p:cNvPr id="29" name="直接连接符 28"/>
          <p:cNvCxnSpPr/>
          <p:nvPr/>
        </p:nvCxnSpPr>
        <p:spPr>
          <a:xfrm>
            <a:off x="4851460" y="5480711"/>
            <a:ext cx="1056117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4569354" y="1934534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1</a:t>
            </a:r>
            <a:endParaRPr lang="zh-CN" altLang="en-US" sz="2400" dirty="0"/>
          </a:p>
        </p:txBody>
      </p:sp>
      <p:sp>
        <p:nvSpPr>
          <p:cNvPr id="35" name="椭圆 34"/>
          <p:cNvSpPr/>
          <p:nvPr/>
        </p:nvSpPr>
        <p:spPr>
          <a:xfrm>
            <a:off x="4567893" y="2603985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2</a:t>
            </a:r>
            <a:endParaRPr lang="zh-CN" altLang="en-US" sz="2400" dirty="0"/>
          </a:p>
        </p:txBody>
      </p:sp>
      <p:sp>
        <p:nvSpPr>
          <p:cNvPr id="36" name="椭圆 35"/>
          <p:cNvSpPr/>
          <p:nvPr/>
        </p:nvSpPr>
        <p:spPr>
          <a:xfrm>
            <a:off x="4567641" y="3283925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3</a:t>
            </a:r>
            <a:endParaRPr lang="zh-CN" altLang="en-US" sz="2400" dirty="0"/>
          </a:p>
        </p:txBody>
      </p:sp>
      <p:sp>
        <p:nvSpPr>
          <p:cNvPr id="37" name="椭圆 36"/>
          <p:cNvSpPr/>
          <p:nvPr/>
        </p:nvSpPr>
        <p:spPr>
          <a:xfrm>
            <a:off x="4566180" y="3953376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4</a:t>
            </a:r>
            <a:endParaRPr lang="zh-CN" altLang="en-US" sz="2400" dirty="0"/>
          </a:p>
        </p:txBody>
      </p:sp>
      <p:sp>
        <p:nvSpPr>
          <p:cNvPr id="38" name="椭圆 37"/>
          <p:cNvSpPr/>
          <p:nvPr/>
        </p:nvSpPr>
        <p:spPr>
          <a:xfrm>
            <a:off x="4569414" y="4623053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5</a:t>
            </a:r>
            <a:endParaRPr lang="zh-CN" altLang="en-US" sz="2400" dirty="0"/>
          </a:p>
        </p:txBody>
      </p:sp>
      <p:sp>
        <p:nvSpPr>
          <p:cNvPr id="39" name="椭圆 38"/>
          <p:cNvSpPr/>
          <p:nvPr/>
        </p:nvSpPr>
        <p:spPr>
          <a:xfrm>
            <a:off x="4567953" y="5292504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6</a:t>
            </a:r>
            <a:endParaRPr lang="zh-CN" alt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841470" y="3223814"/>
            <a:ext cx="1867745" cy="410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665" b="1" dirty="0">
                <a:solidFill>
                  <a:srgbClr val="C00000"/>
                </a:solidFill>
              </a:rPr>
              <a:t>输入内容</a:t>
            </a:r>
            <a:endParaRPr lang="zh-CN" altLang="en-US" sz="2665" b="1" dirty="0">
              <a:solidFill>
                <a:srgbClr val="C0000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87070" y="542925"/>
            <a:ext cx="10817860" cy="642620"/>
            <a:chOff x="1082" y="855"/>
            <a:chExt cx="17036" cy="101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82" y="1867"/>
              <a:ext cx="1703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1082" y="855"/>
              <a:ext cx="5938" cy="791"/>
              <a:chOff x="1082" y="433"/>
              <a:chExt cx="5938" cy="79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082" y="535"/>
                <a:ext cx="577" cy="577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2" name="TextBox 34"/>
              <p:cNvSpPr txBox="1"/>
              <p:nvPr/>
            </p:nvSpPr>
            <p:spPr>
              <a:xfrm>
                <a:off x="1909" y="433"/>
                <a:ext cx="2744" cy="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665" spc="400" dirty="0">
                    <a:latin typeface="方正兰亭细黑_GBK" pitchFamily="2" charset="-122"/>
                    <a:ea typeface="方正兰亭细黑_GBK" pitchFamily="2" charset="-122"/>
                  </a:rPr>
                  <a:t>输入内容</a:t>
                </a:r>
                <a:endParaRPr lang="zh-CN" altLang="en-US" sz="2665" spc="400" dirty="0">
                  <a:latin typeface="方正兰亭细黑_GBK" pitchFamily="2" charset="-122"/>
                  <a:ea typeface="方正兰亭细黑_GBK" pitchFamily="2" charset="-122"/>
                </a:endParaRPr>
              </a:p>
            </p:txBody>
          </p:sp>
          <p:sp>
            <p:nvSpPr>
              <p:cNvPr id="25" name="TextBox 35"/>
              <p:cNvSpPr txBox="1"/>
              <p:nvPr/>
            </p:nvSpPr>
            <p:spPr>
              <a:xfrm>
                <a:off x="5020" y="562"/>
                <a:ext cx="2000" cy="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135" dirty="0">
                    <a:solidFill>
                      <a:srgbClr val="C00000"/>
                    </a:solidFill>
                    <a:latin typeface="Kozuka Gothic Pro R" pitchFamily="34" charset="-128"/>
                    <a:ea typeface="Kozuka Gothic Pro R" pitchFamily="34" charset="-128"/>
                  </a:rPr>
                  <a:t>输入内容</a:t>
                </a:r>
                <a:endParaRPr lang="en-US" altLang="zh-CN" sz="2135" dirty="0">
                  <a:solidFill>
                    <a:srgbClr val="C00000"/>
                  </a:solidFill>
                  <a:latin typeface="Kozuka Gothic Pro R" pitchFamily="34" charset="-128"/>
                  <a:ea typeface="Kozuka Gothic Pro R" pitchFamily="34" charset="-128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4844" y="605"/>
                <a:ext cx="0" cy="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图片 5" descr="南京审计大学商学院-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060" y="217805"/>
            <a:ext cx="6123940" cy="58547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1" grpId="0"/>
      <p:bldP spid="24" grpId="0"/>
      <p:bldP spid="27" grpId="0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椭圆 104"/>
          <p:cNvSpPr/>
          <p:nvPr/>
        </p:nvSpPr>
        <p:spPr>
          <a:xfrm>
            <a:off x="698678" y="347054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6" name="TextBox 105"/>
          <p:cNvSpPr txBox="1"/>
          <p:nvPr/>
        </p:nvSpPr>
        <p:spPr>
          <a:xfrm>
            <a:off x="1211943" y="275107"/>
            <a:ext cx="96266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spc="400" dirty="0">
                <a:latin typeface="方正兰亭细黑_GBK" pitchFamily="2" charset="-122"/>
                <a:ea typeface="方正兰亭细黑_GBK" pitchFamily="2" charset="-122"/>
              </a:rPr>
              <a:t>目录</a:t>
            </a:r>
            <a:endParaRPr lang="zh-CN" altLang="en-US" sz="2665" spc="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2322286" y="3208565"/>
            <a:ext cx="7547429" cy="1606256"/>
          </a:xfrm>
          <a:custGeom>
            <a:avLst/>
            <a:gdLst>
              <a:gd name="connsiteX0" fmla="*/ 0 w 5660572"/>
              <a:gd name="connsiteY0" fmla="*/ 14514 h 1204692"/>
              <a:gd name="connsiteX1" fmla="*/ 1407886 w 5660572"/>
              <a:gd name="connsiteY1" fmla="*/ 1204685 h 1204692"/>
              <a:gd name="connsiteX2" fmla="*/ 2815772 w 5660572"/>
              <a:gd name="connsiteY2" fmla="*/ 0 h 1204692"/>
              <a:gd name="connsiteX3" fmla="*/ 4267200 w 5660572"/>
              <a:gd name="connsiteY3" fmla="*/ 1204685 h 1204692"/>
              <a:gd name="connsiteX4" fmla="*/ 5660572 w 5660572"/>
              <a:gd name="connsiteY4" fmla="*/ 0 h 120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572" h="1204692">
                <a:moveTo>
                  <a:pt x="0" y="14514"/>
                </a:moveTo>
                <a:cubicBezTo>
                  <a:pt x="469295" y="610809"/>
                  <a:pt x="938591" y="1207104"/>
                  <a:pt x="1407886" y="1204685"/>
                </a:cubicBezTo>
                <a:cubicBezTo>
                  <a:pt x="1877181" y="1202266"/>
                  <a:pt x="2339220" y="0"/>
                  <a:pt x="2815772" y="0"/>
                </a:cubicBezTo>
                <a:cubicBezTo>
                  <a:pt x="3292324" y="0"/>
                  <a:pt x="3793067" y="1204685"/>
                  <a:pt x="4267200" y="1204685"/>
                </a:cubicBezTo>
                <a:cubicBezTo>
                  <a:pt x="4741333" y="1204685"/>
                  <a:pt x="5411410" y="152400"/>
                  <a:pt x="5660572" y="0"/>
                </a:cubicBezTo>
              </a:path>
            </a:pathLst>
          </a:cu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A3F6C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74495" y="2462520"/>
            <a:ext cx="1518717" cy="1518717"/>
            <a:chOff x="1180871" y="1661152"/>
            <a:chExt cx="1139038" cy="1139038"/>
          </a:xfrm>
        </p:grpSpPr>
        <p:grpSp>
          <p:nvGrpSpPr>
            <p:cNvPr id="110" name="组合 109"/>
            <p:cNvGrpSpPr/>
            <p:nvPr/>
          </p:nvGrpSpPr>
          <p:grpSpPr>
            <a:xfrm>
              <a:off x="118087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1A3F6C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1583109" y="1887682"/>
              <a:ext cx="536445" cy="6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5335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455568" y="4030032"/>
            <a:ext cx="1518717" cy="1518717"/>
            <a:chOff x="2591676" y="2836786"/>
            <a:chExt cx="1139038" cy="1139038"/>
          </a:xfrm>
        </p:grpSpPr>
        <p:grpSp>
          <p:nvGrpSpPr>
            <p:cNvPr id="120" name="组合 119"/>
            <p:cNvGrpSpPr/>
            <p:nvPr/>
          </p:nvGrpSpPr>
          <p:grpSpPr>
            <a:xfrm>
              <a:off x="259167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2" name="同心圆 1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1A3F6C"/>
                  </a:solidFill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2915526" y="3063958"/>
              <a:ext cx="448628" cy="68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335" dirty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5335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336642" y="2462520"/>
            <a:ext cx="1518717" cy="1518717"/>
            <a:chOff x="4002481" y="1661152"/>
            <a:chExt cx="1139038" cy="1139038"/>
          </a:xfrm>
        </p:grpSpPr>
        <p:grpSp>
          <p:nvGrpSpPr>
            <p:cNvPr id="130" name="组合 129"/>
            <p:cNvGrpSpPr/>
            <p:nvPr/>
          </p:nvGrpSpPr>
          <p:grpSpPr>
            <a:xfrm>
              <a:off x="400248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2" name="同心圆 1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1A3F6C"/>
                  </a:solidFill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4324902" y="1888799"/>
              <a:ext cx="431006" cy="68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335" dirty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5335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217715" y="4030032"/>
            <a:ext cx="1518717" cy="1518717"/>
            <a:chOff x="5413286" y="2836786"/>
            <a:chExt cx="1139038" cy="1139038"/>
          </a:xfrm>
        </p:grpSpPr>
        <p:grpSp>
          <p:nvGrpSpPr>
            <p:cNvPr id="115" name="组合 114"/>
            <p:cNvGrpSpPr/>
            <p:nvPr/>
          </p:nvGrpSpPr>
          <p:grpSpPr>
            <a:xfrm>
              <a:off x="541328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7" name="同心圆 1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1A3F6C"/>
                  </a:solidFill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5749040" y="3063957"/>
              <a:ext cx="378143" cy="68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335" dirty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5335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098788" y="2462520"/>
            <a:ext cx="1518717" cy="1518717"/>
            <a:chOff x="6824091" y="1661152"/>
            <a:chExt cx="1139038" cy="1139038"/>
          </a:xfrm>
        </p:grpSpPr>
        <p:grpSp>
          <p:nvGrpSpPr>
            <p:cNvPr id="125" name="组合 124"/>
            <p:cNvGrpSpPr/>
            <p:nvPr/>
          </p:nvGrpSpPr>
          <p:grpSpPr>
            <a:xfrm>
              <a:off x="682409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7" name="同心圆 1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1A3F6C"/>
                  </a:solidFill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7177945" y="1887847"/>
              <a:ext cx="431006" cy="68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335" dirty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5</a:t>
              </a:r>
              <a:endParaRPr lang="zh-CN" altLang="en-US" sz="5335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1065043" y="1421579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2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93090" y="1802130"/>
            <a:ext cx="2232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  <a:sym typeface="+mn-ea"/>
              </a:rPr>
              <a:t>输入内容</a:t>
            </a:r>
            <a:endParaRPr lang="zh-CN" altLang="en-US" sz="1600" dirty="0">
              <a:latin typeface="方正兰亭细黑_GBK" pitchFamily="2" charset="-122"/>
              <a:ea typeface="方正兰亭细黑_GBK" pitchFamily="2" charset="-122"/>
            </a:endParaRPr>
          </a:p>
          <a:p>
            <a:pPr algn="ctr"/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22140" y="1421765"/>
            <a:ext cx="2231390" cy="1013460"/>
            <a:chOff x="6964" y="1849"/>
            <a:chExt cx="3514" cy="1596"/>
          </a:xfrm>
        </p:grpSpPr>
        <p:sp>
          <p:nvSpPr>
            <p:cNvPr id="146" name="TextBox 145"/>
            <p:cNvSpPr txBox="1"/>
            <p:nvPr/>
          </p:nvSpPr>
          <p:spPr>
            <a:xfrm>
              <a:off x="7691" y="1849"/>
              <a:ext cx="220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dirty="0">
                  <a:latin typeface="方正兰亭细黑_GBK" pitchFamily="2" charset="-122"/>
                  <a:ea typeface="方正兰亭细黑_GBK" pitchFamily="2" charset="-122"/>
                  <a:sym typeface="+mn-ea"/>
                </a:rPr>
                <a:t>输入内容</a:t>
              </a:r>
              <a:endParaRPr lang="zh-CN" altLang="en-US" sz="2400" dirty="0">
                <a:latin typeface="方正兰亭细黑_GBK" pitchFamily="2" charset="-122"/>
                <a:ea typeface="方正兰亭细黑_GBK" pitchFamily="2" charset="-122"/>
              </a:endParaRPr>
            </a:p>
          </p:txBody>
        </p:sp>
        <p:sp>
          <p:nvSpPr>
            <p:cNvPr id="2" name="TextBox 148"/>
            <p:cNvSpPr txBox="1"/>
            <p:nvPr/>
          </p:nvSpPr>
          <p:spPr>
            <a:xfrm>
              <a:off x="6964" y="2527"/>
              <a:ext cx="351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600" dirty="0">
                  <a:solidFill>
                    <a:srgbClr val="C00000"/>
                  </a:solidFill>
                  <a:latin typeface="Kozuka Gothic Pro R" pitchFamily="34" charset="-128"/>
                  <a:ea typeface="Kozuka Gothic Pro R" pitchFamily="34" charset="-128"/>
                  <a:sym typeface="+mn-ea"/>
                </a:rPr>
                <a:t>输入内容</a:t>
              </a:r>
              <a:endParaRPr lang="zh-CN" altLang="en-US" sz="1600" dirty="0">
                <a:latin typeface="方正兰亭细黑_GBK" pitchFamily="2" charset="-122"/>
                <a:ea typeface="方正兰亭细黑_GBK" pitchFamily="2" charset="-122"/>
              </a:endParaRPr>
            </a:p>
            <a:p>
              <a:pPr algn="ctr"/>
              <a:endParaRPr lang="zh-CN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880360" y="5786120"/>
            <a:ext cx="2231390" cy="1013460"/>
            <a:chOff x="6964" y="1849"/>
            <a:chExt cx="3514" cy="1596"/>
          </a:xfrm>
        </p:grpSpPr>
        <p:sp>
          <p:nvSpPr>
            <p:cNvPr id="5" name="TextBox 145"/>
            <p:cNvSpPr txBox="1"/>
            <p:nvPr/>
          </p:nvSpPr>
          <p:spPr>
            <a:xfrm>
              <a:off x="7691" y="1849"/>
              <a:ext cx="220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400" dirty="0">
                  <a:latin typeface="方正兰亭细黑_GBK" pitchFamily="2" charset="-122"/>
                  <a:ea typeface="方正兰亭细黑_GBK" pitchFamily="2" charset="-122"/>
                  <a:sym typeface="+mn-ea"/>
                </a:rPr>
                <a:t>输入内容</a:t>
              </a:r>
              <a:endParaRPr lang="zh-CN" altLang="en-US" sz="2400" dirty="0">
                <a:latin typeface="方正兰亭细黑_GBK" pitchFamily="2" charset="-122"/>
                <a:ea typeface="方正兰亭细黑_GBK" pitchFamily="2" charset="-122"/>
              </a:endParaRPr>
            </a:p>
          </p:txBody>
        </p:sp>
        <p:sp>
          <p:nvSpPr>
            <p:cNvPr id="6" name="TextBox 148"/>
            <p:cNvSpPr txBox="1"/>
            <p:nvPr/>
          </p:nvSpPr>
          <p:spPr>
            <a:xfrm>
              <a:off x="6964" y="2527"/>
              <a:ext cx="351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600" dirty="0">
                  <a:solidFill>
                    <a:srgbClr val="C00000"/>
                  </a:solidFill>
                  <a:latin typeface="Kozuka Gothic Pro R" pitchFamily="34" charset="-128"/>
                  <a:ea typeface="Kozuka Gothic Pro R" pitchFamily="34" charset="-128"/>
                  <a:sym typeface="+mn-ea"/>
                </a:rPr>
                <a:t>输入内容</a:t>
              </a:r>
              <a:endParaRPr lang="zh-CN" altLang="en-US" sz="1600" dirty="0">
                <a:latin typeface="方正兰亭细黑_GBK" pitchFamily="2" charset="-122"/>
                <a:ea typeface="方正兰亭细黑_GBK" pitchFamily="2" charset="-122"/>
              </a:endParaRPr>
            </a:p>
            <a:p>
              <a:pPr algn="ctr"/>
              <a:endParaRPr lang="zh-CN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86245" y="5786755"/>
            <a:ext cx="2231390" cy="1013460"/>
            <a:chOff x="6964" y="1849"/>
            <a:chExt cx="3514" cy="1596"/>
          </a:xfrm>
        </p:grpSpPr>
        <p:sp>
          <p:nvSpPr>
            <p:cNvPr id="8" name="TextBox 145"/>
            <p:cNvSpPr txBox="1"/>
            <p:nvPr/>
          </p:nvSpPr>
          <p:spPr>
            <a:xfrm>
              <a:off x="7691" y="1849"/>
              <a:ext cx="220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400" dirty="0">
                  <a:latin typeface="方正兰亭细黑_GBK" pitchFamily="2" charset="-122"/>
                  <a:ea typeface="方正兰亭细黑_GBK" pitchFamily="2" charset="-122"/>
                  <a:sym typeface="+mn-ea"/>
                </a:rPr>
                <a:t>输入内容</a:t>
              </a:r>
              <a:endParaRPr lang="zh-CN" altLang="en-US" sz="2400" dirty="0">
                <a:latin typeface="方正兰亭细黑_GBK" pitchFamily="2" charset="-122"/>
                <a:ea typeface="方正兰亭细黑_GBK" pitchFamily="2" charset="-122"/>
              </a:endParaRPr>
            </a:p>
          </p:txBody>
        </p:sp>
        <p:sp>
          <p:nvSpPr>
            <p:cNvPr id="9" name="TextBox 148"/>
            <p:cNvSpPr txBox="1"/>
            <p:nvPr/>
          </p:nvSpPr>
          <p:spPr>
            <a:xfrm>
              <a:off x="6964" y="2527"/>
              <a:ext cx="351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600" dirty="0">
                  <a:solidFill>
                    <a:srgbClr val="C00000"/>
                  </a:solidFill>
                  <a:latin typeface="Kozuka Gothic Pro R" pitchFamily="34" charset="-128"/>
                  <a:ea typeface="Kozuka Gothic Pro R" pitchFamily="34" charset="-128"/>
                  <a:sym typeface="+mn-ea"/>
                </a:rPr>
                <a:t>输入内容</a:t>
              </a:r>
              <a:endParaRPr lang="zh-CN" altLang="en-US" sz="1600" dirty="0">
                <a:latin typeface="方正兰亭细黑_GBK" pitchFamily="2" charset="-122"/>
                <a:ea typeface="方正兰亭细黑_GBK" pitchFamily="2" charset="-122"/>
              </a:endParaRPr>
            </a:p>
            <a:p>
              <a:pPr algn="ctr"/>
              <a:endParaRPr lang="zh-CN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702675" y="1419225"/>
            <a:ext cx="2231390" cy="1013460"/>
            <a:chOff x="6964" y="1849"/>
            <a:chExt cx="3514" cy="1596"/>
          </a:xfrm>
        </p:grpSpPr>
        <p:sp>
          <p:nvSpPr>
            <p:cNvPr id="12" name="TextBox 145"/>
            <p:cNvSpPr txBox="1"/>
            <p:nvPr/>
          </p:nvSpPr>
          <p:spPr>
            <a:xfrm>
              <a:off x="7691" y="1849"/>
              <a:ext cx="220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400" dirty="0">
                  <a:latin typeface="方正兰亭细黑_GBK" pitchFamily="2" charset="-122"/>
                  <a:ea typeface="方正兰亭细黑_GBK" pitchFamily="2" charset="-122"/>
                  <a:sym typeface="+mn-ea"/>
                </a:rPr>
                <a:t>输入内容</a:t>
              </a:r>
              <a:endParaRPr lang="zh-CN" altLang="en-US" sz="2400" dirty="0">
                <a:latin typeface="方正兰亭细黑_GBK" pitchFamily="2" charset="-122"/>
                <a:ea typeface="方正兰亭细黑_GBK" pitchFamily="2" charset="-122"/>
              </a:endParaRPr>
            </a:p>
          </p:txBody>
        </p:sp>
        <p:sp>
          <p:nvSpPr>
            <p:cNvPr id="13" name="TextBox 148"/>
            <p:cNvSpPr txBox="1"/>
            <p:nvPr/>
          </p:nvSpPr>
          <p:spPr>
            <a:xfrm>
              <a:off x="6964" y="2527"/>
              <a:ext cx="351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600" dirty="0">
                  <a:solidFill>
                    <a:srgbClr val="C00000"/>
                  </a:solidFill>
                  <a:latin typeface="Kozuka Gothic Pro R" pitchFamily="34" charset="-128"/>
                  <a:ea typeface="Kozuka Gothic Pro R" pitchFamily="34" charset="-128"/>
                  <a:sym typeface="+mn-ea"/>
                </a:rPr>
                <a:t>输入内容</a:t>
              </a:r>
              <a:endParaRPr lang="zh-CN" altLang="en-US" sz="1600" dirty="0">
                <a:latin typeface="方正兰亭细黑_GBK" pitchFamily="2" charset="-122"/>
                <a:ea typeface="方正兰亭细黑_GBK" pitchFamily="2" charset="-122"/>
              </a:endParaRPr>
            </a:p>
            <a:p>
              <a:pPr algn="ctr"/>
              <a:endParaRPr lang="zh-CN" altLang="en-US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687010" y="1185847"/>
            <a:ext cx="1081798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南京审计大学商学院-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060" y="217805"/>
            <a:ext cx="6123940" cy="5854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bldLvl="0" animBg="1"/>
      <p:bldP spid="106" grpId="0"/>
      <p:bldP spid="35" grpId="0" bldLvl="0" animBg="1"/>
      <p:bldP spid="144" grpId="0"/>
      <p:bldP spid="1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3507105" y="1197610"/>
            <a:ext cx="5116195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8800" dirty="0">
                <a:solidFill>
                  <a:srgbClr val="C00000"/>
                </a:solidFill>
                <a:latin typeface="Impact" panose="020B0806030902050204" pitchFamily="34" charset="0"/>
                <a:ea typeface="微软雅黑" pitchFamily="34" charset="-122"/>
              </a:rPr>
              <a:t>THANKS!</a:t>
            </a:r>
            <a:endParaRPr lang="zh-CN" altLang="en-US" sz="8800" dirty="0">
              <a:solidFill>
                <a:srgbClr val="C00000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75520" y="3118116"/>
            <a:ext cx="8582272" cy="2680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sz="1865" kern="0" dirty="0">
                <a:solidFill>
                  <a:srgbClr val="414455"/>
                </a:solidFill>
                <a:latin typeface="微软雅黑" pitchFamily="34" charset="-122"/>
                <a:ea typeface="微软雅黑" pitchFamily="34" charset="-122"/>
              </a:rPr>
              <a:t>输入内容</a:t>
            </a:r>
            <a:endParaRPr sz="1865" kern="0" dirty="0">
              <a:solidFill>
                <a:srgbClr val="414455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sz="1865" kern="0" dirty="0">
                <a:solidFill>
                  <a:srgbClr val="414455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sz="1865" kern="0" dirty="0">
              <a:solidFill>
                <a:srgbClr val="414455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sz="1865" kern="0" dirty="0">
                <a:solidFill>
                  <a:srgbClr val="414455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sz="1865" kern="0" dirty="0">
              <a:solidFill>
                <a:srgbClr val="414455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sz="1865" kern="0" dirty="0">
                <a:solidFill>
                  <a:srgbClr val="414455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sz="1865" kern="0" dirty="0">
              <a:solidFill>
                <a:srgbClr val="414455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sz="1865" kern="0" dirty="0">
                <a:solidFill>
                  <a:srgbClr val="414455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sz="1865" kern="0" dirty="0">
              <a:solidFill>
                <a:srgbClr val="414455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endParaRPr sz="1865" kern="0" dirty="0">
              <a:solidFill>
                <a:srgbClr val="41445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87070" y="542925"/>
            <a:ext cx="10817860" cy="642620"/>
            <a:chOff x="1082" y="855"/>
            <a:chExt cx="17036" cy="101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82" y="1867"/>
              <a:ext cx="1703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1082" y="855"/>
              <a:ext cx="5938" cy="791"/>
              <a:chOff x="1082" y="433"/>
              <a:chExt cx="5938" cy="791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082" y="535"/>
                <a:ext cx="577" cy="577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909" y="433"/>
                <a:ext cx="2744" cy="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665" spc="400" dirty="0">
                    <a:latin typeface="方正兰亭细黑_GBK" pitchFamily="2" charset="-122"/>
                    <a:ea typeface="方正兰亭细黑_GBK" pitchFamily="2" charset="-122"/>
                  </a:rPr>
                  <a:t>输入内容</a:t>
                </a:r>
                <a:endParaRPr lang="zh-CN" altLang="en-US" sz="2665" spc="400" dirty="0">
                  <a:latin typeface="方正兰亭细黑_GBK" pitchFamily="2" charset="-122"/>
                  <a:ea typeface="方正兰亭细黑_GBK" pitchFamily="2" charset="-122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020" y="562"/>
                <a:ext cx="2000" cy="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135" dirty="0">
                    <a:solidFill>
                      <a:srgbClr val="C00000"/>
                    </a:solidFill>
                    <a:latin typeface="Kozuka Gothic Pro R" pitchFamily="34" charset="-128"/>
                    <a:ea typeface="Kozuka Gothic Pro R" pitchFamily="34" charset="-128"/>
                  </a:rPr>
                  <a:t>输入内容</a:t>
                </a:r>
                <a:endParaRPr lang="en-US" altLang="zh-CN" sz="2135" dirty="0">
                  <a:solidFill>
                    <a:srgbClr val="C00000"/>
                  </a:solidFill>
                  <a:latin typeface="Kozuka Gothic Pro R" pitchFamily="34" charset="-128"/>
                  <a:ea typeface="Kozuka Gothic Pro R" pitchFamily="34" charset="-128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4844" y="605"/>
                <a:ext cx="0" cy="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图片 14" descr="南京审计大学商学院-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060" y="217805"/>
            <a:ext cx="6123940" cy="58547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6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5039883" cy="68580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5316485" y="1928805"/>
            <a:ext cx="2900680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335" b="1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5335" b="1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7060" y="3383915"/>
            <a:ext cx="1427480" cy="410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66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第一部分</a:t>
            </a:r>
            <a:endParaRPr lang="zh-CN" altLang="en-US" sz="2665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993548" y="1517688"/>
            <a:ext cx="1734808" cy="1734808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2495021" y="1809986"/>
              <a:ext cx="836342" cy="57428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1A3F6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933604" y="3321204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2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3604" y="4422708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2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33604" y="498006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2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3604" y="553742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2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80470" y="338419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输入内容</a:t>
            </a:r>
            <a:endParaRPr lang="en-US" altLang="zh-CN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541754" y="3357868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A3F6C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541754" y="4408965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A3F6C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541754" y="4992116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A3F6C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541754" y="5575266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A3F6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33604" y="38754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2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541754" y="3912154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A3F6C"/>
              </a:solidFill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7880470" y="391251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输入内容</a:t>
            </a:r>
            <a:endParaRPr lang="en-US" altLang="zh-CN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7905870" y="445099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输入内容</a:t>
            </a:r>
            <a:endParaRPr lang="en-US" altLang="zh-CN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7905870" y="497931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输入内容</a:t>
            </a:r>
            <a:endParaRPr lang="en-US" altLang="zh-CN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7905870" y="5559070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输入内容</a:t>
            </a:r>
            <a:endParaRPr lang="en-US" altLang="zh-CN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6" name="图片 5" descr="南京审计大学商学院-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060" y="217805"/>
            <a:ext cx="6123940" cy="585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15" grpId="0"/>
      <p:bldP spid="16" grpId="0"/>
      <p:bldP spid="17" grpId="0"/>
      <p:bldP spid="18" grpId="0"/>
      <p:bldP spid="19" grpId="0"/>
      <p:bldP spid="24" grpId="0" animBg="1"/>
      <p:bldP spid="25" grpId="0" animBg="1"/>
      <p:bldP spid="26" grpId="0" animBg="1"/>
      <p:bldP spid="27" grpId="0" animBg="1"/>
      <p:bldP spid="28" grpId="0"/>
      <p:bldP spid="30" grpId="0" animBg="1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41"/>
          <p:cNvSpPr>
            <a:spLocks noChangeArrowheads="1"/>
          </p:cNvSpPr>
          <p:nvPr/>
        </p:nvSpPr>
        <p:spPr bwMode="auto">
          <a:xfrm>
            <a:off x="1919819" y="2562225"/>
            <a:ext cx="8352367" cy="170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r>
              <a:rPr lang="zh-CN" altLang="en-US" sz="1465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输入内容</a:t>
            </a:r>
            <a:endParaRPr lang="zh-CN" altLang="en-US" sz="1465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r>
              <a:rPr lang="en-US" altLang="zh-CN" sz="1465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输入内容</a:t>
            </a:r>
            <a:endParaRPr lang="en-US" altLang="zh-CN" sz="1465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r>
              <a:rPr lang="en-US" altLang="zh-CN" sz="1465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输入内容</a:t>
            </a:r>
            <a:endParaRPr lang="en-US" altLang="zh-CN" sz="1465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154" name="TextBox 43"/>
          <p:cNvSpPr>
            <a:spLocks noChangeArrowheads="1"/>
          </p:cNvSpPr>
          <p:nvPr/>
        </p:nvSpPr>
        <p:spPr bwMode="auto">
          <a:xfrm>
            <a:off x="4555067" y="1668780"/>
            <a:ext cx="308186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3735" b="1" dirty="0"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 sz="3735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155" name="组合 2"/>
          <p:cNvGrpSpPr/>
          <p:nvPr/>
        </p:nvGrpSpPr>
        <p:grpSpPr bwMode="auto">
          <a:xfrm>
            <a:off x="3693584" y="1861186"/>
            <a:ext cx="4773083" cy="190500"/>
            <a:chOff x="0" y="0"/>
            <a:chExt cx="3580582" cy="158874"/>
          </a:xfrm>
        </p:grpSpPr>
        <p:grpSp>
          <p:nvGrpSpPr>
            <p:cNvPr id="6156" name="组合 61"/>
            <p:cNvGrpSpPr/>
            <p:nvPr/>
          </p:nvGrpSpPr>
          <p:grpSpPr bwMode="auto">
            <a:xfrm>
              <a:off x="0" y="0"/>
              <a:ext cx="792088" cy="158874"/>
              <a:chOff x="0" y="0"/>
              <a:chExt cx="792088" cy="158874"/>
            </a:xfrm>
          </p:grpSpPr>
          <p:sp>
            <p:nvSpPr>
              <p:cNvPr id="6157" name="直接连接符 70"/>
              <p:cNvSpPr>
                <a:spLocks noChangeShapeType="1"/>
              </p:cNvSpPr>
              <p:nvPr/>
            </p:nvSpPr>
            <p:spPr bwMode="auto">
              <a:xfrm flipH="1">
                <a:off x="0" y="79437"/>
                <a:ext cx="792088" cy="1"/>
              </a:xfrm>
              <a:prstGeom prst="line">
                <a:avLst/>
              </a:prstGeom>
              <a:noFill/>
              <a:ln w="6350" cap="flat" cmpd="sng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58" name="直接连接符 71"/>
              <p:cNvSpPr>
                <a:spLocks noChangeShapeType="1"/>
              </p:cNvSpPr>
              <p:nvPr/>
            </p:nvSpPr>
            <p:spPr bwMode="auto">
              <a:xfrm flipH="1">
                <a:off x="216024" y="0"/>
                <a:ext cx="576064" cy="1"/>
              </a:xfrm>
              <a:prstGeom prst="line">
                <a:avLst/>
              </a:prstGeom>
              <a:noFill/>
              <a:ln w="6350" cap="flat" cmpd="sng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59" name="直接连接符 72"/>
              <p:cNvSpPr>
                <a:spLocks noChangeShapeType="1"/>
              </p:cNvSpPr>
              <p:nvPr/>
            </p:nvSpPr>
            <p:spPr bwMode="auto">
              <a:xfrm flipH="1">
                <a:off x="396044" y="158874"/>
                <a:ext cx="396044" cy="1"/>
              </a:xfrm>
              <a:prstGeom prst="line">
                <a:avLst/>
              </a:prstGeom>
              <a:noFill/>
              <a:ln w="6350" cap="flat" cmpd="sng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grpSp>
          <p:nvGrpSpPr>
            <p:cNvPr id="6160" name="组合 62"/>
            <p:cNvGrpSpPr/>
            <p:nvPr/>
          </p:nvGrpSpPr>
          <p:grpSpPr bwMode="auto">
            <a:xfrm rot="10800000">
              <a:off x="2788494" y="0"/>
              <a:ext cx="792088" cy="158874"/>
              <a:chOff x="0" y="0"/>
              <a:chExt cx="792088" cy="158874"/>
            </a:xfrm>
          </p:grpSpPr>
          <p:sp>
            <p:nvSpPr>
              <p:cNvPr id="6161" name="直接连接符 67"/>
              <p:cNvSpPr>
                <a:spLocks noChangeShapeType="1"/>
              </p:cNvSpPr>
              <p:nvPr/>
            </p:nvSpPr>
            <p:spPr bwMode="auto">
              <a:xfrm flipH="1">
                <a:off x="0" y="79437"/>
                <a:ext cx="792088" cy="1"/>
              </a:xfrm>
              <a:prstGeom prst="line">
                <a:avLst/>
              </a:prstGeom>
              <a:noFill/>
              <a:ln w="6350" cap="flat" cmpd="sng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62" name="直接连接符 68"/>
              <p:cNvSpPr>
                <a:spLocks noChangeShapeType="1"/>
              </p:cNvSpPr>
              <p:nvPr/>
            </p:nvSpPr>
            <p:spPr bwMode="auto">
              <a:xfrm flipH="1">
                <a:off x="216024" y="0"/>
                <a:ext cx="576064" cy="1"/>
              </a:xfrm>
              <a:prstGeom prst="line">
                <a:avLst/>
              </a:prstGeom>
              <a:noFill/>
              <a:ln w="6350" cap="flat" cmpd="sng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63" name="直接连接符 69"/>
              <p:cNvSpPr>
                <a:spLocks noChangeShapeType="1"/>
              </p:cNvSpPr>
              <p:nvPr/>
            </p:nvSpPr>
            <p:spPr bwMode="auto">
              <a:xfrm flipH="1">
                <a:off x="396044" y="158874"/>
                <a:ext cx="396044" cy="1"/>
              </a:xfrm>
              <a:prstGeom prst="line">
                <a:avLst/>
              </a:prstGeom>
              <a:noFill/>
              <a:ln w="6350" cap="flat" cmpd="sng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8079286" y="4699901"/>
            <a:ext cx="2914125" cy="1633203"/>
            <a:chOff x="6059464" y="3524926"/>
            <a:chExt cx="2185594" cy="1224902"/>
          </a:xfrm>
        </p:grpSpPr>
        <p:grpSp>
          <p:nvGrpSpPr>
            <p:cNvPr id="38" name="组合 37"/>
            <p:cNvGrpSpPr/>
            <p:nvPr/>
          </p:nvGrpSpPr>
          <p:grpSpPr>
            <a:xfrm>
              <a:off x="6059464" y="3524926"/>
              <a:ext cx="2185594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圆角矩形 3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6168" name="组合 19"/>
            <p:cNvGrpSpPr/>
            <p:nvPr/>
          </p:nvGrpSpPr>
          <p:grpSpPr bwMode="auto">
            <a:xfrm>
              <a:off x="6303964" y="3902869"/>
              <a:ext cx="1798637" cy="295045"/>
              <a:chOff x="0" y="0"/>
              <a:chExt cx="1799448" cy="328019"/>
            </a:xfrm>
          </p:grpSpPr>
          <p:sp>
            <p:nvSpPr>
              <p:cNvPr id="6169" name="TextBox 87"/>
              <p:cNvSpPr>
                <a:spLocks noChangeArrowheads="1"/>
              </p:cNvSpPr>
              <p:nvPr/>
            </p:nvSpPr>
            <p:spPr bwMode="auto">
              <a:xfrm>
                <a:off x="163751" y="0"/>
                <a:ext cx="1471946" cy="204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输入内容</a:t>
                </a:r>
                <a:endParaRPr lang="zh-CN" altLang="en-US" sz="16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6170" name="TextBox 88"/>
              <p:cNvSpPr>
                <a:spLocks noChangeArrowheads="1"/>
              </p:cNvSpPr>
              <p:nvPr/>
            </p:nvSpPr>
            <p:spPr bwMode="auto">
              <a:xfrm>
                <a:off x="0" y="228718"/>
                <a:ext cx="1799448" cy="99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sz="1065" b="1" dirty="0"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输入内容</a:t>
                </a:r>
                <a:endParaRPr sz="1065" b="1" dirty="0"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4880611" y="4699901"/>
            <a:ext cx="2914125" cy="1633203"/>
            <a:chOff x="6059464" y="3524926"/>
            <a:chExt cx="2185594" cy="1224902"/>
          </a:xfrm>
        </p:grpSpPr>
        <p:grpSp>
          <p:nvGrpSpPr>
            <p:cNvPr id="46" name="组合 45"/>
            <p:cNvGrpSpPr/>
            <p:nvPr/>
          </p:nvGrpSpPr>
          <p:grpSpPr>
            <a:xfrm>
              <a:off x="6059464" y="3524926"/>
              <a:ext cx="2185594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圆角矩形 4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47" name="组合 19"/>
            <p:cNvGrpSpPr/>
            <p:nvPr/>
          </p:nvGrpSpPr>
          <p:grpSpPr bwMode="auto">
            <a:xfrm>
              <a:off x="6303964" y="3902869"/>
              <a:ext cx="1798637" cy="295045"/>
              <a:chOff x="0" y="0"/>
              <a:chExt cx="1799448" cy="328019"/>
            </a:xfrm>
          </p:grpSpPr>
          <p:sp>
            <p:nvSpPr>
              <p:cNvPr id="48" name="TextBox 87"/>
              <p:cNvSpPr>
                <a:spLocks noChangeArrowheads="1"/>
              </p:cNvSpPr>
              <p:nvPr/>
            </p:nvSpPr>
            <p:spPr bwMode="auto">
              <a:xfrm>
                <a:off x="163751" y="0"/>
                <a:ext cx="1471946" cy="204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输入内容</a:t>
                </a:r>
                <a:endParaRPr lang="zh-CN" altLang="en-US" sz="16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49" name="TextBox 88"/>
              <p:cNvSpPr>
                <a:spLocks noChangeArrowheads="1"/>
              </p:cNvSpPr>
              <p:nvPr/>
            </p:nvSpPr>
            <p:spPr bwMode="auto">
              <a:xfrm>
                <a:off x="0" y="228718"/>
                <a:ext cx="1799448" cy="99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sz="1065" b="1" dirty="0"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输入内容</a:t>
                </a:r>
                <a:endParaRPr sz="1065" b="1" dirty="0"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1627916" y="4699901"/>
            <a:ext cx="2914125" cy="1633203"/>
            <a:chOff x="6059464" y="3524926"/>
            <a:chExt cx="2185594" cy="1224902"/>
          </a:xfrm>
        </p:grpSpPr>
        <p:grpSp>
          <p:nvGrpSpPr>
            <p:cNvPr id="53" name="组合 52"/>
            <p:cNvGrpSpPr/>
            <p:nvPr/>
          </p:nvGrpSpPr>
          <p:grpSpPr>
            <a:xfrm>
              <a:off x="6059464" y="3524926"/>
              <a:ext cx="2185594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圆角矩形 5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8" name="圆角矩形 57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54" name="组合 19"/>
            <p:cNvGrpSpPr/>
            <p:nvPr/>
          </p:nvGrpSpPr>
          <p:grpSpPr bwMode="auto">
            <a:xfrm>
              <a:off x="6303964" y="3902869"/>
              <a:ext cx="1798637" cy="295045"/>
              <a:chOff x="0" y="0"/>
              <a:chExt cx="1799448" cy="328019"/>
            </a:xfrm>
          </p:grpSpPr>
          <p:sp>
            <p:nvSpPr>
              <p:cNvPr id="55" name="TextBox 87"/>
              <p:cNvSpPr>
                <a:spLocks noChangeArrowheads="1"/>
              </p:cNvSpPr>
              <p:nvPr/>
            </p:nvSpPr>
            <p:spPr bwMode="auto">
              <a:xfrm>
                <a:off x="163751" y="0"/>
                <a:ext cx="1471946" cy="204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输入内容</a:t>
                </a:r>
                <a:endParaRPr lang="zh-CN" altLang="en-US" sz="16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56" name="TextBox 88"/>
              <p:cNvSpPr>
                <a:spLocks noChangeArrowheads="1"/>
              </p:cNvSpPr>
              <p:nvPr/>
            </p:nvSpPr>
            <p:spPr bwMode="auto">
              <a:xfrm>
                <a:off x="0" y="228718"/>
                <a:ext cx="1799448" cy="99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sz="1065" b="1" dirty="0"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输入内容</a:t>
                </a:r>
                <a:endParaRPr sz="1065" b="1" dirty="0"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87070" y="542925"/>
            <a:ext cx="10817860" cy="642620"/>
            <a:chOff x="1082" y="855"/>
            <a:chExt cx="17036" cy="101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82" y="1867"/>
              <a:ext cx="1703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1082" y="855"/>
              <a:ext cx="5938" cy="791"/>
              <a:chOff x="1082" y="433"/>
              <a:chExt cx="5938" cy="791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082" y="535"/>
                <a:ext cx="577" cy="577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909" y="433"/>
                <a:ext cx="2744" cy="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665" spc="400" dirty="0">
                    <a:latin typeface="方正兰亭细黑_GBK" pitchFamily="2" charset="-122"/>
                    <a:ea typeface="方正兰亭细黑_GBK" pitchFamily="2" charset="-122"/>
                  </a:rPr>
                  <a:t>输入内容</a:t>
                </a:r>
                <a:endParaRPr lang="zh-CN" altLang="en-US" sz="2665" spc="400" dirty="0">
                  <a:latin typeface="方正兰亭细黑_GBK" pitchFamily="2" charset="-122"/>
                  <a:ea typeface="方正兰亭细黑_GBK" pitchFamily="2" charset="-122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020" y="562"/>
                <a:ext cx="2000" cy="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135" dirty="0">
                    <a:solidFill>
                      <a:srgbClr val="C00000"/>
                    </a:solidFill>
                    <a:latin typeface="Kozuka Gothic Pro R" pitchFamily="34" charset="-128"/>
                    <a:ea typeface="Kozuka Gothic Pro R" pitchFamily="34" charset="-128"/>
                  </a:rPr>
                  <a:t>输入内容</a:t>
                </a:r>
                <a:endParaRPr lang="en-US" altLang="zh-CN" sz="2135" dirty="0">
                  <a:solidFill>
                    <a:srgbClr val="C00000"/>
                  </a:solidFill>
                  <a:latin typeface="Kozuka Gothic Pro R" pitchFamily="34" charset="-128"/>
                  <a:ea typeface="Kozuka Gothic Pro R" pitchFamily="34" charset="-128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4844" y="605"/>
                <a:ext cx="0" cy="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图片 14" descr="南京审计大学商学院-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060" y="217805"/>
            <a:ext cx="6123940" cy="585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ldLvl="0" autoUpdateAnimBg="0"/>
      <p:bldP spid="6154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椭圆 34"/>
          <p:cNvSpPr/>
          <p:nvPr/>
        </p:nvSpPr>
        <p:spPr>
          <a:xfrm rot="5400000" flipV="1">
            <a:off x="9212737" y="4220357"/>
            <a:ext cx="1551635" cy="1968499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44" name="组合 43"/>
          <p:cNvGrpSpPr/>
          <p:nvPr/>
        </p:nvGrpSpPr>
        <p:grpSpPr>
          <a:xfrm rot="5400000">
            <a:off x="1641881" y="1633956"/>
            <a:ext cx="1528639" cy="1986059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830213" y="1975741"/>
            <a:ext cx="7167987" cy="1633203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211943" y="4445393"/>
            <a:ext cx="7167987" cy="1633203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1" name="圆角矩形 3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solidFill>
              <a:srgbClr val="1A3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33" name="TextBox 23"/>
          <p:cNvSpPr>
            <a:spLocks noChangeArrowheads="1"/>
          </p:cNvSpPr>
          <p:nvPr/>
        </p:nvSpPr>
        <p:spPr bwMode="auto">
          <a:xfrm>
            <a:off x="4245557" y="2334488"/>
            <a:ext cx="6337300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335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输入内容</a:t>
            </a:r>
            <a:endParaRPr lang="zh-CN" altLang="en-US" sz="1335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/>
            <a:r>
              <a:rPr lang="zh-CN" altLang="en-US" sz="1335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输入内容</a:t>
            </a:r>
            <a:endParaRPr lang="zh-CN" altLang="en-US" sz="1335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/>
            <a:r>
              <a:rPr lang="zh-CN" altLang="en-US" sz="1335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输入内容</a:t>
            </a:r>
            <a:endParaRPr lang="zh-CN" altLang="en-US" sz="1335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8" name="TextBox 24"/>
          <p:cNvSpPr>
            <a:spLocks noChangeArrowheads="1"/>
          </p:cNvSpPr>
          <p:nvPr/>
        </p:nvSpPr>
        <p:spPr bwMode="auto">
          <a:xfrm>
            <a:off x="1665452" y="2134543"/>
            <a:ext cx="116628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31"/>
          <p:cNvSpPr>
            <a:spLocks noChangeArrowheads="1"/>
          </p:cNvSpPr>
          <p:nvPr/>
        </p:nvSpPr>
        <p:spPr bwMode="auto">
          <a:xfrm>
            <a:off x="9626602" y="4673601"/>
            <a:ext cx="116628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25"/>
          <p:cNvSpPr>
            <a:spLocks noChangeArrowheads="1"/>
          </p:cNvSpPr>
          <p:nvPr/>
        </p:nvSpPr>
        <p:spPr bwMode="auto">
          <a:xfrm>
            <a:off x="1553633" y="4703447"/>
            <a:ext cx="6623051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33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输入内容</a:t>
            </a:r>
            <a:endParaRPr lang="zh-CN" altLang="en-US" sz="1335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/>
            <a:endParaRPr lang="zh-CN" altLang="en-US" sz="1335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/>
            <a:endParaRPr lang="zh-CN" altLang="en-US" sz="1335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/>
            <a:r>
              <a:rPr lang="zh-CN" altLang="en-US" sz="1335" b="1" dirty="0">
                <a:solidFill>
                  <a:srgbClr val="C1DCE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输入内容</a:t>
            </a:r>
            <a:endParaRPr lang="zh-CN" altLang="en-US" sz="1335" b="1" dirty="0">
              <a:solidFill>
                <a:srgbClr val="C1DCED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7070" y="542925"/>
            <a:ext cx="10817860" cy="642620"/>
            <a:chOff x="1082" y="855"/>
            <a:chExt cx="17036" cy="1012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082" y="1867"/>
              <a:ext cx="1703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1082" y="855"/>
              <a:ext cx="5938" cy="791"/>
              <a:chOff x="1082" y="433"/>
              <a:chExt cx="5938" cy="791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082" y="535"/>
                <a:ext cx="577" cy="577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909" y="433"/>
                <a:ext cx="2744" cy="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zh-CN" altLang="en-US" sz="2665" spc="400" dirty="0">
                    <a:latin typeface="方正兰亭细黑_GBK" pitchFamily="2" charset="-122"/>
                    <a:ea typeface="方正兰亭细黑_GBK" pitchFamily="2" charset="-122"/>
                  </a:rPr>
                  <a:t>输入内容</a:t>
                </a:r>
                <a:endParaRPr lang="zh-CN" altLang="en-US" sz="2665" spc="400" dirty="0">
                  <a:latin typeface="方正兰亭细黑_GBK" pitchFamily="2" charset="-122"/>
                  <a:ea typeface="方正兰亭细黑_GBK" pitchFamily="2" charset="-122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020" y="562"/>
                <a:ext cx="2000" cy="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sz="2135" dirty="0">
                    <a:solidFill>
                      <a:srgbClr val="C00000"/>
                    </a:solidFill>
                    <a:latin typeface="Kozuka Gothic Pro R" pitchFamily="34" charset="-128"/>
                    <a:ea typeface="Kozuka Gothic Pro R" pitchFamily="34" charset="-128"/>
                  </a:rPr>
                  <a:t>输入内容</a:t>
                </a:r>
                <a:endParaRPr lang="en-US" altLang="zh-CN" sz="2135" dirty="0">
                  <a:solidFill>
                    <a:srgbClr val="C00000"/>
                  </a:solidFill>
                  <a:latin typeface="Kozuka Gothic Pro R" pitchFamily="34" charset="-128"/>
                  <a:ea typeface="Kozuka Gothic Pro R" pitchFamily="34" charset="-128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4844" y="605"/>
                <a:ext cx="0" cy="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图片 14" descr="南京审计大学商学院-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060" y="217805"/>
            <a:ext cx="6123940" cy="5854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bldLvl="0" animBg="1"/>
          <p:bldP spid="33" grpId="0" bldLvl="0" autoUpdateAnimBg="0"/>
          <p:bldP spid="38" grpId="0" bldLvl="0" autoUpdateAnimBg="0"/>
          <p:bldP spid="39" grpId="0" bldLvl="0" autoUpdateAnimBg="0"/>
          <p:bldP spid="40" grpId="0" bldLvl="0" autoUpdateAnimBg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bldLvl="0" animBg="1"/>
          <p:bldP spid="33" grpId="0" bldLvl="0" autoUpdateAnimBg="0"/>
          <p:bldP spid="38" grpId="0" bldLvl="0" autoUpdateAnimBg="0"/>
          <p:bldP spid="39" grpId="0" bldLvl="0" autoUpdateAnimBg="0"/>
          <p:bldP spid="40" grpId="0" bldLvl="0" autoUpdateAnimBg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3431" y="1676866"/>
            <a:ext cx="2244269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b="1" dirty="0">
                <a:solidFill>
                  <a:srgbClr val="C00000"/>
                </a:solidFill>
              </a:rPr>
              <a:t>输入内容：</a:t>
            </a:r>
            <a:endParaRPr lang="zh-CN" altLang="en-US" sz="2135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3611" y="1959996"/>
            <a:ext cx="37719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83431" y="3356866"/>
            <a:ext cx="2244269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b="1" dirty="0">
                <a:solidFill>
                  <a:srgbClr val="C00000"/>
                </a:solidFill>
              </a:rPr>
              <a:t>输入内容</a:t>
            </a:r>
            <a:endParaRPr lang="zh-CN" altLang="en-US" sz="2135" b="1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83611" y="3668571"/>
            <a:ext cx="37719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83431" y="5065062"/>
            <a:ext cx="2244269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b="1" dirty="0">
                <a:solidFill>
                  <a:srgbClr val="C00000"/>
                </a:solidFill>
              </a:rPr>
              <a:t>输入内容</a:t>
            </a:r>
            <a:endParaRPr lang="zh-CN" altLang="en-US" sz="2135" b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83611" y="5376767"/>
            <a:ext cx="37719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7070" y="542925"/>
            <a:ext cx="10817860" cy="642620"/>
            <a:chOff x="1082" y="855"/>
            <a:chExt cx="17036" cy="101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82" y="1867"/>
              <a:ext cx="1703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1082" y="855"/>
              <a:ext cx="5938" cy="791"/>
              <a:chOff x="1082" y="433"/>
              <a:chExt cx="5938" cy="791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082" y="535"/>
                <a:ext cx="577" cy="577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909" y="433"/>
                <a:ext cx="2744" cy="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665" spc="400" dirty="0">
                    <a:latin typeface="方正兰亭细黑_GBK" pitchFamily="2" charset="-122"/>
                    <a:ea typeface="方正兰亭细黑_GBK" pitchFamily="2" charset="-122"/>
                  </a:rPr>
                  <a:t>输入内容</a:t>
                </a:r>
                <a:endParaRPr lang="zh-CN" altLang="en-US" sz="2665" spc="400" dirty="0">
                  <a:latin typeface="方正兰亭细黑_GBK" pitchFamily="2" charset="-122"/>
                  <a:ea typeface="方正兰亭细黑_GBK" pitchFamily="2" charset="-122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020" y="562"/>
                <a:ext cx="2000" cy="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135" dirty="0">
                    <a:solidFill>
                      <a:srgbClr val="C00000"/>
                    </a:solidFill>
                    <a:latin typeface="Kozuka Gothic Pro R" pitchFamily="34" charset="-128"/>
                    <a:ea typeface="Kozuka Gothic Pro R" pitchFamily="34" charset="-128"/>
                  </a:rPr>
                  <a:t>输入内容</a:t>
                </a:r>
                <a:endParaRPr lang="en-US" altLang="zh-CN" sz="2135" dirty="0">
                  <a:solidFill>
                    <a:srgbClr val="C00000"/>
                  </a:solidFill>
                  <a:latin typeface="Kozuka Gothic Pro R" pitchFamily="34" charset="-128"/>
                  <a:ea typeface="Kozuka Gothic Pro R" pitchFamily="34" charset="-128"/>
                </a:endParaRPr>
              </a:p>
            </p:txBody>
          </p:sp>
          <p:cxnSp>
            <p:nvCxnSpPr>
              <p:cNvPr id="3" name="直接连接符 2"/>
              <p:cNvCxnSpPr/>
              <p:nvPr/>
            </p:nvCxnSpPr>
            <p:spPr>
              <a:xfrm>
                <a:off x="4844" y="605"/>
                <a:ext cx="0" cy="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" name="图片 10" descr="/private/var/folders/g_/lbsh_h6s3pd5_t_hfb0b89m40000gn/T/com.kingsoft.wpsoffice.mac/picturecompress_20230825145026/output_3.jpgoutput_3"/>
          <p:cNvPicPr>
            <a:picLocks noChangeAspect="1"/>
          </p:cNvPicPr>
          <p:nvPr/>
        </p:nvPicPr>
        <p:blipFill>
          <a:blip r:embed="rId1"/>
          <a:srcRect t="13580" r="265"/>
          <a:stretch>
            <a:fillRect/>
          </a:stretch>
        </p:blipFill>
        <p:spPr>
          <a:xfrm>
            <a:off x="724535" y="1431925"/>
            <a:ext cx="2393950" cy="1555750"/>
          </a:xfrm>
          <a:prstGeom prst="rect">
            <a:avLst/>
          </a:prstGeom>
        </p:spPr>
      </p:pic>
      <p:pic>
        <p:nvPicPr>
          <p:cNvPr id="12" name="图片 11" descr="/private/var/folders/g_/lbsh_h6s3pd5_t_hfb0b89m40000gn/T/com.kingsoft.wpsoffice.mac/picturecompress_20230825145026/output_4.jpgoutput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5" y="3117215"/>
            <a:ext cx="2388870" cy="1592580"/>
          </a:xfrm>
          <a:prstGeom prst="rect">
            <a:avLst/>
          </a:prstGeom>
        </p:spPr>
      </p:pic>
      <p:pic>
        <p:nvPicPr>
          <p:cNvPr id="13" name="图片 12" descr="/private/var/folders/g_/lbsh_h6s3pd5_t_hfb0b89m40000gn/T/com.kingsoft.wpsoffice.mac/picturecompress_20230825145026/output_5.jpgoutput_5"/>
          <p:cNvPicPr>
            <a:picLocks noChangeAspect="1"/>
          </p:cNvPicPr>
          <p:nvPr/>
        </p:nvPicPr>
        <p:blipFill>
          <a:blip r:embed="rId3"/>
          <a:srcRect l="14496" t="27175" r="14882" b="5585"/>
          <a:stretch>
            <a:fillRect/>
          </a:stretch>
        </p:blipFill>
        <p:spPr>
          <a:xfrm>
            <a:off x="709295" y="4839335"/>
            <a:ext cx="2407920" cy="1720850"/>
          </a:xfrm>
          <a:prstGeom prst="rect">
            <a:avLst/>
          </a:prstGeom>
        </p:spPr>
      </p:pic>
      <p:pic>
        <p:nvPicPr>
          <p:cNvPr id="15" name="图片 14" descr="南京审计大学商学院-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060" y="217805"/>
            <a:ext cx="6123940" cy="5854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718375" y="1892829"/>
            <a:ext cx="3795144" cy="37951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25" name="图片 24" descr="9.竞慧楼"/>
          <p:cNvPicPr>
            <a:picLocks noChangeAspect="1"/>
          </p:cNvPicPr>
          <p:nvPr/>
        </p:nvPicPr>
        <p:blipFill>
          <a:blip r:embed="rId1"/>
          <a:srcRect l="22453" t="2279" r="15129"/>
          <a:stretch>
            <a:fillRect/>
          </a:stretch>
        </p:blipFill>
        <p:spPr>
          <a:xfrm>
            <a:off x="3810635" y="1972945"/>
            <a:ext cx="3696970" cy="3632200"/>
          </a:xfrm>
          <a:prstGeom prst="ellipse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856307" y="2784978"/>
            <a:ext cx="1897933" cy="1897933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grpSp>
        <p:nvGrpSpPr>
          <p:cNvPr id="3" name="组合 2"/>
          <p:cNvGrpSpPr/>
          <p:nvPr/>
        </p:nvGrpSpPr>
        <p:grpSpPr>
          <a:xfrm>
            <a:off x="2352381" y="3497111"/>
            <a:ext cx="1631384" cy="491373"/>
            <a:chOff x="3838575" y="2712368"/>
            <a:chExt cx="1604974" cy="36853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6288022" y="1931489"/>
            <a:ext cx="831871" cy="83187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335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335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3335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014753" y="3318009"/>
            <a:ext cx="831871" cy="83187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335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335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3335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88022" y="4773273"/>
            <a:ext cx="831871" cy="83187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335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335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3335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29659" y="3208151"/>
            <a:ext cx="951230" cy="11499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373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输入</a:t>
            </a:r>
            <a:endParaRPr lang="zh-CN" altLang="en-US" sz="3735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73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zh-CN" altLang="en-US" sz="3735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82362" y="1969151"/>
            <a:ext cx="4112737" cy="102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58427" y="3355908"/>
            <a:ext cx="3803373" cy="102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11222" y="4841660"/>
            <a:ext cx="4183877" cy="102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输入内容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87070" y="542925"/>
            <a:ext cx="10817860" cy="642620"/>
            <a:chOff x="1082" y="855"/>
            <a:chExt cx="17036" cy="101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82" y="1867"/>
              <a:ext cx="1703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组合 31"/>
            <p:cNvGrpSpPr/>
            <p:nvPr/>
          </p:nvGrpSpPr>
          <p:grpSpPr>
            <a:xfrm>
              <a:off x="1082" y="855"/>
              <a:ext cx="5938" cy="791"/>
              <a:chOff x="1082" y="433"/>
              <a:chExt cx="5938" cy="791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082" y="535"/>
                <a:ext cx="577" cy="577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909" y="433"/>
                <a:ext cx="2744" cy="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zh-CN" altLang="en-US" sz="2665" spc="400" dirty="0">
                    <a:latin typeface="方正兰亭细黑_GBK" pitchFamily="2" charset="-122"/>
                    <a:ea typeface="方正兰亭细黑_GBK" pitchFamily="2" charset="-122"/>
                  </a:rPr>
                  <a:t>输入内容</a:t>
                </a:r>
                <a:endParaRPr lang="zh-CN" altLang="en-US" sz="2665" spc="400" dirty="0">
                  <a:latin typeface="方正兰亭细黑_GBK" pitchFamily="2" charset="-122"/>
                  <a:ea typeface="方正兰亭细黑_GBK" pitchFamily="2" charset="-122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020" y="562"/>
                <a:ext cx="2000" cy="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sz="2135" dirty="0">
                    <a:solidFill>
                      <a:srgbClr val="C00000"/>
                    </a:solidFill>
                    <a:latin typeface="Kozuka Gothic Pro R" pitchFamily="34" charset="-128"/>
                    <a:ea typeface="Kozuka Gothic Pro R" pitchFamily="34" charset="-128"/>
                  </a:rPr>
                  <a:t>输入内容</a:t>
                </a:r>
                <a:endParaRPr lang="en-US" altLang="zh-CN" sz="2135" dirty="0">
                  <a:solidFill>
                    <a:srgbClr val="C00000"/>
                  </a:solidFill>
                  <a:latin typeface="Kozuka Gothic Pro R" pitchFamily="34" charset="-128"/>
                  <a:ea typeface="Kozuka Gothic Pro R" pitchFamily="34" charset="-128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4844" y="605"/>
                <a:ext cx="0" cy="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8" name="图片 27" descr="南京审计大学商学院-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060" y="217805"/>
            <a:ext cx="6123940" cy="58547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26" presetClass="emph" presetSubtype="0" repeatCount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1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1" grpId="0"/>
          <p:bldP spid="22" grpId="0"/>
          <p:bldP spid="23" grpId="0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26" presetClass="emph" presetSubtype="0" repeatCount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1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1" grpId="0"/>
          <p:bldP spid="22" grpId="0"/>
          <p:bldP spid="23" grpId="0"/>
          <p:bldP spid="2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空心弧 36"/>
          <p:cNvSpPr/>
          <p:nvPr/>
        </p:nvSpPr>
        <p:spPr>
          <a:xfrm rot="5400000">
            <a:off x="514702" y="1875805"/>
            <a:ext cx="4190637" cy="3899619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anchor="ctr"/>
          <a:lstStyle/>
          <a:p>
            <a:pPr algn="ctr" defTabSz="1219200">
              <a:defRPr/>
            </a:pPr>
            <a:endParaRPr lang="zh-CN" altLang="en-US" sz="332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 bwMode="auto">
          <a:xfrm>
            <a:off x="3422570" y="1989445"/>
            <a:ext cx="19219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 bwMode="auto">
          <a:xfrm>
            <a:off x="3488766" y="5710299"/>
            <a:ext cx="1919817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 bwMode="auto">
          <a:xfrm>
            <a:off x="4584729" y="3251248"/>
            <a:ext cx="1778844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endCxn id="67" idx="2"/>
          </p:cNvCxnSpPr>
          <p:nvPr/>
        </p:nvCxnSpPr>
        <p:spPr bwMode="auto">
          <a:xfrm>
            <a:off x="4392084" y="4564575"/>
            <a:ext cx="19209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6615176" y="1515641"/>
            <a:ext cx="1261110" cy="427990"/>
          </a:xfrm>
          <a:prstGeom prst="rect">
            <a:avLst/>
          </a:prstGeom>
        </p:spPr>
        <p:txBody>
          <a:bodyPr wrap="none" lIns="121908" tIns="60955" rIns="121908" bIns="60955">
            <a:spAutoFit/>
          </a:bodyPr>
          <a:lstStyle/>
          <a:p>
            <a:pPr algn="l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6576053" y="1825945"/>
            <a:ext cx="4057651" cy="572770"/>
          </a:xfrm>
          <a:prstGeom prst="rect">
            <a:avLst/>
          </a:prstGeom>
          <a:noFill/>
          <a:ln>
            <a:noFill/>
          </a:ln>
        </p:spPr>
        <p:txBody>
          <a:bodyPr lIns="121908" tIns="60955" rIns="121908" bIns="6095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en-US" altLang="zh-CN" sz="1335" dirty="0"/>
          </a:p>
        </p:txBody>
      </p:sp>
      <p:sp>
        <p:nvSpPr>
          <p:cNvPr id="47" name="椭圆 46"/>
          <p:cNvSpPr/>
          <p:nvPr/>
        </p:nvSpPr>
        <p:spPr>
          <a:xfrm>
            <a:off x="3119669" y="1700808"/>
            <a:ext cx="497747" cy="49774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1</a:t>
            </a:r>
            <a:endParaRPr lang="zh-CN" altLang="en-US" sz="2400" dirty="0"/>
          </a:p>
        </p:txBody>
      </p:sp>
      <p:sp>
        <p:nvSpPr>
          <p:cNvPr id="48" name="椭圆 47"/>
          <p:cNvSpPr/>
          <p:nvPr/>
        </p:nvSpPr>
        <p:spPr>
          <a:xfrm>
            <a:off x="4175787" y="2982037"/>
            <a:ext cx="497747" cy="49774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2</a:t>
            </a:r>
            <a:endParaRPr lang="zh-CN" altLang="en-US" sz="2400" dirty="0"/>
          </a:p>
        </p:txBody>
      </p:sp>
      <p:sp>
        <p:nvSpPr>
          <p:cNvPr id="49" name="椭圆 48"/>
          <p:cNvSpPr/>
          <p:nvPr/>
        </p:nvSpPr>
        <p:spPr>
          <a:xfrm>
            <a:off x="4147867" y="4291895"/>
            <a:ext cx="497747" cy="49774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3</a:t>
            </a:r>
            <a:endParaRPr lang="zh-CN" altLang="en-US" sz="2400" dirty="0"/>
          </a:p>
        </p:txBody>
      </p:sp>
      <p:sp>
        <p:nvSpPr>
          <p:cNvPr id="50" name="椭圆 49"/>
          <p:cNvSpPr/>
          <p:nvPr/>
        </p:nvSpPr>
        <p:spPr>
          <a:xfrm>
            <a:off x="3119669" y="5425503"/>
            <a:ext cx="497747" cy="49774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4</a:t>
            </a:r>
            <a:endParaRPr lang="zh-CN" altLang="en-US" sz="2400" dirty="0"/>
          </a:p>
        </p:txBody>
      </p:sp>
      <p:grpSp>
        <p:nvGrpSpPr>
          <p:cNvPr id="51" name="组合 50"/>
          <p:cNvGrpSpPr/>
          <p:nvPr/>
        </p:nvGrpSpPr>
        <p:grpSpPr>
          <a:xfrm>
            <a:off x="5319507" y="1419629"/>
            <a:ext cx="1145275" cy="1145275"/>
            <a:chOff x="3989630" y="984316"/>
            <a:chExt cx="858956" cy="858956"/>
          </a:xfrm>
        </p:grpSpPr>
        <p:grpSp>
          <p:nvGrpSpPr>
            <p:cNvPr id="52" name="组合 51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5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53" name="组合 54"/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54" name="Freeform 846"/>
              <p:cNvSpPr/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lIns="162560" tIns="81280" rIns="162560" bIns="81280"/>
              <a:lstStyle/>
              <a:p>
                <a:pPr defTabSz="1219200">
                  <a:defRPr/>
                </a:pPr>
                <a:endParaRPr lang="zh-CN" altLang="en-US" sz="332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47"/>
              <p:cNvSpPr/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lIns="162560" tIns="81280" rIns="162560" bIns="81280"/>
              <a:lstStyle/>
              <a:p>
                <a:pPr defTabSz="1219200">
                  <a:defRPr/>
                </a:pPr>
                <a:endParaRPr lang="zh-CN" altLang="en-US" sz="332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6246283" y="2597787"/>
            <a:ext cx="1145275" cy="1145275"/>
            <a:chOff x="4684712" y="1948340"/>
            <a:chExt cx="858956" cy="858956"/>
          </a:xfrm>
        </p:grpSpPr>
        <p:grpSp>
          <p:nvGrpSpPr>
            <p:cNvPr id="59" name="组合 58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1" name="同心圆 6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60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62560" tIns="81280" rIns="162560" bIns="81280"/>
            <a:lstStyle/>
            <a:p>
              <a:pPr defTabSz="1219200">
                <a:defRPr/>
              </a:pPr>
              <a:endParaRPr lang="zh-CN" altLang="en-US" sz="332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288021" y="3991937"/>
            <a:ext cx="1145275" cy="1145275"/>
            <a:chOff x="4716016" y="2993953"/>
            <a:chExt cx="858956" cy="858956"/>
          </a:xfrm>
        </p:grpSpPr>
        <p:grpSp>
          <p:nvGrpSpPr>
            <p:cNvPr id="64" name="组合 63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6" name="同心圆 6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65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62560" tIns="81280" rIns="162560" bIns="81280"/>
            <a:lstStyle/>
            <a:p>
              <a:pPr defTabSz="1219200">
                <a:defRPr/>
              </a:pPr>
              <a:endParaRPr lang="zh-CN" altLang="en-US" sz="332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329128" y="5152848"/>
            <a:ext cx="1145275" cy="1145275"/>
            <a:chOff x="3996846" y="3864636"/>
            <a:chExt cx="858956" cy="858956"/>
          </a:xfrm>
        </p:grpSpPr>
        <p:grpSp>
          <p:nvGrpSpPr>
            <p:cNvPr id="69" name="组合 68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1" name="同心圆 7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70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62560" tIns="81280" rIns="162560" bIns="81280"/>
            <a:lstStyle/>
            <a:p>
              <a:pPr defTabSz="1219200">
                <a:defRPr/>
              </a:pPr>
              <a:endParaRPr lang="zh-CN" altLang="en-US" sz="332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7479272" y="2662754"/>
            <a:ext cx="1261110" cy="427990"/>
          </a:xfrm>
          <a:prstGeom prst="rect">
            <a:avLst/>
          </a:prstGeom>
        </p:spPr>
        <p:txBody>
          <a:bodyPr wrap="none" lIns="121908" tIns="60955" rIns="121908" bIns="60955">
            <a:spAutoFit/>
          </a:bodyPr>
          <a:lstStyle/>
          <a:p>
            <a:pPr algn="l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7440149" y="2973058"/>
            <a:ext cx="4057651" cy="572770"/>
          </a:xfrm>
          <a:prstGeom prst="rect">
            <a:avLst/>
          </a:prstGeom>
          <a:noFill/>
          <a:ln>
            <a:noFill/>
          </a:ln>
        </p:spPr>
        <p:txBody>
          <a:bodyPr lIns="121908" tIns="60955" rIns="121908" bIns="6095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en-US" altLang="zh-CN" sz="1335" dirty="0"/>
          </a:p>
        </p:txBody>
      </p:sp>
      <p:sp>
        <p:nvSpPr>
          <p:cNvPr id="75" name="矩形 74"/>
          <p:cNvSpPr/>
          <p:nvPr/>
        </p:nvSpPr>
        <p:spPr>
          <a:xfrm>
            <a:off x="7578683" y="4037387"/>
            <a:ext cx="1261110" cy="427990"/>
          </a:xfrm>
          <a:prstGeom prst="rect">
            <a:avLst/>
          </a:prstGeom>
        </p:spPr>
        <p:txBody>
          <a:bodyPr wrap="none" lIns="121908" tIns="60955" rIns="121908" bIns="60955">
            <a:spAutoFit/>
          </a:bodyPr>
          <a:lstStyle/>
          <a:p>
            <a:pPr algn="l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7539560" y="4347691"/>
            <a:ext cx="4057651" cy="572770"/>
          </a:xfrm>
          <a:prstGeom prst="rect">
            <a:avLst/>
          </a:prstGeom>
          <a:noFill/>
          <a:ln>
            <a:noFill/>
          </a:ln>
        </p:spPr>
        <p:txBody>
          <a:bodyPr lIns="121908" tIns="60955" rIns="121908" bIns="6095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en-US" altLang="zh-CN" sz="1335" dirty="0"/>
          </a:p>
        </p:txBody>
      </p:sp>
      <p:sp>
        <p:nvSpPr>
          <p:cNvPr id="84" name="矩形 83"/>
          <p:cNvSpPr/>
          <p:nvPr/>
        </p:nvSpPr>
        <p:spPr>
          <a:xfrm>
            <a:off x="6678689" y="5296613"/>
            <a:ext cx="1261110" cy="427990"/>
          </a:xfrm>
          <a:prstGeom prst="rect">
            <a:avLst/>
          </a:prstGeom>
        </p:spPr>
        <p:txBody>
          <a:bodyPr wrap="none" lIns="121908" tIns="60955" rIns="121908" bIns="60955">
            <a:spAutoFit/>
          </a:bodyPr>
          <a:lstStyle/>
          <a:p>
            <a:pPr algn="l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输入内容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矩形 47"/>
          <p:cNvSpPr>
            <a:spLocks noChangeArrowheads="1"/>
          </p:cNvSpPr>
          <p:nvPr/>
        </p:nvSpPr>
        <p:spPr bwMode="auto">
          <a:xfrm>
            <a:off x="6639567" y="5606917"/>
            <a:ext cx="4057651" cy="572770"/>
          </a:xfrm>
          <a:prstGeom prst="rect">
            <a:avLst/>
          </a:prstGeom>
          <a:noFill/>
          <a:ln>
            <a:noFill/>
          </a:ln>
        </p:spPr>
        <p:txBody>
          <a:bodyPr lIns="121908" tIns="60955" rIns="121908" bIns="6095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输入内容</a:t>
            </a:r>
            <a:endParaRPr lang="en-US" altLang="zh-CN" sz="1335" dirty="0"/>
          </a:p>
        </p:txBody>
      </p:sp>
      <p:grpSp>
        <p:nvGrpSpPr>
          <p:cNvPr id="6" name="组合 5"/>
          <p:cNvGrpSpPr/>
          <p:nvPr/>
        </p:nvGrpSpPr>
        <p:grpSpPr>
          <a:xfrm>
            <a:off x="687070" y="542925"/>
            <a:ext cx="10817860" cy="642620"/>
            <a:chOff x="1082" y="855"/>
            <a:chExt cx="17036" cy="101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82" y="1867"/>
              <a:ext cx="1703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1082" y="855"/>
              <a:ext cx="5938" cy="791"/>
              <a:chOff x="1082" y="433"/>
              <a:chExt cx="5938" cy="791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082" y="535"/>
                <a:ext cx="577" cy="577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909" y="433"/>
                <a:ext cx="2744" cy="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665" spc="400" dirty="0">
                    <a:latin typeface="方正兰亭细黑_GBK" pitchFamily="2" charset="-122"/>
                    <a:ea typeface="方正兰亭细黑_GBK" pitchFamily="2" charset="-122"/>
                  </a:rPr>
                  <a:t>输入内容</a:t>
                </a:r>
                <a:endParaRPr lang="zh-CN" altLang="en-US" sz="2665" spc="400" dirty="0">
                  <a:latin typeface="方正兰亭细黑_GBK" pitchFamily="2" charset="-122"/>
                  <a:ea typeface="方正兰亭细黑_GBK" pitchFamily="2" charset="-122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020" y="562"/>
                <a:ext cx="2000" cy="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135" dirty="0">
                    <a:solidFill>
                      <a:srgbClr val="C00000"/>
                    </a:solidFill>
                    <a:latin typeface="Kozuka Gothic Pro R" pitchFamily="34" charset="-128"/>
                    <a:ea typeface="Kozuka Gothic Pro R" pitchFamily="34" charset="-128"/>
                  </a:rPr>
                  <a:t>输入内容</a:t>
                </a:r>
                <a:endParaRPr lang="en-US" altLang="zh-CN" sz="2135" dirty="0">
                  <a:solidFill>
                    <a:srgbClr val="C00000"/>
                  </a:solidFill>
                  <a:latin typeface="Kozuka Gothic Pro R" pitchFamily="34" charset="-128"/>
                  <a:ea typeface="Kozuka Gothic Pro R" pitchFamily="34" charset="-128"/>
                </a:endParaRPr>
              </a:p>
            </p:txBody>
          </p:sp>
          <p:cxnSp>
            <p:nvCxnSpPr>
              <p:cNvPr id="2" name="直接连接符 1"/>
              <p:cNvCxnSpPr/>
              <p:nvPr/>
            </p:nvCxnSpPr>
            <p:spPr>
              <a:xfrm>
                <a:off x="4844" y="605"/>
                <a:ext cx="0" cy="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图片 4" descr="/private/var/folders/g_/lbsh_h6s3pd5_t_hfb0b89m40000gn/T/com.kingsoft.wpsoffice.mac/picturecompress_20230825144717/output_1.jpgoutput_1"/>
          <p:cNvPicPr>
            <a:picLocks noChangeAspect="1"/>
          </p:cNvPicPr>
          <p:nvPr/>
        </p:nvPicPr>
        <p:blipFill>
          <a:blip r:embed="rId1"/>
          <a:srcRect l="26232" t="4716" r="844" b="1957"/>
          <a:stretch>
            <a:fillRect/>
          </a:stretch>
        </p:blipFill>
        <p:spPr>
          <a:xfrm>
            <a:off x="316230" y="2158365"/>
            <a:ext cx="3551555" cy="3463290"/>
          </a:xfrm>
          <a:prstGeom prst="ellipse">
            <a:avLst/>
          </a:prstGeom>
        </p:spPr>
      </p:pic>
      <p:pic>
        <p:nvPicPr>
          <p:cNvPr id="15" name="图片 14" descr="南京审计大学商学院-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060" y="217805"/>
            <a:ext cx="6123940" cy="5854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3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1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2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/>
          <p:bldP spid="43" grpId="0"/>
          <p:bldP spid="47" grpId="0" animBg="1"/>
          <p:bldP spid="48" grpId="0" animBg="1"/>
          <p:bldP spid="49" grpId="0" animBg="1"/>
          <p:bldP spid="50" grpId="0" animBg="1"/>
          <p:bldP spid="73" grpId="0"/>
          <p:bldP spid="74" grpId="0"/>
          <p:bldP spid="75" grpId="0"/>
          <p:bldP spid="80" grpId="0"/>
          <p:bldP spid="84" grpId="0"/>
          <p:bldP spid="8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3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/>
          <p:bldP spid="43" grpId="0"/>
          <p:bldP spid="47" grpId="0" animBg="1"/>
          <p:bldP spid="48" grpId="0" animBg="1"/>
          <p:bldP spid="49" grpId="0" animBg="1"/>
          <p:bldP spid="50" grpId="0" animBg="1"/>
          <p:bldP spid="73" grpId="0"/>
          <p:bldP spid="74" grpId="0"/>
          <p:bldP spid="75" grpId="0"/>
          <p:bldP spid="80" grpId="0"/>
          <p:bldP spid="84" grpId="0"/>
          <p:bldP spid="8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5039883" cy="68580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3282549" y="3582799"/>
            <a:ext cx="1661323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66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第二部分</a:t>
            </a:r>
            <a:endParaRPr lang="zh-CN" altLang="en-US" sz="2665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17043" y="1623733"/>
            <a:ext cx="1734808" cy="1734808"/>
            <a:chOff x="2262782" y="12178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2178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2569626" y="1606074"/>
              <a:ext cx="687417" cy="585444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3F6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sp>
        <p:nvSpPr>
          <p:cNvPr id="4" name="TextBox 1"/>
          <p:cNvSpPr txBox="1"/>
          <p:nvPr/>
        </p:nvSpPr>
        <p:spPr>
          <a:xfrm>
            <a:off x="5316485" y="1928805"/>
            <a:ext cx="2900680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5335" b="1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5335" b="1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5933604" y="3321204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2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5933604" y="4422708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2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5933604" y="498006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2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5933604" y="553742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2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7880470" y="338419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输入内容</a:t>
            </a:r>
            <a:endParaRPr lang="en-US" altLang="zh-CN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541754" y="3357868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rgbClr val="1A3F6C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541754" y="4408965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rgbClr val="1A3F6C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541754" y="4992116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rgbClr val="1A3F6C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541754" y="5575266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rgbClr val="1A3F6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33604" y="38754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dirty="0">
                <a:latin typeface="方正兰亭细黑_GBK" pitchFamily="2" charset="-122"/>
                <a:ea typeface="方正兰亭细黑_GBK" pitchFamily="2" charset="-122"/>
              </a:rPr>
              <a:t>输入内容</a:t>
            </a:r>
            <a:endParaRPr lang="zh-CN" altLang="en-US" sz="2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541754" y="3912154"/>
            <a:ext cx="366369" cy="36636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rgbClr val="1A3F6C"/>
              </a:solidFill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7880470" y="391251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输入内容</a:t>
            </a:r>
            <a:endParaRPr lang="en-US" altLang="zh-CN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9" name="TextBox 18"/>
          <p:cNvSpPr txBox="1"/>
          <p:nvPr/>
        </p:nvSpPr>
        <p:spPr>
          <a:xfrm>
            <a:off x="7905870" y="445099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输入内容</a:t>
            </a:r>
            <a:endParaRPr lang="en-US" altLang="zh-CN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1" name="TextBox 18"/>
          <p:cNvSpPr txBox="1"/>
          <p:nvPr/>
        </p:nvSpPr>
        <p:spPr>
          <a:xfrm>
            <a:off x="7905870" y="497931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输入内容</a:t>
            </a:r>
            <a:endParaRPr lang="en-US" altLang="zh-CN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2" name="TextBox 18"/>
          <p:cNvSpPr txBox="1"/>
          <p:nvPr/>
        </p:nvSpPr>
        <p:spPr>
          <a:xfrm>
            <a:off x="7905870" y="5559070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输入内容</a:t>
            </a:r>
            <a:endParaRPr lang="en-US" altLang="zh-CN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8" name="图片 7" descr="南京审计大学商学院-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060" y="217805"/>
            <a:ext cx="6123940" cy="585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4" grpId="0"/>
      <p:bldP spid="6" grpId="0"/>
      <p:bldP spid="7" grpId="0"/>
      <p:bldP spid="9" grpId="0"/>
      <p:bldP spid="10" grpId="0"/>
      <p:bldP spid="11" grpId="0"/>
      <p:bldP spid="24" grpId="0" bldLvl="0" animBg="1"/>
      <p:bldP spid="25" grpId="0" bldLvl="0" animBg="1"/>
      <p:bldP spid="26" grpId="0" bldLvl="0" animBg="1"/>
      <p:bldP spid="27" grpId="0" bldLvl="0" animBg="1"/>
      <p:bldP spid="28" grpId="0"/>
      <p:bldP spid="30" grpId="0" bldLvl="0" animBg="1"/>
      <p:bldP spid="14" grpId="0"/>
      <p:bldP spid="29" grpId="0"/>
      <p:bldP spid="31" grpId="0"/>
      <p:bldP spid="32" grpId="0"/>
    </p:bldLst>
  </p:timing>
</p:sld>
</file>

<file path=ppt/tags/tag1.xml><?xml version="1.0" encoding="utf-8"?>
<p:tagLst xmlns:p="http://schemas.openxmlformats.org/presentationml/2006/main">
  <p:tag name="SELECTED" val="True"/>
</p:tagLst>
</file>

<file path=ppt/tags/tag10.xml><?xml version="1.0" encoding="utf-8"?>
<p:tagLst xmlns:p="http://schemas.openxmlformats.org/presentationml/2006/main">
  <p:tag name="SELECTED" val="True"/>
</p:tagLst>
</file>

<file path=ppt/tags/tag2.xml><?xml version="1.0" encoding="utf-8"?>
<p:tagLst xmlns:p="http://schemas.openxmlformats.org/presentationml/2006/main">
  <p:tag name="SELECTED" val="True"/>
</p:tagLst>
</file>

<file path=ppt/tags/tag3.xml><?xml version="1.0" encoding="utf-8"?>
<p:tagLst xmlns:p="http://schemas.openxmlformats.org/presentationml/2006/main">
  <p:tag name="SELECTED" val="True"/>
</p:tagLst>
</file>

<file path=ppt/tags/tag4.xml><?xml version="1.0" encoding="utf-8"?>
<p:tagLst xmlns:p="http://schemas.openxmlformats.org/presentationml/2006/main">
  <p:tag name="SELECTED" val="True"/>
</p:tagLst>
</file>

<file path=ppt/tags/tag5.xml><?xml version="1.0" encoding="utf-8"?>
<p:tagLst xmlns:p="http://schemas.openxmlformats.org/presentationml/2006/main">
  <p:tag name="SELECTED" val="True"/>
</p:tagLst>
</file>

<file path=ppt/tags/tag6.xml><?xml version="1.0" encoding="utf-8"?>
<p:tagLst xmlns:p="http://schemas.openxmlformats.org/presentationml/2006/main">
  <p:tag name="SELECTED" val="True"/>
</p:tagLst>
</file>

<file path=ppt/tags/tag7.xml><?xml version="1.0" encoding="utf-8"?>
<p:tagLst xmlns:p="http://schemas.openxmlformats.org/presentationml/2006/main">
  <p:tag name="SELECTED" val="True"/>
</p:tagLst>
</file>

<file path=ppt/tags/tag8.xml><?xml version="1.0" encoding="utf-8"?>
<p:tagLst xmlns:p="http://schemas.openxmlformats.org/presentationml/2006/main">
  <p:tag name="SELECTED" val="True"/>
</p:tagLst>
</file>

<file path=ppt/tags/tag9.xml><?xml version="1.0" encoding="utf-8"?>
<p:tagLst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1574</Words>
  <Application>WPS 演示</Application>
  <PresentationFormat>宽屏</PresentationFormat>
  <Paragraphs>497</Paragraphs>
  <Slides>20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5" baseType="lpstr">
      <vt:lpstr>Arial</vt:lpstr>
      <vt:lpstr>宋体</vt:lpstr>
      <vt:lpstr>Wingdings</vt:lpstr>
      <vt:lpstr>方正兰亭粗黑_GBK</vt:lpstr>
      <vt:lpstr>汉仪中黑KW</vt:lpstr>
      <vt:lpstr>方正超粗黑简体</vt:lpstr>
      <vt:lpstr>微软雅黑</vt:lpstr>
      <vt:lpstr>方正兰亭细黑_GBK</vt:lpstr>
      <vt:lpstr>黑体-简</vt:lpstr>
      <vt:lpstr>Watford DB</vt:lpstr>
      <vt:lpstr>造字工房劲黑（非商用）常规体</vt:lpstr>
      <vt:lpstr>Kozuka Gothic Pro R</vt:lpstr>
      <vt:lpstr>汉仪旗黑</vt:lpstr>
      <vt:lpstr>Calibri</vt:lpstr>
      <vt:lpstr>等线</vt:lpstr>
      <vt:lpstr>汉仪中等线KW</vt:lpstr>
      <vt:lpstr>等线 Light</vt:lpstr>
      <vt:lpstr>宋体</vt:lpstr>
      <vt:lpstr>Arial Unicode MS</vt:lpstr>
      <vt:lpstr>方正兰亭细黑_GBK_M</vt:lpstr>
      <vt:lpstr>Impact</vt:lpstr>
      <vt:lpstr>苹方-简</vt:lpstr>
      <vt:lpstr>Helvetica Neue</vt:lpstr>
      <vt:lpstr>汉仪书宋二KW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sarah</cp:lastModifiedBy>
  <cp:revision>18</cp:revision>
  <dcterms:created xsi:type="dcterms:W3CDTF">2023-09-18T13:09:44Z</dcterms:created>
  <dcterms:modified xsi:type="dcterms:W3CDTF">2023-09-18T13:09:44Z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F5A42AF2F0498ADC047DE364808E5573_42</vt:lpwstr>
  </property>
  <property fmtid="{D5CDD505-2E9C-101B-9397-08002B2CF9AE}" pid="3" name="KSOProductBuildVer">
    <vt:lpwstr>2052-6.0.2.8225</vt:lpwstr>
  </property>
</Properties>
</file>