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1"/>
  </p:sldMasterIdLst>
  <p:notesMasterIdLst>
    <p:notesMasterId r:id="rId4"/>
  </p:notesMasterIdLst>
  <p:sldIdLst>
    <p:sldId id="374" r:id="rId3"/>
    <p:sldId id="381" r:id="rId5"/>
    <p:sldId id="380" r:id="rId6"/>
    <p:sldId id="372" r:id="rId7"/>
    <p:sldId id="371" r:id="rId8"/>
    <p:sldId id="375" r:id="rId9"/>
    <p:sldId id="436" r:id="rId10"/>
    <p:sldId id="384" r:id="rId11"/>
    <p:sldId id="390" r:id="rId12"/>
    <p:sldId id="432" r:id="rId13"/>
    <p:sldId id="437" r:id="rId14"/>
    <p:sldId id="392" r:id="rId15"/>
    <p:sldId id="393" r:id="rId16"/>
    <p:sldId id="394" r:id="rId17"/>
    <p:sldId id="441" r:id="rId18"/>
    <p:sldId id="395" r:id="rId19"/>
    <p:sldId id="396" r:id="rId20"/>
    <p:sldId id="404" r:id="rId21"/>
    <p:sldId id="430" r:id="rId22"/>
    <p:sldId id="442" r:id="rId23"/>
  </p:sldIdLst>
  <p:sldSz cx="12190095" cy="6859270"/>
  <p:notesSz cx="6858000" cy="9144000"/>
  <p:embeddedFontLst>
    <p:embeddedFont>
      <p:font typeface="Arial Unicode MS" panose="020B0604020202020204" charset="-122"/>
      <p:regular r:id="rId27"/>
    </p:embeddedFont>
  </p:embeddedFont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itchFamily="2" charset="-122"/>
        <a:cs typeface="+mn-cs"/>
      </a:defRPr>
    </a:lvl1pPr>
    <a:lvl2pPr marL="606425" indent="-17335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itchFamily="2" charset="-122"/>
        <a:cs typeface="+mn-cs"/>
      </a:defRPr>
    </a:lvl2pPr>
    <a:lvl3pPr marL="1216025" indent="-34925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itchFamily="2" charset="-122"/>
        <a:cs typeface="+mn-cs"/>
      </a:defRPr>
    </a:lvl3pPr>
    <a:lvl4pPr marL="1825625" indent="-52514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itchFamily="2" charset="-122"/>
        <a:cs typeface="+mn-cs"/>
      </a:defRPr>
    </a:lvl4pPr>
    <a:lvl5pPr marL="2435225" indent="-7016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itchFamily="2" charset="-122"/>
        <a:cs typeface="+mn-cs"/>
      </a:defRPr>
    </a:lvl5pPr>
    <a:lvl6pPr marL="2167890" algn="l" defTabSz="866775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itchFamily="2" charset="-122"/>
        <a:cs typeface="+mn-cs"/>
      </a:defRPr>
    </a:lvl6pPr>
    <a:lvl7pPr marL="2600960" algn="l" defTabSz="866775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itchFamily="2" charset="-122"/>
        <a:cs typeface="+mn-cs"/>
      </a:defRPr>
    </a:lvl7pPr>
    <a:lvl8pPr marL="3034665" algn="l" defTabSz="866775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itchFamily="2" charset="-122"/>
        <a:cs typeface="+mn-cs"/>
      </a:defRPr>
    </a:lvl8pPr>
    <a:lvl9pPr marL="3468370" algn="l" defTabSz="866775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5" userDrawn="1">
          <p15:clr>
            <a:srgbClr val="A4A3A4"/>
          </p15:clr>
        </p15:guide>
        <p15:guide id="2" pos="388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8EC0"/>
    <a:srgbClr val="26A244"/>
    <a:srgbClr val="DDEDF5"/>
    <a:srgbClr val="009882"/>
    <a:srgbClr val="093385"/>
    <a:srgbClr val="AF002B"/>
    <a:srgbClr val="820000"/>
    <a:srgbClr val="C00000"/>
    <a:srgbClr val="FFFFFF"/>
    <a:srgbClr val="8F50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797" autoAdjust="0"/>
    <p:restoredTop sz="90877" autoAdjust="0"/>
  </p:normalViewPr>
  <p:slideViewPr>
    <p:cSldViewPr showGuides="1">
      <p:cViewPr>
        <p:scale>
          <a:sx n="68" d="100"/>
          <a:sy n="68" d="100"/>
        </p:scale>
        <p:origin x="-1626" y="-1020"/>
      </p:cViewPr>
      <p:guideLst>
        <p:guide orient="horz" pos="2165"/>
        <p:guide pos="388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3" d="100"/>
        <a:sy n="6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7" Type="http://schemas.openxmlformats.org/officeDocument/2006/relationships/font" Target="fonts/font1.fntdata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330AF29-A718-40EE-9EEF-1ACDE84F90BC}" type="datetimeFigureOut">
              <a:rPr lang="zh-CN" altLang="en-US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smtClean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smtClean="0"/>
              <a:t>单击此处编辑母版文本样式</a:t>
            </a:r>
            <a:endParaRPr lang="zh-CN" altLang="en-US" noProof="0" smtClean="0"/>
          </a:p>
          <a:p>
            <a:pPr lvl="1"/>
            <a:r>
              <a:rPr lang="zh-CN" altLang="en-US" noProof="0" smtClean="0"/>
              <a:t>第二级</a:t>
            </a:r>
            <a:endParaRPr lang="zh-CN" altLang="en-US" noProof="0" smtClean="0"/>
          </a:p>
          <a:p>
            <a:pPr lvl="2"/>
            <a:r>
              <a:rPr lang="zh-CN" altLang="en-US" noProof="0" smtClean="0"/>
              <a:t>第三级</a:t>
            </a:r>
            <a:endParaRPr lang="zh-CN" altLang="en-US" noProof="0" smtClean="0"/>
          </a:p>
          <a:p>
            <a:pPr lvl="3"/>
            <a:r>
              <a:rPr lang="zh-CN" altLang="en-US" noProof="0" smtClean="0"/>
              <a:t>第四级</a:t>
            </a:r>
            <a:endParaRPr lang="zh-CN" altLang="en-US" noProof="0" smtClean="0"/>
          </a:p>
          <a:p>
            <a:pPr lvl="4"/>
            <a:r>
              <a:rPr lang="zh-CN" altLang="en-US" noProof="0" smtClean="0"/>
              <a:t>第五级</a:t>
            </a:r>
            <a:endParaRPr lang="zh-CN" altLang="en-US" noProof="0" smtClean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6DC5C0A-0D26-4132-B61F-2E06C1498EC8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31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86550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29921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73228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167255" algn="l" defTabSz="8667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600325" algn="l" defTabSz="8667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034030" algn="l" defTabSz="8667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467100" algn="l" defTabSz="8667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大侠素材铺  淘宝店：</a:t>
            </a:r>
            <a:r>
              <a:rPr lang="en-US" altLang="zh-CN" dirty="0" smtClean="0"/>
              <a:t>https://dxpu.taobao.com/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F09DD2-183D-42F6-A7EB-D08BF29CE6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71FAE-F02B-4105-9FB8-6BE5C8896E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F09DD2-183D-42F6-A7EB-D08BF29CE6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F09DD2-183D-42F6-A7EB-D08BF29CE6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F09DD2-183D-42F6-A7EB-D08BF29CE6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71FAE-F02B-4105-9FB8-6BE5C8896E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F09DD2-183D-42F6-A7EB-D08BF29CE6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F09DD2-183D-42F6-A7EB-D08BF29CE6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F09DD2-183D-42F6-A7EB-D08BF29CE6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F09DD2-183D-42F6-A7EB-D08BF29CE6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71FAE-F02B-4105-9FB8-6BE5C8896E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大侠素材铺  淘宝店：</a:t>
            </a:r>
            <a:r>
              <a:rPr lang="en-US" altLang="zh-CN" dirty="0" smtClean="0"/>
              <a:t>https://dxpu.taobao.com/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71FAE-F02B-4105-9FB8-6BE5C8896E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F0F33-7035-43E2-846A-EFB195701B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819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71FAE-F02B-4105-9FB8-6BE5C8896E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71FAE-F02B-4105-9FB8-6BE5C8896E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F09DD2-183D-42F6-A7EB-D08BF29CE6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F09DD2-183D-42F6-A7EB-D08BF29CE6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237" y="1123191"/>
            <a:ext cx="9143939" cy="2387907"/>
          </a:xfrm>
        </p:spPr>
        <p:txBody>
          <a:bodyPr anchor="b"/>
          <a:lstStyle>
            <a:lvl1pPr algn="ctr">
              <a:defRPr sz="57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237" y="3602940"/>
            <a:ext cx="9143939" cy="1656178"/>
          </a:xfrm>
        </p:spPr>
        <p:txBody>
          <a:bodyPr/>
          <a:lstStyle>
            <a:lvl1pPr marL="0" indent="0" algn="ctr">
              <a:buNone/>
              <a:defRPr sz="2300"/>
            </a:lvl1pPr>
            <a:lvl2pPr marL="433705" indent="0" algn="ctr">
              <a:buNone/>
              <a:defRPr sz="1900"/>
            </a:lvl2pPr>
            <a:lvl3pPr marL="866775" indent="0" algn="ctr">
              <a:buNone/>
              <a:defRPr sz="1700"/>
            </a:lvl3pPr>
            <a:lvl4pPr marL="1300480" indent="0" algn="ctr">
              <a:buNone/>
              <a:defRPr sz="1500"/>
            </a:lvl4pPr>
            <a:lvl5pPr marL="1734185" indent="0" algn="ctr">
              <a:buNone/>
              <a:defRPr sz="1500"/>
            </a:lvl5pPr>
            <a:lvl6pPr marL="2167890" indent="0" algn="ctr">
              <a:buNone/>
              <a:defRPr sz="1500"/>
            </a:lvl6pPr>
            <a:lvl7pPr marL="2600960" indent="0" algn="ctr">
              <a:buNone/>
              <a:defRPr sz="1500"/>
            </a:lvl7pPr>
            <a:lvl8pPr marL="3034665" indent="0" algn="ctr">
              <a:buNone/>
              <a:defRPr sz="1500"/>
            </a:lvl8pPr>
            <a:lvl9pPr marL="3468370" indent="0" algn="ctr">
              <a:buNone/>
              <a:defRPr sz="15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95E7C-7932-4CE8-A19A-E1C84E32DA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B9559-2EAB-429A-B5F1-E8B7186AAC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:fade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:fade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:fade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:fade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:fade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:fade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:fade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:fade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:fade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:fade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95E7C-7932-4CE8-A19A-E1C84E32DA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B9559-2EAB-429A-B5F1-E8B7186AAC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:fade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:fade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:fade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:fade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:fade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:fade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:fade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95E7C-7932-4CE8-A19A-E1C84E32DA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B9559-2EAB-429A-B5F1-E8B7186AAC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1A47EC-9AE7-4A16-8F4D-F3E4013D7CC7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09480" y="6357822"/>
            <a:ext cx="2742843" cy="36521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7983789-BDD4-435B-9506-6097E057212F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:fade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:fade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:fade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7" Type="http://schemas.openxmlformats.org/officeDocument/2006/relationships/theme" Target="../theme/theme1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3" y="365865"/>
            <a:ext cx="10513647" cy="1324942"/>
          </a:xfrm>
          <a:prstGeom prst="rect">
            <a:avLst/>
          </a:prstGeom>
        </p:spPr>
        <p:txBody>
          <a:bodyPr vert="horz" lIns="86703" tIns="43352" rIns="86703" bIns="43352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3" y="1826313"/>
            <a:ext cx="10513647" cy="4352736"/>
          </a:xfrm>
          <a:prstGeom prst="rect">
            <a:avLst/>
          </a:prstGeom>
        </p:spPr>
        <p:txBody>
          <a:bodyPr vert="horz" lIns="86703" tIns="43352" rIns="86703" bIns="43352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3" y="6358219"/>
            <a:ext cx="2742429" cy="364359"/>
          </a:xfrm>
          <a:prstGeom prst="rect">
            <a:avLst/>
          </a:prstGeom>
        </p:spPr>
        <p:txBody>
          <a:bodyPr vert="horz" lIns="86703" tIns="43352" rIns="86703" bIns="43352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95E7C-7932-4CE8-A19A-E1C84E32DA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385" y="6358219"/>
            <a:ext cx="4113643" cy="364359"/>
          </a:xfrm>
          <a:prstGeom prst="rect">
            <a:avLst/>
          </a:prstGeom>
        </p:spPr>
        <p:txBody>
          <a:bodyPr vert="horz" lIns="86703" tIns="43352" rIns="86703" bIns="43352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602" y="6358219"/>
            <a:ext cx="2742429" cy="364359"/>
          </a:xfrm>
          <a:prstGeom prst="rect">
            <a:avLst/>
          </a:prstGeom>
        </p:spPr>
        <p:txBody>
          <a:bodyPr vert="horz" lIns="86703" tIns="43352" rIns="86703" bIns="43352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3B9559-2EAB-429A-B5F1-E8B7186AAC8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</p:sldLayoutIdLst>
  <p:timing>
    <p:tnLst>
      <p:par>
        <p:cTn id="1" dur="indefinite" restart="never" nodeType="tmRoot"/>
      </p:par>
    </p:tnLst>
  </p:timing>
  <p:txStyles>
    <p:titleStyle>
      <a:lvl1pPr algn="l" defTabSz="866775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535" indent="-216535" algn="l" defTabSz="866775" rtl="0" eaLnBrk="1" latinLnBrk="0" hangingPunct="1">
        <a:lnSpc>
          <a:spcPct val="90000"/>
        </a:lnSpc>
        <a:spcBef>
          <a:spcPts val="9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4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8394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1701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2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8442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1813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5120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8490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7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3705" algn="l" defTabSz="8667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6775" algn="l" defTabSz="8667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00480" algn="l" defTabSz="8667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34185" algn="l" defTabSz="8667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7890" algn="l" defTabSz="8667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00960" algn="l" defTabSz="8667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34665" algn="l" defTabSz="8667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68370" algn="l" defTabSz="8667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26.xml"/><Relationship Id="rId2" Type="http://schemas.openxmlformats.org/officeDocument/2006/relationships/image" Target="../media/image2.png"/><Relationship Id="rId1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2.png"/><Relationship Id="rId1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0.xml"/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6.xml"/><Relationship Id="rId1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26.xml"/><Relationship Id="rId2" Type="http://schemas.openxmlformats.org/officeDocument/2006/relationships/image" Target="../media/image2.png"/><Relationship Id="rId1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2.png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9.xml"/><Relationship Id="rId5" Type="http://schemas.openxmlformats.org/officeDocument/2006/relationships/image" Target="../media/image2.png"/><Relationship Id="rId4" Type="http://schemas.openxmlformats.org/officeDocument/2006/relationships/image" Target="../media/image12.jpeg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/private/var/folders/g_/lbsh_h6s3pd5_t_hfb0b89m40000gn/T/com.kingsoft.wpsoffice.mac/picturecompress_20230826123536/output_1.jpgoutput_1"/>
          <p:cNvPicPr>
            <a:picLocks noChangeAspect="1"/>
          </p:cNvPicPr>
          <p:nvPr/>
        </p:nvPicPr>
        <p:blipFill>
          <a:blip r:embed="rId1">
            <a:alphaModFix amt="20000"/>
          </a:blip>
          <a:srcRect r="26226" b="10800"/>
          <a:stretch>
            <a:fillRect/>
          </a:stretch>
        </p:blipFill>
        <p:spPr>
          <a:xfrm>
            <a:off x="-4445" y="0"/>
            <a:ext cx="12194540" cy="6859270"/>
          </a:xfrm>
          <a:prstGeom prst="rect">
            <a:avLst/>
          </a:prstGeom>
        </p:spPr>
      </p:pic>
      <p:sp>
        <p:nvSpPr>
          <p:cNvPr id="24" name="AutoShape 3"/>
          <p:cNvSpPr>
            <a:spLocks noChangeAspect="1" noChangeArrowheads="1" noTextEdit="1"/>
          </p:cNvSpPr>
          <p:nvPr/>
        </p:nvSpPr>
        <p:spPr bwMode="auto">
          <a:xfrm>
            <a:off x="-1" y="0"/>
            <a:ext cx="12307355" cy="6859588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07" tIns="60953" rIns="121907" bIns="60953" numCol="1" anchor="t" anchorCtr="0" compatLnSpc="1"/>
          <a:lstStyle/>
          <a:p>
            <a:endParaRPr lang="zh-CN" altLang="en-US"/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-1" y="0"/>
            <a:ext cx="12303093" cy="6859588"/>
          </a:xfrm>
          <a:prstGeom prst="rect">
            <a:avLst/>
          </a:prstGeom>
          <a:noFill/>
          <a:ln w="0">
            <a:noFill/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07" tIns="60953" rIns="121907" bIns="60953" numCol="1" anchor="t" anchorCtr="0" compatLnSpc="1"/>
          <a:lstStyle/>
          <a:p>
            <a:endParaRPr lang="zh-CN" altLang="en-US"/>
          </a:p>
        </p:txBody>
      </p:sp>
      <p:sp>
        <p:nvSpPr>
          <p:cNvPr id="26" name="Freeform 6"/>
          <p:cNvSpPr/>
          <p:nvPr/>
        </p:nvSpPr>
        <p:spPr bwMode="auto">
          <a:xfrm>
            <a:off x="1" y="1"/>
            <a:ext cx="8834192" cy="2777410"/>
          </a:xfrm>
          <a:custGeom>
            <a:avLst/>
            <a:gdLst>
              <a:gd name="T0" fmla="*/ 0 w 4146"/>
              <a:gd name="T1" fmla="*/ 0 h 1307"/>
              <a:gd name="T2" fmla="*/ 4146 w 4146"/>
              <a:gd name="T3" fmla="*/ 0 h 1307"/>
              <a:gd name="T4" fmla="*/ 3392 w 4146"/>
              <a:gd name="T5" fmla="*/ 1307 h 1307"/>
              <a:gd name="T6" fmla="*/ 0 w 4146"/>
              <a:gd name="T7" fmla="*/ 1307 h 1307"/>
              <a:gd name="T8" fmla="*/ 0 w 4146"/>
              <a:gd name="T9" fmla="*/ 0 h 13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6" h="1307">
                <a:moveTo>
                  <a:pt x="0" y="0"/>
                </a:moveTo>
                <a:lnTo>
                  <a:pt x="4146" y="0"/>
                </a:lnTo>
                <a:lnTo>
                  <a:pt x="3392" y="1307"/>
                </a:lnTo>
                <a:lnTo>
                  <a:pt x="0" y="130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</a:ln>
        </p:spPr>
        <p:txBody>
          <a:bodyPr vert="horz" wrap="square" lIns="121907" tIns="60953" rIns="121907" bIns="60953" numCol="1" anchor="t" anchorCtr="0" compatLnSpc="1"/>
          <a:lstStyle/>
          <a:p>
            <a:endParaRPr lang="zh-CN" altLang="en-US"/>
          </a:p>
        </p:txBody>
      </p:sp>
      <p:sp>
        <p:nvSpPr>
          <p:cNvPr id="27" name="Freeform 7"/>
          <p:cNvSpPr/>
          <p:nvPr/>
        </p:nvSpPr>
        <p:spPr bwMode="auto">
          <a:xfrm>
            <a:off x="-4262" y="892172"/>
            <a:ext cx="6209864" cy="2474346"/>
          </a:xfrm>
          <a:custGeom>
            <a:avLst/>
            <a:gdLst>
              <a:gd name="T0" fmla="*/ 0 w 2991"/>
              <a:gd name="T1" fmla="*/ 0 h 1195"/>
              <a:gd name="T2" fmla="*/ 2991 w 2991"/>
              <a:gd name="T3" fmla="*/ 0 h 1195"/>
              <a:gd name="T4" fmla="*/ 2301 w 2991"/>
              <a:gd name="T5" fmla="*/ 1195 h 1195"/>
              <a:gd name="T6" fmla="*/ 0 w 2991"/>
              <a:gd name="T7" fmla="*/ 1195 h 1195"/>
              <a:gd name="T8" fmla="*/ 0 w 2991"/>
              <a:gd name="T9" fmla="*/ 0 h 1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91" h="1195">
                <a:moveTo>
                  <a:pt x="0" y="0"/>
                </a:moveTo>
                <a:lnTo>
                  <a:pt x="2991" y="0"/>
                </a:lnTo>
                <a:lnTo>
                  <a:pt x="2301" y="1195"/>
                </a:lnTo>
                <a:lnTo>
                  <a:pt x="0" y="1195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0">
            <a:noFill/>
            <a:prstDash val="solid"/>
            <a:round/>
          </a:ln>
        </p:spPr>
        <p:txBody>
          <a:bodyPr vert="horz" wrap="square" lIns="121907" tIns="60953" rIns="121907" bIns="60953" numCol="1" anchor="t" anchorCtr="0" compatLnSpc="1"/>
          <a:lstStyle/>
          <a:p>
            <a:endParaRPr lang="zh-CN" altLang="en-US"/>
          </a:p>
        </p:txBody>
      </p:sp>
      <p:sp>
        <p:nvSpPr>
          <p:cNvPr id="28" name="Freeform 8"/>
          <p:cNvSpPr/>
          <p:nvPr/>
        </p:nvSpPr>
        <p:spPr bwMode="auto">
          <a:xfrm>
            <a:off x="0" y="0"/>
            <a:ext cx="5993682" cy="5707020"/>
          </a:xfrm>
          <a:custGeom>
            <a:avLst/>
            <a:gdLst>
              <a:gd name="T0" fmla="*/ 0 w 2917"/>
              <a:gd name="T1" fmla="*/ 0 h 2785"/>
              <a:gd name="T2" fmla="*/ 2917 w 2917"/>
              <a:gd name="T3" fmla="*/ 0 h 2785"/>
              <a:gd name="T4" fmla="*/ 1308 w 2917"/>
              <a:gd name="T5" fmla="*/ 2785 h 2785"/>
              <a:gd name="T6" fmla="*/ 0 w 2917"/>
              <a:gd name="T7" fmla="*/ 2785 h 2785"/>
              <a:gd name="T8" fmla="*/ 0 w 2917"/>
              <a:gd name="T9" fmla="*/ 0 h 27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17" h="2785">
                <a:moveTo>
                  <a:pt x="0" y="0"/>
                </a:moveTo>
                <a:lnTo>
                  <a:pt x="2917" y="0"/>
                </a:lnTo>
                <a:lnTo>
                  <a:pt x="1308" y="2785"/>
                </a:lnTo>
                <a:lnTo>
                  <a:pt x="0" y="2785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 w="0">
            <a:noFill/>
            <a:prstDash val="solid"/>
            <a:round/>
          </a:ln>
        </p:spPr>
        <p:txBody>
          <a:bodyPr vert="horz" wrap="square" lIns="121907" tIns="60953" rIns="121907" bIns="60953" numCol="1" anchor="t" anchorCtr="0" compatLnSpc="1"/>
          <a:lstStyle/>
          <a:p>
            <a:endParaRPr lang="zh-CN" altLang="en-US"/>
          </a:p>
        </p:txBody>
      </p:sp>
      <p:sp>
        <p:nvSpPr>
          <p:cNvPr id="29" name="Freeform 9"/>
          <p:cNvSpPr/>
          <p:nvPr/>
        </p:nvSpPr>
        <p:spPr bwMode="auto">
          <a:xfrm>
            <a:off x="9623598" y="3789834"/>
            <a:ext cx="2566815" cy="3069754"/>
          </a:xfrm>
          <a:custGeom>
            <a:avLst/>
            <a:gdLst>
              <a:gd name="T0" fmla="*/ 1120 w 1817"/>
              <a:gd name="T1" fmla="*/ 0 h 1941"/>
              <a:gd name="T2" fmla="*/ 1817 w 1817"/>
              <a:gd name="T3" fmla="*/ 0 h 1941"/>
              <a:gd name="T4" fmla="*/ 1817 w 1817"/>
              <a:gd name="T5" fmla="*/ 1941 h 1941"/>
              <a:gd name="T6" fmla="*/ 0 w 1817"/>
              <a:gd name="T7" fmla="*/ 1941 h 1941"/>
              <a:gd name="T8" fmla="*/ 1120 w 1817"/>
              <a:gd name="T9" fmla="*/ 0 h 1941"/>
              <a:gd name="connsiteX0" fmla="*/ 0 w 10000"/>
              <a:gd name="connsiteY0" fmla="*/ 10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lose/>
              </a:path>
            </a:pathLst>
          </a:custGeom>
          <a:solidFill>
            <a:srgbClr val="EE7B10"/>
          </a:solidFill>
          <a:ln w="0">
            <a:noFill/>
            <a:prstDash val="solid"/>
            <a:round/>
          </a:ln>
        </p:spPr>
        <p:txBody>
          <a:bodyPr vert="horz" wrap="square" lIns="121907" tIns="60953" rIns="121907" bIns="60953" numCol="1" anchor="t" anchorCtr="0" compatLnSpc="1"/>
          <a:lstStyle/>
          <a:p>
            <a:endParaRPr lang="zh-CN" altLang="en-US"/>
          </a:p>
        </p:txBody>
      </p:sp>
      <p:sp>
        <p:nvSpPr>
          <p:cNvPr id="31" name="矩形 259"/>
          <p:cNvSpPr>
            <a:spLocks noChangeArrowheads="1"/>
          </p:cNvSpPr>
          <p:nvPr/>
        </p:nvSpPr>
        <p:spPr bwMode="auto">
          <a:xfrm>
            <a:off x="5015225" y="3285706"/>
            <a:ext cx="7704856" cy="1384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zh-CN" altLang="en-US" sz="9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简约</a:t>
            </a:r>
            <a:r>
              <a:rPr lang="en-US" altLang="zh-CN" sz="9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PPT</a:t>
            </a:r>
            <a:endParaRPr lang="en-US" altLang="zh-CN" sz="9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 Box 19"/>
          <p:cNvSpPr txBox="1">
            <a:spLocks noChangeArrowheads="1"/>
          </p:cNvSpPr>
          <p:nvPr/>
        </p:nvSpPr>
        <p:spPr bwMode="auto">
          <a:xfrm>
            <a:off x="5159375" y="5013960"/>
            <a:ext cx="1960880" cy="39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汇报人：</a:t>
            </a:r>
            <a:r>
              <a:rPr lang="zh-CN" altLang="en-US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商学院</a:t>
            </a:r>
            <a:endParaRPr lang="zh-CN" altLang="en-US" sz="2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Text Box 20"/>
          <p:cNvSpPr txBox="1">
            <a:spLocks noChangeArrowheads="1"/>
          </p:cNvSpPr>
          <p:nvPr/>
        </p:nvSpPr>
        <p:spPr bwMode="auto">
          <a:xfrm>
            <a:off x="5159375" y="5511165"/>
            <a:ext cx="1484630" cy="39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2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2023</a:t>
            </a:r>
            <a:r>
              <a:rPr lang="zh-CN" altLang="en-US" sz="2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2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lang="zh-CN" altLang="en-US" sz="2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endParaRPr lang="zh-CN" altLang="en-US" sz="2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 descr="南京审计大学商学院-红色描边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" y="189230"/>
            <a:ext cx="5516880" cy="527050"/>
          </a:xfrm>
          <a:prstGeom prst="rect">
            <a:avLst/>
          </a:prstGeom>
        </p:spPr>
      </p:pic>
    </p:spTree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00"/>
                            </p:stCondLst>
                            <p:childTnLst>
                              <p:par>
                                <p:cTn id="3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27" grpId="0" animBg="1"/>
      <p:bldP spid="28" grpId="0" animBg="1"/>
      <p:bldP spid="29" grpId="0" animBg="1"/>
      <p:bldP spid="31" grpId="0"/>
      <p:bldP spid="31" grpId="1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标题 4"/>
          <p:cNvSpPr>
            <a:spLocks noGrp="1"/>
          </p:cNvSpPr>
          <p:nvPr/>
        </p:nvSpPr>
        <p:spPr>
          <a:xfrm>
            <a:off x="1524001" y="1122623"/>
            <a:ext cx="9148763" cy="2388153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91440" tIns="45720" rIns="91440" bIns="45720" anchor="b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000" kern="1200">
                <a:solidFill>
                  <a:srgbClr val="292929"/>
                </a:solidFill>
                <a:latin typeface="Arial" panose="020B0604020202020204" pitchFamily="34" charset="0"/>
                <a:ea typeface="宋体" pitchFamily="2" charset="-122"/>
                <a:cs typeface="+mn-ea"/>
                <a:sym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292929"/>
                </a:solidFill>
                <a:latin typeface="Arial" panose="020B0604020202020204" pitchFamily="34" charset="0"/>
                <a:ea typeface="宋体" pitchFamily="2" charset="-122"/>
                <a:sym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292929"/>
                </a:solidFill>
                <a:latin typeface="Arial" panose="020B0604020202020204" pitchFamily="34" charset="0"/>
                <a:ea typeface="宋体" pitchFamily="2" charset="-122"/>
                <a:sym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292929"/>
                </a:solidFill>
                <a:latin typeface="Arial" panose="020B0604020202020204" pitchFamily="34" charset="0"/>
                <a:ea typeface="宋体" pitchFamily="2" charset="-122"/>
                <a:sym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292929"/>
                </a:solidFill>
                <a:latin typeface="Arial" panose="020B0604020202020204" pitchFamily="34" charset="0"/>
                <a:ea typeface="宋体" pitchFamily="2" charset="-122"/>
                <a:sym typeface="Arial" panose="020B0604020202020204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292929"/>
                </a:solidFill>
                <a:latin typeface="Arial" panose="020B0604020202020204" pitchFamily="34" charset="0"/>
                <a:ea typeface="宋体" pitchFamily="2" charset="-122"/>
                <a:sym typeface="Arial" panose="020B0604020202020204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292929"/>
                </a:solidFill>
                <a:latin typeface="Arial" panose="020B0604020202020204" pitchFamily="34" charset="0"/>
                <a:ea typeface="宋体" pitchFamily="2" charset="-122"/>
                <a:sym typeface="Arial" panose="020B0604020202020204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292929"/>
                </a:solidFill>
                <a:latin typeface="Arial" panose="020B0604020202020204" pitchFamily="34" charset="0"/>
                <a:ea typeface="宋体" pitchFamily="2" charset="-122"/>
                <a:sym typeface="Arial" panose="020B0604020202020204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292929"/>
                </a:solidFill>
                <a:latin typeface="Arial" panose="020B0604020202020204" pitchFamily="34" charset="0"/>
                <a:ea typeface="宋体" pitchFamily="2" charset="-122"/>
                <a:sym typeface="Arial" panose="020B0604020202020204" pitchFamily="34" charset="0"/>
              </a:defRPr>
            </a:lvl9pPr>
          </a:lstStyle>
          <a:p>
            <a:pPr eaLnBrk="1" hangingPunct="1"/>
            <a:endParaRPr lang="zh-CN" altLang="en-US" kern="1200" dirty="0">
              <a:latin typeface="Arial" panose="020B0604020202020204" pitchFamily="34" charset="0"/>
              <a:ea typeface="宋体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246" name="Rectangle 4"/>
          <p:cNvSpPr/>
          <p:nvPr/>
        </p:nvSpPr>
        <p:spPr>
          <a:xfrm>
            <a:off x="6440806" y="1781176"/>
            <a:ext cx="4579620" cy="51816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  <a:sym typeface="Verdana" panose="020B060403050404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+mn-lt"/>
                <a:ea typeface="+mn-ea"/>
                <a:sym typeface="Verdana" panose="020B060403050404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Verdana" panose="020B060403050404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+mn-lt"/>
                <a:ea typeface="+mn-ea"/>
                <a:sym typeface="Verdana" panose="020B060403050404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sym typeface="Verdana" panose="020B0604030504040204" pitchFamily="34" charset="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2160" b="1" dirty="0">
                <a:solidFill>
                  <a:schemeClr val="bg1"/>
                </a:solidFill>
                <a:sym typeface="微软雅黑" panose="020B0503020204020204" pitchFamily="34" charset="-122"/>
              </a:rPr>
              <a:t>输入内容</a:t>
            </a:r>
            <a:endParaRPr lang="zh-CN" altLang="en-US" sz="2160" b="1" dirty="0">
              <a:solidFill>
                <a:schemeClr val="bg1"/>
              </a:solidFill>
              <a:sym typeface="微软雅黑" panose="020B0503020204020204" pitchFamily="34" charset="-122"/>
            </a:endParaRPr>
          </a:p>
        </p:txBody>
      </p:sp>
      <p:sp>
        <p:nvSpPr>
          <p:cNvPr id="10247" name="AutoShape 7"/>
          <p:cNvSpPr/>
          <p:nvPr/>
        </p:nvSpPr>
        <p:spPr>
          <a:xfrm>
            <a:off x="6477000" y="2575560"/>
            <a:ext cx="4543426" cy="3455670"/>
          </a:xfrm>
          <a:prstGeom prst="roundRect">
            <a:avLst>
              <a:gd name="adj" fmla="val 0"/>
            </a:avLst>
          </a:prstGeom>
          <a:noFill/>
          <a:ln w="3175" cap="flat" cmpd="sng">
            <a:solidFill>
              <a:srgbClr val="969696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  <a:sym typeface="Verdana" panose="020B060403050404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+mn-lt"/>
                <a:ea typeface="+mn-ea"/>
                <a:sym typeface="Verdana" panose="020B060403050404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Verdana" panose="020B060403050404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+mn-lt"/>
                <a:ea typeface="+mn-ea"/>
                <a:sym typeface="Verdana" panose="020B060403050404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sym typeface="Verdana" panose="020B0604030504040204" pitchFamily="34" charset="0"/>
              </a:defRPr>
            </a:lvl5pPr>
          </a:lstStyle>
          <a:p>
            <a:pPr marL="357505" lvl="0" indent="-357505" eaLnBrk="1" hangingPunct="1">
              <a:lnSpc>
                <a:spcPct val="120000"/>
              </a:lnSpc>
              <a:spcBef>
                <a:spcPct val="5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</a:pPr>
            <a:r>
              <a:rPr lang="zh-CN" altLang="en-US" sz="1920" dirty="0">
                <a:solidFill>
                  <a:schemeClr val="tx2"/>
                </a:solidFill>
                <a:sym typeface="微软雅黑" panose="020B0503020204020204" pitchFamily="34" charset="-122"/>
              </a:rPr>
              <a:t>段落一：输入内容</a:t>
            </a:r>
            <a:endParaRPr lang="zh-CN" altLang="en-US" sz="1920" dirty="0">
              <a:solidFill>
                <a:schemeClr val="tx2"/>
              </a:solidFill>
              <a:sym typeface="微软雅黑" panose="020B0503020204020204" pitchFamily="34" charset="-122"/>
            </a:endParaRPr>
          </a:p>
          <a:p>
            <a:pPr marL="357505" lvl="0" indent="-357505" eaLnBrk="1" hangingPunct="1">
              <a:lnSpc>
                <a:spcPct val="120000"/>
              </a:lnSpc>
              <a:spcBef>
                <a:spcPct val="5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</a:pPr>
            <a:r>
              <a:rPr lang="zh-CN" altLang="en-US" sz="1920" dirty="0">
                <a:solidFill>
                  <a:schemeClr val="tx2"/>
                </a:solidFill>
                <a:sym typeface="微软雅黑" panose="020B0503020204020204" pitchFamily="34" charset="-122"/>
              </a:rPr>
              <a:t>段落二：输入内容</a:t>
            </a:r>
            <a:endParaRPr lang="zh-CN" altLang="en-US" sz="1920" dirty="0">
              <a:solidFill>
                <a:schemeClr val="tx2"/>
              </a:solidFill>
              <a:sym typeface="微软雅黑" panose="020B0503020204020204" pitchFamily="34" charset="-122"/>
            </a:endParaRPr>
          </a:p>
          <a:p>
            <a:pPr marL="357505" lvl="0" indent="-357505" eaLnBrk="1" hangingPunct="1">
              <a:lnSpc>
                <a:spcPct val="120000"/>
              </a:lnSpc>
              <a:spcBef>
                <a:spcPct val="5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</a:pPr>
            <a:r>
              <a:rPr lang="zh-CN" altLang="en-US" sz="1920" dirty="0">
                <a:solidFill>
                  <a:schemeClr val="tx2"/>
                </a:solidFill>
                <a:sym typeface="微软雅黑" panose="020B0503020204020204" pitchFamily="34" charset="-122"/>
              </a:rPr>
              <a:t>段落三：输入内容</a:t>
            </a:r>
            <a:endParaRPr lang="zh-CN" altLang="en-US" sz="1920" dirty="0">
              <a:solidFill>
                <a:schemeClr val="tx2"/>
              </a:solidFill>
              <a:ea typeface="宋体" pitchFamily="2" charset="-122"/>
            </a:endParaRPr>
          </a:p>
        </p:txBody>
      </p:sp>
      <p:pic>
        <p:nvPicPr>
          <p:cNvPr id="10248" name="Picture 57"/>
          <p:cNvPicPr>
            <a:picLocks noChangeAspect="1"/>
          </p:cNvPicPr>
          <p:nvPr/>
        </p:nvPicPr>
        <p:blipFill>
          <a:blip r:embed="rId1">
            <a:lum bright="23999"/>
          </a:blip>
          <a:srcRect t="50449" r="-420"/>
          <a:stretch>
            <a:fillRect/>
          </a:stretch>
        </p:blipFill>
        <p:spPr>
          <a:xfrm>
            <a:off x="6256020" y="2308860"/>
            <a:ext cx="4943476" cy="12192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0249" name="Group 9"/>
          <p:cNvGrpSpPr/>
          <p:nvPr/>
        </p:nvGrpSpPr>
        <p:grpSpPr>
          <a:xfrm>
            <a:off x="992506" y="1781176"/>
            <a:ext cx="4943474" cy="4383404"/>
            <a:chOff x="0" y="0"/>
            <a:chExt cx="4119563" cy="3652837"/>
          </a:xfrm>
        </p:grpSpPr>
        <p:sp>
          <p:nvSpPr>
            <p:cNvPr id="10252" name="Rectangle 3"/>
            <p:cNvSpPr/>
            <p:nvPr/>
          </p:nvSpPr>
          <p:spPr>
            <a:xfrm>
              <a:off x="149226" y="0"/>
              <a:ext cx="3816350" cy="431800"/>
            </a:xfrm>
            <a:prstGeom prst="rect">
              <a:avLst/>
            </a:prstGeom>
            <a:solidFill>
              <a:srgbClr val="C00000"/>
            </a:solidFill>
            <a:ln w="9525">
              <a:noFill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Verdana" panose="020B0604030504040204" pitchFamily="34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+mn-lt"/>
                  <a:ea typeface="+mn-ea"/>
                  <a:sym typeface="Verdana" panose="020B0604030504040204" pitchFamily="34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Verdana" panose="020B0604030504040204" pitchFamily="34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+mn-lt"/>
                  <a:ea typeface="+mn-ea"/>
                  <a:sym typeface="Verdana" panose="020B060403050404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+mn-lt"/>
                  <a:ea typeface="+mn-ea"/>
                  <a:sym typeface="Verdana" panose="020B0604030504040204" pitchFamily="34" charset="0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buNone/>
              </a:pPr>
              <a:r>
                <a:rPr lang="zh-CN" altLang="en-US" sz="2160" b="1" dirty="0">
                  <a:solidFill>
                    <a:schemeClr val="bg1"/>
                  </a:solidFill>
                  <a:sym typeface="微软雅黑" panose="020B0503020204020204" pitchFamily="34" charset="-122"/>
                </a:rPr>
                <a:t>输入内容</a:t>
              </a:r>
              <a:endParaRPr lang="zh-CN" altLang="en-US" sz="2160" b="1" dirty="0">
                <a:solidFill>
                  <a:schemeClr val="bg1"/>
                </a:solidFill>
                <a:sym typeface="微软雅黑" panose="020B0503020204020204" pitchFamily="34" charset="-122"/>
              </a:endParaRPr>
            </a:p>
          </p:txBody>
        </p:sp>
        <p:sp>
          <p:nvSpPr>
            <p:cNvPr id="10253" name="AutoShape 6"/>
            <p:cNvSpPr/>
            <p:nvPr/>
          </p:nvSpPr>
          <p:spPr>
            <a:xfrm>
              <a:off x="149226" y="661987"/>
              <a:ext cx="3786187" cy="2879725"/>
            </a:xfrm>
            <a:prstGeom prst="roundRect">
              <a:avLst>
                <a:gd name="adj" fmla="val 0"/>
              </a:avLst>
            </a:prstGeom>
            <a:noFill/>
            <a:ln w="3175" cap="flat" cmpd="sng">
              <a:solidFill>
                <a:srgbClr val="969696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Verdana" panose="020B0604030504040204" pitchFamily="34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+mn-lt"/>
                  <a:ea typeface="+mn-ea"/>
                  <a:sym typeface="Verdana" panose="020B0604030504040204" pitchFamily="34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sym typeface="Verdana" panose="020B0604030504040204" pitchFamily="34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+mn-lt"/>
                  <a:ea typeface="+mn-ea"/>
                  <a:sym typeface="Verdana" panose="020B060403050404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+mn-lt"/>
                  <a:ea typeface="+mn-ea"/>
                  <a:sym typeface="Verdana" panose="020B0604030504040204" pitchFamily="34" charset="0"/>
                </a:defRPr>
              </a:lvl5pPr>
            </a:lstStyle>
            <a:p>
              <a:pPr marL="357505" lvl="0" indent="-357505" eaLnBrk="1" hangingPunct="1">
                <a:lnSpc>
                  <a:spcPct val="120000"/>
                </a:lnSpc>
                <a:spcBef>
                  <a:spcPct val="5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</a:pPr>
              <a:r>
                <a:rPr lang="zh-CN" altLang="en-US" sz="1920" dirty="0">
                  <a:solidFill>
                    <a:schemeClr val="tx2"/>
                  </a:solidFill>
                  <a:sym typeface="微软雅黑" panose="020B0503020204020204" pitchFamily="34" charset="-122"/>
                </a:rPr>
                <a:t>段落一：输入内容</a:t>
              </a:r>
              <a:endParaRPr lang="zh-CN" altLang="en-US" sz="1920" dirty="0">
                <a:solidFill>
                  <a:schemeClr val="tx2"/>
                </a:solidFill>
                <a:sym typeface="微软雅黑" panose="020B0503020204020204" pitchFamily="34" charset="-122"/>
              </a:endParaRPr>
            </a:p>
            <a:p>
              <a:pPr marL="357505" lvl="0" indent="-357505" eaLnBrk="1" hangingPunct="1">
                <a:lnSpc>
                  <a:spcPct val="120000"/>
                </a:lnSpc>
                <a:spcBef>
                  <a:spcPct val="5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</a:pPr>
              <a:r>
                <a:rPr lang="zh-CN" altLang="en-US" sz="1920" dirty="0">
                  <a:solidFill>
                    <a:schemeClr val="tx2"/>
                  </a:solidFill>
                  <a:sym typeface="微软雅黑" panose="020B0503020204020204" pitchFamily="34" charset="-122"/>
                </a:rPr>
                <a:t>段落二：输入内容</a:t>
              </a:r>
              <a:endParaRPr lang="zh-CN" altLang="en-US" sz="1920" dirty="0">
                <a:solidFill>
                  <a:schemeClr val="tx2"/>
                </a:solidFill>
                <a:sym typeface="微软雅黑" panose="020B0503020204020204" pitchFamily="34" charset="-122"/>
              </a:endParaRPr>
            </a:p>
            <a:p>
              <a:pPr marL="357505" lvl="0" indent="-357505" eaLnBrk="1" hangingPunct="1">
                <a:lnSpc>
                  <a:spcPct val="120000"/>
                </a:lnSpc>
                <a:spcBef>
                  <a:spcPct val="5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</a:pPr>
              <a:r>
                <a:rPr lang="zh-CN" altLang="en-US" sz="1920" dirty="0">
                  <a:solidFill>
                    <a:schemeClr val="tx2"/>
                  </a:solidFill>
                  <a:sym typeface="微软雅黑" panose="020B0503020204020204" pitchFamily="34" charset="-122"/>
                </a:rPr>
                <a:t>段落三：输入内容</a:t>
              </a:r>
              <a:endParaRPr lang="zh-CN" altLang="en-US" sz="1920" dirty="0">
                <a:solidFill>
                  <a:schemeClr val="tx2"/>
                </a:solidFill>
                <a:sym typeface="微软雅黑" panose="020B0503020204020204" pitchFamily="34" charset="-122"/>
              </a:endParaRPr>
            </a:p>
            <a:p>
              <a:pPr marL="357505" lvl="0" indent="-357505" eaLnBrk="1" hangingPunct="1">
                <a:lnSpc>
                  <a:spcPct val="120000"/>
                </a:lnSpc>
                <a:spcBef>
                  <a:spcPct val="5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</a:pPr>
              <a:endParaRPr lang="zh-CN" altLang="en-US" sz="1920" dirty="0">
                <a:solidFill>
                  <a:schemeClr val="tx2"/>
                </a:solidFill>
                <a:ea typeface="宋体" pitchFamily="2" charset="-122"/>
              </a:endParaRPr>
            </a:p>
          </p:txBody>
        </p:sp>
        <p:pic>
          <p:nvPicPr>
            <p:cNvPr id="10254" name="Picture 57"/>
            <p:cNvPicPr>
              <a:picLocks noChangeAspect="1"/>
            </p:cNvPicPr>
            <p:nvPr/>
          </p:nvPicPr>
          <p:blipFill>
            <a:blip r:embed="rId1">
              <a:lum bright="23999"/>
            </a:blip>
            <a:srcRect t="50449" r="-420"/>
            <a:stretch>
              <a:fillRect/>
            </a:stretch>
          </p:blipFill>
          <p:spPr>
            <a:xfrm>
              <a:off x="0" y="439737"/>
              <a:ext cx="4119563" cy="1016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55" name="Picture 57"/>
            <p:cNvPicPr>
              <a:picLocks noChangeAspect="1"/>
            </p:cNvPicPr>
            <p:nvPr/>
          </p:nvPicPr>
          <p:blipFill>
            <a:blip r:embed="rId1">
              <a:lum bright="23999"/>
            </a:blip>
            <a:srcRect t="50449" r="-420"/>
            <a:stretch>
              <a:fillRect/>
            </a:stretch>
          </p:blipFill>
          <p:spPr>
            <a:xfrm>
              <a:off x="0" y="3551237"/>
              <a:ext cx="4119563" cy="101600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0250" name="Picture 57"/>
          <p:cNvPicPr>
            <a:picLocks noChangeAspect="1"/>
          </p:cNvPicPr>
          <p:nvPr/>
        </p:nvPicPr>
        <p:blipFill>
          <a:blip r:embed="rId1">
            <a:lum bright="23999"/>
          </a:blip>
          <a:srcRect t="50449" r="-420"/>
          <a:stretch>
            <a:fillRect/>
          </a:stretch>
        </p:blipFill>
        <p:spPr>
          <a:xfrm>
            <a:off x="6309360" y="6042660"/>
            <a:ext cx="4943476" cy="12192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" name="组合 8"/>
          <p:cNvGrpSpPr/>
          <p:nvPr/>
        </p:nvGrpSpPr>
        <p:grpSpPr>
          <a:xfrm>
            <a:off x="838200" y="934720"/>
            <a:ext cx="10444480" cy="549275"/>
            <a:chOff x="1320" y="1133"/>
            <a:chExt cx="16448" cy="865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1320" y="1998"/>
              <a:ext cx="16448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77"/>
            <p:cNvSpPr txBox="1"/>
            <p:nvPr/>
          </p:nvSpPr>
          <p:spPr>
            <a:xfrm>
              <a:off x="6877" y="1133"/>
              <a:ext cx="5474" cy="796"/>
            </a:xfrm>
            <a:prstGeom prst="rect">
              <a:avLst/>
            </a:prstGeom>
            <a:noFill/>
          </p:spPr>
          <p:txBody>
            <a:bodyPr wrap="square" lIns="91393" tIns="45697" rIns="91393" bIns="45697" rtlCol="0">
              <a:spAutoFit/>
            </a:bodyPr>
            <a:lstStyle/>
            <a:p>
              <a:pPr algn="ctr">
                <a:buNone/>
              </a:pPr>
              <a:r>
                <a:rPr lang="zh-CN" altLang="en-US" sz="2700" b="1" dirty="0" smtClean="0">
                  <a:solidFill>
                    <a:srgbClr val="C00000"/>
                  </a:solidFill>
                  <a:latin typeface="+mn-lt"/>
                  <a:ea typeface="微软雅黑" panose="020B0503020204020204" pitchFamily="34" charset="-122"/>
                  <a:cs typeface="+mn-ea"/>
                  <a:sym typeface="+mn-lt"/>
                </a:rPr>
                <a:t>输入内容</a:t>
              </a:r>
              <a:endParaRPr lang="zh-CN" altLang="en-US" sz="2700" b="1" dirty="0" smtClean="0">
                <a:solidFill>
                  <a:srgbClr val="C00000"/>
                </a:solidFill>
                <a:latin typeface="+mn-lt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pic>
        <p:nvPicPr>
          <p:cNvPr id="5" name="图片 4" descr="南京审计大学商学院-红色描边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" y="117475"/>
            <a:ext cx="5516880" cy="527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6252">
        <p:fade/>
      </p:transition>
    </mc:Choice>
    <mc:Fallback>
      <p:transition advTm="625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alphaModFix amt="2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矩形 6"/>
          <p:cNvSpPr>
            <a:spLocks noChangeArrowheads="1"/>
          </p:cNvSpPr>
          <p:nvPr/>
        </p:nvSpPr>
        <p:spPr bwMode="auto">
          <a:xfrm>
            <a:off x="1087" y="4902018"/>
            <a:ext cx="12189825" cy="195555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lIns="91407" tIns="45703" rIns="91407" bIns="45703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2" name="文本框 8"/>
          <p:cNvSpPr txBox="1">
            <a:spLocks noChangeArrowheads="1"/>
          </p:cNvSpPr>
          <p:nvPr/>
        </p:nvSpPr>
        <p:spPr bwMode="auto">
          <a:xfrm>
            <a:off x="1088" y="576088"/>
            <a:ext cx="1495158" cy="5383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3" rIns="91407" bIns="45703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rPr>
              <a:t>3</a:t>
            </a:r>
            <a:endParaRPr kumimoji="0" lang="zh-CN" altLang="en-US" sz="34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3" name="文本框 12"/>
          <p:cNvSpPr txBox="1">
            <a:spLocks noChangeArrowheads="1"/>
          </p:cNvSpPr>
          <p:nvPr/>
        </p:nvSpPr>
        <p:spPr bwMode="auto">
          <a:xfrm>
            <a:off x="2762845" y="3632177"/>
            <a:ext cx="3918839" cy="1197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3" rIns="91407" bIns="45703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rPr>
              <a:t>输入内容</a:t>
            </a:r>
            <a:endParaRPr kumimoji="0" lang="zh-CN" altLang="en-US" sz="7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4" name="矩形 16"/>
          <p:cNvSpPr>
            <a:spLocks noChangeArrowheads="1"/>
          </p:cNvSpPr>
          <p:nvPr/>
        </p:nvSpPr>
        <p:spPr bwMode="auto">
          <a:xfrm>
            <a:off x="2886647" y="5011543"/>
            <a:ext cx="4977513" cy="367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3" rIns="91407" bIns="45703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输入内容</a:t>
            </a:r>
            <a:endParaRPr kumimoji="0" lang="en-US" altLang="zh-CN" sz="15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5" name="图片 4" descr="南京审计大学商学院-红色描边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" y="117475"/>
            <a:ext cx="5516880" cy="527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83" grpId="0"/>
      <p:bldP spid="8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/>
          <p:cNvGrpSpPr/>
          <p:nvPr/>
        </p:nvGrpSpPr>
        <p:grpSpPr>
          <a:xfrm>
            <a:off x="4282876" y="2240514"/>
            <a:ext cx="3663801" cy="3672792"/>
            <a:chOff x="3218020" y="2137420"/>
            <a:chExt cx="2752869" cy="2753319"/>
          </a:xfrm>
        </p:grpSpPr>
        <p:sp>
          <p:nvSpPr>
            <p:cNvPr id="33" name="椭圆 6"/>
            <p:cNvSpPr/>
            <p:nvPr/>
          </p:nvSpPr>
          <p:spPr>
            <a:xfrm flipH="1" flipV="1">
              <a:off x="4617911" y="3332449"/>
              <a:ext cx="1352978" cy="1558290"/>
            </a:xfrm>
            <a:custGeom>
              <a:avLst/>
              <a:gdLst/>
              <a:ahLst/>
              <a:cxnLst/>
              <a:rect l="l" t="t" r="r" b="b"/>
              <a:pathLst>
                <a:path w="1352978" h="1558290">
                  <a:moveTo>
                    <a:pt x="779145" y="0"/>
                  </a:moveTo>
                  <a:cubicBezTo>
                    <a:pt x="1007226" y="0"/>
                    <a:pt x="1212417" y="98002"/>
                    <a:pt x="1352978" y="255954"/>
                  </a:cubicBezTo>
                  <a:cubicBezTo>
                    <a:pt x="1230457" y="395537"/>
                    <a:pt x="1158327" y="578918"/>
                    <a:pt x="1158327" y="779145"/>
                  </a:cubicBezTo>
                  <a:cubicBezTo>
                    <a:pt x="1158327" y="979373"/>
                    <a:pt x="1230457" y="1162753"/>
                    <a:pt x="1352978" y="1302337"/>
                  </a:cubicBezTo>
                  <a:cubicBezTo>
                    <a:pt x="1212417" y="1460288"/>
                    <a:pt x="1007226" y="1558290"/>
                    <a:pt x="779145" y="1558290"/>
                  </a:cubicBezTo>
                  <a:cubicBezTo>
                    <a:pt x="348835" y="1558290"/>
                    <a:pt x="0" y="1209455"/>
                    <a:pt x="0" y="779145"/>
                  </a:cubicBezTo>
                  <a:cubicBezTo>
                    <a:pt x="0" y="611543"/>
                    <a:pt x="52919" y="456302"/>
                    <a:pt x="144162" y="330069"/>
                  </a:cubicBezTo>
                  <a:lnTo>
                    <a:pt x="109784" y="108908"/>
                  </a:lnTo>
                  <a:lnTo>
                    <a:pt x="331101" y="143310"/>
                  </a:lnTo>
                  <a:cubicBezTo>
                    <a:pt x="457190" y="52617"/>
                    <a:pt x="612023" y="0"/>
                    <a:pt x="779145" y="0"/>
                  </a:cubicBezTo>
                  <a:close/>
                </a:path>
              </a:pathLst>
            </a:custGeom>
            <a:solidFill>
              <a:srgbClr val="E9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椭圆 61"/>
            <p:cNvSpPr/>
            <p:nvPr/>
          </p:nvSpPr>
          <p:spPr>
            <a:xfrm flipH="1" flipV="1">
              <a:off x="3218020" y="3537575"/>
              <a:ext cx="1558290" cy="1353163"/>
            </a:xfrm>
            <a:custGeom>
              <a:avLst/>
              <a:gdLst/>
              <a:ahLst/>
              <a:cxnLst/>
              <a:rect l="l" t="t" r="r" b="b"/>
              <a:pathLst>
                <a:path w="1558290" h="1353163">
                  <a:moveTo>
                    <a:pt x="779145" y="0"/>
                  </a:moveTo>
                  <a:cubicBezTo>
                    <a:pt x="946584" y="0"/>
                    <a:pt x="1101686" y="52816"/>
                    <a:pt x="1227870" y="143872"/>
                  </a:cubicBezTo>
                  <a:lnTo>
                    <a:pt x="1452805" y="108907"/>
                  </a:lnTo>
                  <a:lnTo>
                    <a:pt x="1417746" y="334454"/>
                  </a:lnTo>
                  <a:cubicBezTo>
                    <a:pt x="1506649" y="460075"/>
                    <a:pt x="1558290" y="613579"/>
                    <a:pt x="1558290" y="779145"/>
                  </a:cubicBezTo>
                  <a:cubicBezTo>
                    <a:pt x="1558290" y="1007122"/>
                    <a:pt x="1460378" y="1212230"/>
                    <a:pt x="1302560" y="1352794"/>
                  </a:cubicBezTo>
                  <a:cubicBezTo>
                    <a:pt x="1163008" y="1230383"/>
                    <a:pt x="979715" y="1158329"/>
                    <a:pt x="779593" y="1158329"/>
                  </a:cubicBezTo>
                  <a:cubicBezTo>
                    <a:pt x="579261" y="1158329"/>
                    <a:pt x="395794" y="1230534"/>
                    <a:pt x="256179" y="1353163"/>
                  </a:cubicBezTo>
                  <a:cubicBezTo>
                    <a:pt x="98093" y="1212607"/>
                    <a:pt x="0" y="1007331"/>
                    <a:pt x="0" y="779145"/>
                  </a:cubicBezTo>
                  <a:cubicBezTo>
                    <a:pt x="0" y="348835"/>
                    <a:pt x="348835" y="0"/>
                    <a:pt x="77914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椭圆 6"/>
            <p:cNvSpPr/>
            <p:nvPr/>
          </p:nvSpPr>
          <p:spPr>
            <a:xfrm>
              <a:off x="3218020" y="2137420"/>
              <a:ext cx="1352978" cy="1558290"/>
            </a:xfrm>
            <a:custGeom>
              <a:avLst/>
              <a:gdLst/>
              <a:ahLst/>
              <a:cxnLst/>
              <a:rect l="l" t="t" r="r" b="b"/>
              <a:pathLst>
                <a:path w="1352978" h="1558290">
                  <a:moveTo>
                    <a:pt x="779145" y="0"/>
                  </a:moveTo>
                  <a:cubicBezTo>
                    <a:pt x="1007226" y="0"/>
                    <a:pt x="1212417" y="98002"/>
                    <a:pt x="1352978" y="255954"/>
                  </a:cubicBezTo>
                  <a:cubicBezTo>
                    <a:pt x="1230457" y="395537"/>
                    <a:pt x="1158327" y="578918"/>
                    <a:pt x="1158327" y="779145"/>
                  </a:cubicBezTo>
                  <a:cubicBezTo>
                    <a:pt x="1158327" y="979373"/>
                    <a:pt x="1230457" y="1162753"/>
                    <a:pt x="1352978" y="1302337"/>
                  </a:cubicBezTo>
                  <a:cubicBezTo>
                    <a:pt x="1212417" y="1460288"/>
                    <a:pt x="1007226" y="1558290"/>
                    <a:pt x="779145" y="1558290"/>
                  </a:cubicBezTo>
                  <a:cubicBezTo>
                    <a:pt x="348835" y="1558290"/>
                    <a:pt x="0" y="1209455"/>
                    <a:pt x="0" y="779145"/>
                  </a:cubicBezTo>
                  <a:cubicBezTo>
                    <a:pt x="0" y="611543"/>
                    <a:pt x="52919" y="456302"/>
                    <a:pt x="144162" y="330069"/>
                  </a:cubicBezTo>
                  <a:lnTo>
                    <a:pt x="109784" y="108908"/>
                  </a:lnTo>
                  <a:lnTo>
                    <a:pt x="331101" y="143310"/>
                  </a:lnTo>
                  <a:cubicBezTo>
                    <a:pt x="457190" y="52617"/>
                    <a:pt x="612023" y="0"/>
                    <a:pt x="779145" y="0"/>
                  </a:cubicBezTo>
                  <a:close/>
                </a:path>
              </a:pathLst>
            </a:custGeom>
            <a:solidFill>
              <a:srgbClr val="E9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6" name="椭圆 61"/>
            <p:cNvSpPr/>
            <p:nvPr/>
          </p:nvSpPr>
          <p:spPr>
            <a:xfrm>
              <a:off x="4412599" y="2137421"/>
              <a:ext cx="1558290" cy="1353163"/>
            </a:xfrm>
            <a:custGeom>
              <a:avLst/>
              <a:gdLst/>
              <a:ahLst/>
              <a:cxnLst/>
              <a:rect l="l" t="t" r="r" b="b"/>
              <a:pathLst>
                <a:path w="1558290" h="1353163">
                  <a:moveTo>
                    <a:pt x="779145" y="0"/>
                  </a:moveTo>
                  <a:cubicBezTo>
                    <a:pt x="946584" y="0"/>
                    <a:pt x="1101686" y="52816"/>
                    <a:pt x="1227870" y="143872"/>
                  </a:cubicBezTo>
                  <a:lnTo>
                    <a:pt x="1452805" y="108907"/>
                  </a:lnTo>
                  <a:lnTo>
                    <a:pt x="1417746" y="334454"/>
                  </a:lnTo>
                  <a:cubicBezTo>
                    <a:pt x="1506649" y="460075"/>
                    <a:pt x="1558290" y="613579"/>
                    <a:pt x="1558290" y="779145"/>
                  </a:cubicBezTo>
                  <a:cubicBezTo>
                    <a:pt x="1558290" y="1007122"/>
                    <a:pt x="1460378" y="1212230"/>
                    <a:pt x="1302560" y="1352794"/>
                  </a:cubicBezTo>
                  <a:cubicBezTo>
                    <a:pt x="1163008" y="1230383"/>
                    <a:pt x="979715" y="1158329"/>
                    <a:pt x="779593" y="1158329"/>
                  </a:cubicBezTo>
                  <a:cubicBezTo>
                    <a:pt x="579261" y="1158329"/>
                    <a:pt x="395794" y="1230534"/>
                    <a:pt x="256179" y="1353163"/>
                  </a:cubicBezTo>
                  <a:cubicBezTo>
                    <a:pt x="98093" y="1212607"/>
                    <a:pt x="0" y="1007331"/>
                    <a:pt x="0" y="779145"/>
                  </a:cubicBezTo>
                  <a:cubicBezTo>
                    <a:pt x="0" y="348835"/>
                    <a:pt x="348835" y="0"/>
                    <a:pt x="77914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椭圆 36"/>
            <p:cNvSpPr/>
            <p:nvPr/>
          </p:nvSpPr>
          <p:spPr>
            <a:xfrm>
              <a:off x="4268518" y="3214227"/>
              <a:ext cx="651872" cy="651872"/>
            </a:xfrm>
            <a:prstGeom prst="ellipse">
              <a:avLst/>
            </a:prstGeom>
            <a:solidFill>
              <a:srgbClr val="E9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442746" y="3401664"/>
              <a:ext cx="303417" cy="2076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b="1" dirty="0">
                  <a:solidFill>
                    <a:schemeClr val="bg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4R</a:t>
              </a:r>
              <a:endParaRPr lang="zh-CN" altLang="en-US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463304" y="2655410"/>
              <a:ext cx="884467" cy="4841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2100" b="1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输入内容一</a:t>
              </a:r>
              <a:endParaRPr lang="zh-CN" altLang="en-US" sz="21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784238" y="2569468"/>
              <a:ext cx="815013" cy="4841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2100" b="1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输入内容二</a:t>
              </a:r>
              <a:endParaRPr lang="zh-CN" altLang="en-US" sz="21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506168" y="3943238"/>
              <a:ext cx="911515" cy="4841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2100" b="1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输入内容三</a:t>
              </a:r>
              <a:endParaRPr lang="zh-CN" altLang="en-US" sz="21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881641" y="3886086"/>
              <a:ext cx="842487" cy="4841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2100" b="1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输入内容四</a:t>
              </a:r>
              <a:endParaRPr lang="zh-CN" altLang="en-US" sz="21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椭圆 42"/>
            <p:cNvSpPr/>
            <p:nvPr/>
          </p:nvSpPr>
          <p:spPr>
            <a:xfrm>
              <a:off x="4305758" y="3251467"/>
              <a:ext cx="577392" cy="577392"/>
            </a:xfrm>
            <a:prstGeom prst="ellipse">
              <a:avLst/>
            </a:prstGeom>
            <a:noFill/>
            <a:ln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430585" y="1994176"/>
            <a:ext cx="3402195" cy="939657"/>
            <a:chOff x="323528" y="1423693"/>
            <a:chExt cx="2556306" cy="704416"/>
          </a:xfrm>
        </p:grpSpPr>
        <p:sp>
          <p:nvSpPr>
            <p:cNvPr id="45" name="TextBox 44"/>
            <p:cNvSpPr txBox="1"/>
            <p:nvPr/>
          </p:nvSpPr>
          <p:spPr>
            <a:xfrm>
              <a:off x="323528" y="1851536"/>
              <a:ext cx="2556306" cy="27657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r">
                <a:lnSpc>
                  <a:spcPct val="150000"/>
                </a:lnSpc>
              </a:pPr>
              <a:r>
                <a:rPr lang="zh-CN" altLang="en-US" sz="1600" dirty="0">
                  <a:solidFill>
                    <a:srgbClr val="4144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itchFamily="2" charset="-122"/>
                </a:rPr>
                <a:t>输入内容</a:t>
              </a:r>
              <a:endParaRPr lang="zh-CN" altLang="en-US" sz="160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1888522" y="1423693"/>
              <a:ext cx="826371" cy="2760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zh-CN" altLang="en-US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输入内容</a:t>
              </a:r>
              <a:endPara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718092" y="4187383"/>
            <a:ext cx="3306359" cy="970690"/>
            <a:chOff x="539552" y="3067833"/>
            <a:chExt cx="2484298" cy="727680"/>
          </a:xfrm>
        </p:grpSpPr>
        <p:sp>
          <p:nvSpPr>
            <p:cNvPr id="48" name="TextBox 47"/>
            <p:cNvSpPr txBox="1"/>
            <p:nvPr/>
          </p:nvSpPr>
          <p:spPr>
            <a:xfrm>
              <a:off x="539552" y="3518940"/>
              <a:ext cx="2484298" cy="27657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r">
                <a:lnSpc>
                  <a:spcPct val="150000"/>
                </a:lnSpc>
              </a:pPr>
              <a:r>
                <a:rPr lang="zh-CN" altLang="en-US" sz="1600" dirty="0">
                  <a:solidFill>
                    <a:srgbClr val="4144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itchFamily="2" charset="-122"/>
                </a:rPr>
                <a:t>输入内容</a:t>
              </a:r>
              <a:endParaRPr lang="zh-CN" altLang="en-US" sz="160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2032537" y="3067833"/>
              <a:ext cx="826371" cy="2760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输入内容</a:t>
              </a:r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8327442" y="2005892"/>
            <a:ext cx="3315918" cy="927942"/>
            <a:chOff x="6256984" y="1432475"/>
            <a:chExt cx="2491480" cy="695634"/>
          </a:xfrm>
        </p:grpSpPr>
        <p:sp>
          <p:nvSpPr>
            <p:cNvPr id="51" name="TextBox 50"/>
            <p:cNvSpPr txBox="1"/>
            <p:nvPr/>
          </p:nvSpPr>
          <p:spPr>
            <a:xfrm>
              <a:off x="6266933" y="1851536"/>
              <a:ext cx="2481531" cy="27657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l">
                <a:lnSpc>
                  <a:spcPct val="150000"/>
                </a:lnSpc>
              </a:pPr>
              <a:r>
                <a:rPr lang="zh-CN" altLang="en-US" sz="1600" dirty="0">
                  <a:solidFill>
                    <a:srgbClr val="4144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itchFamily="2" charset="-122"/>
                </a:rPr>
                <a:t>输入内容</a:t>
              </a:r>
              <a:endParaRPr lang="zh-CN" altLang="en-US" sz="160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6256984" y="1432475"/>
              <a:ext cx="826371" cy="2760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zh-CN" altLang="en-US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输入内容</a:t>
              </a:r>
              <a:endPara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8331856" y="4080505"/>
            <a:ext cx="3311500" cy="996158"/>
            <a:chOff x="6260303" y="2987713"/>
            <a:chExt cx="2488161" cy="746772"/>
          </a:xfrm>
        </p:grpSpPr>
        <p:sp>
          <p:nvSpPr>
            <p:cNvPr id="54" name="TextBox 53"/>
            <p:cNvSpPr txBox="1"/>
            <p:nvPr/>
          </p:nvSpPr>
          <p:spPr>
            <a:xfrm>
              <a:off x="6266934" y="3457912"/>
              <a:ext cx="2481530" cy="27657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l">
                <a:lnSpc>
                  <a:spcPct val="150000"/>
                </a:lnSpc>
              </a:pPr>
              <a:r>
                <a:rPr lang="zh-CN" altLang="en-US" sz="1600" dirty="0">
                  <a:solidFill>
                    <a:srgbClr val="4144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itchFamily="2" charset="-122"/>
                </a:rPr>
                <a:t>输入内容</a:t>
              </a:r>
              <a:endParaRPr lang="zh-CN" altLang="en-US" sz="160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6260303" y="2987713"/>
              <a:ext cx="826371" cy="2760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输入内容</a:t>
              </a:r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838200" y="934720"/>
            <a:ext cx="10444480" cy="549275"/>
            <a:chOff x="1320" y="1133"/>
            <a:chExt cx="16448" cy="865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1320" y="1998"/>
              <a:ext cx="16448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77"/>
            <p:cNvSpPr txBox="1"/>
            <p:nvPr/>
          </p:nvSpPr>
          <p:spPr>
            <a:xfrm>
              <a:off x="6877" y="1133"/>
              <a:ext cx="5474" cy="796"/>
            </a:xfrm>
            <a:prstGeom prst="rect">
              <a:avLst/>
            </a:prstGeom>
            <a:noFill/>
          </p:spPr>
          <p:txBody>
            <a:bodyPr wrap="square" lIns="91393" tIns="45697" rIns="91393" bIns="45697" rtlCol="0">
              <a:spAutoFit/>
            </a:bodyPr>
            <a:lstStyle/>
            <a:p>
              <a:pPr algn="ctr">
                <a:buNone/>
              </a:pPr>
              <a:r>
                <a:rPr lang="zh-CN" altLang="en-US" sz="2700" b="1" dirty="0" smtClean="0">
                  <a:solidFill>
                    <a:srgbClr val="C00000"/>
                  </a:solidFill>
                  <a:latin typeface="+mn-lt"/>
                  <a:ea typeface="微软雅黑" panose="020B0503020204020204" pitchFamily="34" charset="-122"/>
                  <a:cs typeface="+mn-ea"/>
                  <a:sym typeface="+mn-lt"/>
                </a:rPr>
                <a:t>输入内容</a:t>
              </a:r>
              <a:endParaRPr lang="zh-CN" altLang="en-US" sz="2700" b="1" dirty="0" smtClean="0">
                <a:solidFill>
                  <a:srgbClr val="C00000"/>
                </a:solidFill>
                <a:latin typeface="+mn-lt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pic>
        <p:nvPicPr>
          <p:cNvPr id="5" name="图片 4" descr="南京审计大学商学院-红色描边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110" y="117475"/>
            <a:ext cx="5516880" cy="527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7146">
        <p:fade/>
      </p:transition>
    </mc:Choice>
    <mc:Fallback>
      <p:transition advTm="71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标题 1"/>
          <p:cNvSpPr>
            <a:spLocks noGrp="1"/>
          </p:cNvSpPr>
          <p:nvPr/>
        </p:nvSpPr>
        <p:spPr>
          <a:xfrm>
            <a:off x="1524001" y="1122623"/>
            <a:ext cx="9148763" cy="2388153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91440" tIns="45720" rIns="91440" bIns="45720" anchor="b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000" kern="1200">
                <a:solidFill>
                  <a:srgbClr val="292929"/>
                </a:solidFill>
                <a:latin typeface="Arial" panose="020B0604020202020204" pitchFamily="34" charset="0"/>
                <a:ea typeface="宋体" pitchFamily="2" charset="-122"/>
                <a:cs typeface="+mn-ea"/>
                <a:sym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292929"/>
                </a:solidFill>
                <a:latin typeface="Arial" panose="020B0604020202020204" pitchFamily="34" charset="0"/>
                <a:ea typeface="宋体" pitchFamily="2" charset="-122"/>
                <a:sym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292929"/>
                </a:solidFill>
                <a:latin typeface="Arial" panose="020B0604020202020204" pitchFamily="34" charset="0"/>
                <a:ea typeface="宋体" pitchFamily="2" charset="-122"/>
                <a:sym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292929"/>
                </a:solidFill>
                <a:latin typeface="Arial" panose="020B0604020202020204" pitchFamily="34" charset="0"/>
                <a:ea typeface="宋体" pitchFamily="2" charset="-122"/>
                <a:sym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292929"/>
                </a:solidFill>
                <a:latin typeface="Arial" panose="020B0604020202020204" pitchFamily="34" charset="0"/>
                <a:ea typeface="宋体" pitchFamily="2" charset="-122"/>
                <a:sym typeface="Arial" panose="020B0604020202020204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292929"/>
                </a:solidFill>
                <a:latin typeface="Arial" panose="020B0604020202020204" pitchFamily="34" charset="0"/>
                <a:ea typeface="宋体" pitchFamily="2" charset="-122"/>
                <a:sym typeface="Arial" panose="020B0604020202020204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292929"/>
                </a:solidFill>
                <a:latin typeface="Arial" panose="020B0604020202020204" pitchFamily="34" charset="0"/>
                <a:ea typeface="宋体" pitchFamily="2" charset="-122"/>
                <a:sym typeface="Arial" panose="020B0604020202020204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292929"/>
                </a:solidFill>
                <a:latin typeface="Arial" panose="020B0604020202020204" pitchFamily="34" charset="0"/>
                <a:ea typeface="宋体" pitchFamily="2" charset="-122"/>
                <a:sym typeface="Arial" panose="020B0604020202020204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292929"/>
                </a:solidFill>
                <a:latin typeface="Arial" panose="020B0604020202020204" pitchFamily="34" charset="0"/>
                <a:ea typeface="宋体" pitchFamily="2" charset="-122"/>
                <a:sym typeface="Arial" panose="020B0604020202020204" pitchFamily="34" charset="0"/>
              </a:defRPr>
            </a:lvl9pPr>
          </a:lstStyle>
          <a:p>
            <a:pPr eaLnBrk="1" hangingPunct="1"/>
            <a:endParaRPr lang="zh-CN" altLang="en-US" kern="1200" dirty="0">
              <a:latin typeface="Arial" panose="020B0604020202020204" pitchFamily="34" charset="0"/>
              <a:ea typeface="宋体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8675" name="副标题 5"/>
          <p:cNvSpPr>
            <a:spLocks noGrp="1"/>
          </p:cNvSpPr>
          <p:nvPr/>
        </p:nvSpPr>
        <p:spPr>
          <a:xfrm>
            <a:off x="1524001" y="3602872"/>
            <a:ext cx="9148763" cy="1656145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91440" tIns="45720" rIns="91440" bIns="45720" anchor="t"/>
          <a:lstStyle>
            <a:lvl1pPr marL="0" indent="0" algn="ctr" defTabSz="0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 kern="1200">
                <a:solidFill>
                  <a:srgbClr val="292929"/>
                </a:solidFill>
                <a:latin typeface="Arial" panose="020B0604020202020204" pitchFamily="34" charset="0"/>
                <a:ea typeface="宋体" pitchFamily="2" charset="-122"/>
                <a:cs typeface="+mn-ea"/>
                <a:sym typeface="Arial" panose="020B0604020202020204" pitchFamily="34" charset="0"/>
              </a:defRPr>
            </a:lvl1pPr>
            <a:lvl2pPr marL="457200" lvl="1" indent="0" algn="ctr" defTabSz="0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kern="1200">
                <a:solidFill>
                  <a:srgbClr val="292929"/>
                </a:solidFill>
                <a:latin typeface="Arial" panose="020B0604020202020204" pitchFamily="34" charset="0"/>
                <a:ea typeface="宋体" pitchFamily="2" charset="-122"/>
                <a:cs typeface="+mn-ea"/>
                <a:sym typeface="Arial" panose="020B0604020202020204" pitchFamily="34" charset="0"/>
              </a:defRPr>
            </a:lvl2pPr>
            <a:lvl3pPr marL="914400" lvl="2" indent="0" algn="ctr" defTabSz="0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800" kern="1200">
                <a:solidFill>
                  <a:srgbClr val="C4261D"/>
                </a:solidFill>
                <a:latin typeface="Arial" panose="020B0604020202020204" pitchFamily="34" charset="0"/>
                <a:ea typeface="宋体" pitchFamily="2" charset="-122"/>
                <a:cs typeface="+mn-ea"/>
                <a:sym typeface="Arial" panose="020B0604020202020204" pitchFamily="34" charset="0"/>
              </a:defRPr>
            </a:lvl3pPr>
            <a:lvl4pPr marL="1371600" lvl="3" indent="0" algn="ctr" defTabSz="0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kern="1200">
                <a:solidFill>
                  <a:srgbClr val="C4261D"/>
                </a:solidFill>
                <a:latin typeface="Arial" panose="020B0604020202020204" pitchFamily="34" charset="0"/>
                <a:ea typeface="宋体" pitchFamily="2" charset="-122"/>
                <a:cs typeface="+mn-ea"/>
                <a:sym typeface="Arial" panose="020B0604020202020204" pitchFamily="34" charset="0"/>
              </a:defRPr>
            </a:lvl4pPr>
            <a:lvl5pPr marL="1828800" lvl="4" indent="0" algn="ctr" defTabSz="0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kern="1200">
                <a:solidFill>
                  <a:srgbClr val="C4261D"/>
                </a:solidFill>
                <a:latin typeface="Arial" panose="020B0604020202020204" pitchFamily="34" charset="0"/>
                <a:ea typeface="宋体" pitchFamily="2" charset="-122"/>
                <a:cs typeface="+mn-ea"/>
                <a:sym typeface="Arial" panose="020B0604020202020204" pitchFamily="34" charset="0"/>
              </a:defRPr>
            </a:lvl5pPr>
            <a:lvl6pPr marL="2286000" lvl="5" indent="0" algn="ctr" defTabSz="0" eaLnBrk="0" fontAlgn="base" latinLnBrk="0" hangingPunct="0">
              <a:spcBef>
                <a:spcPct val="20000"/>
              </a:spcBef>
              <a:spcAft>
                <a:spcPct val="0"/>
              </a:spcAft>
              <a:buNone/>
              <a:defRPr sz="1600" b="0" i="0" u="none" kern="1200" baseline="0">
                <a:solidFill>
                  <a:srgbClr val="C4261D"/>
                </a:solidFill>
                <a:latin typeface="Arial" panose="020B0604020202020204" pitchFamily="34" charset="0"/>
                <a:ea typeface="宋体" pitchFamily="2" charset="-122"/>
                <a:cs typeface="+mn-ea"/>
                <a:sym typeface="Arial" panose="020B0604020202020204" pitchFamily="34" charset="0"/>
              </a:defRPr>
            </a:lvl6pPr>
            <a:lvl7pPr marL="2743200" lvl="6" indent="0" algn="ctr" defTabSz="0" eaLnBrk="0" fontAlgn="base" latinLnBrk="0" hangingPunct="0">
              <a:spcBef>
                <a:spcPct val="20000"/>
              </a:spcBef>
              <a:spcAft>
                <a:spcPct val="0"/>
              </a:spcAft>
              <a:buNone/>
              <a:defRPr sz="1600" b="0" i="0" u="none" kern="1200" baseline="0">
                <a:solidFill>
                  <a:srgbClr val="C4261D"/>
                </a:solidFill>
                <a:latin typeface="Arial" panose="020B0604020202020204" pitchFamily="34" charset="0"/>
                <a:ea typeface="宋体" pitchFamily="2" charset="-122"/>
                <a:cs typeface="+mn-ea"/>
                <a:sym typeface="Arial" panose="020B0604020202020204" pitchFamily="34" charset="0"/>
              </a:defRPr>
            </a:lvl7pPr>
            <a:lvl8pPr marL="3200400" lvl="7" indent="0" algn="ctr" defTabSz="0" eaLnBrk="0" fontAlgn="base" latinLnBrk="0" hangingPunct="0">
              <a:spcBef>
                <a:spcPct val="20000"/>
              </a:spcBef>
              <a:spcAft>
                <a:spcPct val="0"/>
              </a:spcAft>
              <a:buNone/>
              <a:defRPr sz="1600" b="0" i="0" u="none" kern="1200" baseline="0">
                <a:solidFill>
                  <a:srgbClr val="C4261D"/>
                </a:solidFill>
                <a:latin typeface="Arial" panose="020B0604020202020204" pitchFamily="34" charset="0"/>
                <a:ea typeface="宋体" pitchFamily="2" charset="-122"/>
                <a:cs typeface="+mn-ea"/>
                <a:sym typeface="Arial" panose="020B0604020202020204" pitchFamily="34" charset="0"/>
              </a:defRPr>
            </a:lvl8pPr>
            <a:lvl9pPr marL="3657600" lvl="8" indent="0" algn="ctr" defTabSz="0" eaLnBrk="0" fontAlgn="base" latinLnBrk="0" hangingPunct="0">
              <a:spcBef>
                <a:spcPct val="20000"/>
              </a:spcBef>
              <a:spcAft>
                <a:spcPct val="0"/>
              </a:spcAft>
              <a:buNone/>
              <a:defRPr sz="1600" b="0" i="0" u="none" kern="1200" baseline="0">
                <a:solidFill>
                  <a:srgbClr val="C4261D"/>
                </a:solidFill>
                <a:latin typeface="Arial" panose="020B0604020202020204" pitchFamily="34" charset="0"/>
                <a:ea typeface="宋体" pitchFamily="2" charset="-122"/>
                <a:cs typeface="+mn-ea"/>
                <a:sym typeface="Arial" panose="020B0604020202020204" pitchFamily="34" charset="0"/>
              </a:defRPr>
            </a:lvl9pPr>
          </a:lstStyle>
          <a:p>
            <a:pPr defTabSz="0" eaLnBrk="1" hangingPunct="1">
              <a:buNone/>
            </a:pPr>
            <a:endParaRPr lang="zh-CN" altLang="en-US" kern="1200" dirty="0">
              <a:latin typeface="Arial" panose="020B0604020202020204" pitchFamily="34" charset="0"/>
              <a:ea typeface="宋体" pitchFamily="2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62" name="组合 61"/>
          <p:cNvGrpSpPr/>
          <p:nvPr/>
        </p:nvGrpSpPr>
        <p:grpSpPr>
          <a:xfrm>
            <a:off x="2614614" y="1689491"/>
            <a:ext cx="1081087" cy="1081338"/>
            <a:chOff x="1876090" y="4246513"/>
            <a:chExt cx="1082040" cy="1082040"/>
          </a:xfrm>
        </p:grpSpPr>
        <p:sp>
          <p:nvSpPr>
            <p:cNvPr id="63" name="圆角矩形 62"/>
            <p:cNvSpPr/>
            <p:nvPr/>
          </p:nvSpPr>
          <p:spPr>
            <a:xfrm>
              <a:off x="1876090" y="4246513"/>
              <a:ext cx="1082040" cy="1082040"/>
            </a:xfrm>
            <a:prstGeom prst="roundRect">
              <a:avLst>
                <a:gd name="adj" fmla="val 16902"/>
              </a:avLst>
            </a:prstGeom>
            <a:solidFill>
              <a:srgbClr val="B5261F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ea"/>
              </a:endParaRPr>
            </a:p>
          </p:txBody>
        </p:sp>
        <p:sp>
          <p:nvSpPr>
            <p:cNvPr id="28714" name="Freeform 337"/>
            <p:cNvSpPr>
              <a:spLocks noEditPoints="1"/>
            </p:cNvSpPr>
            <p:nvPr/>
          </p:nvSpPr>
          <p:spPr>
            <a:xfrm>
              <a:off x="2130880" y="4491184"/>
              <a:ext cx="572460" cy="592699"/>
            </a:xfrm>
            <a:custGeom>
              <a:avLst/>
              <a:gdLst/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0" t="0" r="0" b="0"/>
              <a:pathLst>
                <a:path w="89" h="92">
                  <a:moveTo>
                    <a:pt x="45" y="0"/>
                  </a:moveTo>
                  <a:cubicBezTo>
                    <a:pt x="40" y="0"/>
                    <a:pt x="35" y="5"/>
                    <a:pt x="35" y="11"/>
                  </a:cubicBezTo>
                  <a:cubicBezTo>
                    <a:pt x="35" y="16"/>
                    <a:pt x="40" y="21"/>
                    <a:pt x="45" y="21"/>
                  </a:cubicBezTo>
                  <a:cubicBezTo>
                    <a:pt x="51" y="21"/>
                    <a:pt x="56" y="16"/>
                    <a:pt x="56" y="11"/>
                  </a:cubicBezTo>
                  <a:cubicBezTo>
                    <a:pt x="56" y="5"/>
                    <a:pt x="51" y="0"/>
                    <a:pt x="45" y="0"/>
                  </a:cubicBezTo>
                  <a:close/>
                  <a:moveTo>
                    <a:pt x="70" y="10"/>
                  </a:moveTo>
                  <a:cubicBezTo>
                    <a:pt x="65" y="10"/>
                    <a:pt x="61" y="14"/>
                    <a:pt x="61" y="18"/>
                  </a:cubicBezTo>
                  <a:cubicBezTo>
                    <a:pt x="61" y="23"/>
                    <a:pt x="65" y="27"/>
                    <a:pt x="70" y="27"/>
                  </a:cubicBezTo>
                  <a:cubicBezTo>
                    <a:pt x="74" y="27"/>
                    <a:pt x="78" y="23"/>
                    <a:pt x="78" y="18"/>
                  </a:cubicBezTo>
                  <a:cubicBezTo>
                    <a:pt x="78" y="14"/>
                    <a:pt x="74" y="10"/>
                    <a:pt x="70" y="10"/>
                  </a:cubicBezTo>
                  <a:close/>
                  <a:moveTo>
                    <a:pt x="30" y="52"/>
                  </a:moveTo>
                  <a:cubicBezTo>
                    <a:pt x="30" y="55"/>
                    <a:pt x="30" y="55"/>
                    <a:pt x="30" y="55"/>
                  </a:cubicBezTo>
                  <a:cubicBezTo>
                    <a:pt x="30" y="55"/>
                    <a:pt x="30" y="55"/>
                    <a:pt x="30" y="55"/>
                  </a:cubicBezTo>
                  <a:cubicBezTo>
                    <a:pt x="32" y="85"/>
                    <a:pt x="32" y="85"/>
                    <a:pt x="32" y="85"/>
                  </a:cubicBezTo>
                  <a:cubicBezTo>
                    <a:pt x="24" y="85"/>
                    <a:pt x="24" y="85"/>
                    <a:pt x="24" y="85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19" y="59"/>
                    <a:pt x="19" y="59"/>
                    <a:pt x="19" y="59"/>
                  </a:cubicBezTo>
                  <a:cubicBezTo>
                    <a:pt x="17" y="85"/>
                    <a:pt x="17" y="85"/>
                    <a:pt x="17" y="85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11" y="55"/>
                    <a:pt x="11" y="55"/>
                    <a:pt x="11" y="55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3" y="24"/>
                    <a:pt x="33" y="24"/>
                    <a:pt x="33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3" y="25"/>
                    <a:pt x="43" y="25"/>
                    <a:pt x="43" y="25"/>
                  </a:cubicBezTo>
                  <a:cubicBezTo>
                    <a:pt x="44" y="27"/>
                    <a:pt x="44" y="27"/>
                    <a:pt x="44" y="27"/>
                  </a:cubicBezTo>
                  <a:cubicBezTo>
                    <a:pt x="41" y="44"/>
                    <a:pt x="41" y="44"/>
                    <a:pt x="41" y="44"/>
                  </a:cubicBezTo>
                  <a:cubicBezTo>
                    <a:pt x="45" y="48"/>
                    <a:pt x="45" y="48"/>
                    <a:pt x="45" y="48"/>
                  </a:cubicBezTo>
                  <a:cubicBezTo>
                    <a:pt x="45" y="48"/>
                    <a:pt x="45" y="48"/>
                    <a:pt x="45" y="48"/>
                  </a:cubicBezTo>
                  <a:cubicBezTo>
                    <a:pt x="45" y="48"/>
                    <a:pt x="45" y="48"/>
                    <a:pt x="45" y="48"/>
                  </a:cubicBezTo>
                  <a:cubicBezTo>
                    <a:pt x="45" y="48"/>
                    <a:pt x="45" y="48"/>
                    <a:pt x="45" y="48"/>
                  </a:cubicBezTo>
                  <a:cubicBezTo>
                    <a:pt x="45" y="48"/>
                    <a:pt x="45" y="48"/>
                    <a:pt x="45" y="48"/>
                  </a:cubicBezTo>
                  <a:cubicBezTo>
                    <a:pt x="49" y="44"/>
                    <a:pt x="49" y="44"/>
                    <a:pt x="49" y="44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8" y="25"/>
                    <a:pt x="48" y="25"/>
                    <a:pt x="48" y="25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58" y="24"/>
                    <a:pt x="58" y="24"/>
                    <a:pt x="58" y="24"/>
                  </a:cubicBezTo>
                  <a:cubicBezTo>
                    <a:pt x="59" y="28"/>
                    <a:pt x="59" y="28"/>
                    <a:pt x="59" y="28"/>
                  </a:cubicBezTo>
                  <a:cubicBezTo>
                    <a:pt x="64" y="28"/>
                    <a:pt x="64" y="28"/>
                    <a:pt x="64" y="28"/>
                  </a:cubicBezTo>
                  <a:cubicBezTo>
                    <a:pt x="70" y="35"/>
                    <a:pt x="70" y="35"/>
                    <a:pt x="70" y="35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80" y="28"/>
                    <a:pt x="80" y="28"/>
                    <a:pt x="80" y="28"/>
                  </a:cubicBezTo>
                  <a:cubicBezTo>
                    <a:pt x="89" y="48"/>
                    <a:pt x="89" y="48"/>
                    <a:pt x="89" y="48"/>
                  </a:cubicBezTo>
                  <a:cubicBezTo>
                    <a:pt x="85" y="51"/>
                    <a:pt x="85" y="51"/>
                    <a:pt x="85" y="51"/>
                  </a:cubicBezTo>
                  <a:cubicBezTo>
                    <a:pt x="79" y="41"/>
                    <a:pt x="79" y="41"/>
                    <a:pt x="79" y="41"/>
                  </a:cubicBezTo>
                  <a:cubicBezTo>
                    <a:pt x="79" y="55"/>
                    <a:pt x="79" y="55"/>
                    <a:pt x="79" y="55"/>
                  </a:cubicBezTo>
                  <a:cubicBezTo>
                    <a:pt x="79" y="55"/>
                    <a:pt x="79" y="55"/>
                    <a:pt x="79" y="55"/>
                  </a:cubicBezTo>
                  <a:cubicBezTo>
                    <a:pt x="80" y="85"/>
                    <a:pt x="80" y="85"/>
                    <a:pt x="80" y="85"/>
                  </a:cubicBezTo>
                  <a:cubicBezTo>
                    <a:pt x="72" y="85"/>
                    <a:pt x="72" y="85"/>
                    <a:pt x="72" y="85"/>
                  </a:cubicBezTo>
                  <a:cubicBezTo>
                    <a:pt x="71" y="59"/>
                    <a:pt x="71" y="59"/>
                    <a:pt x="71" y="59"/>
                  </a:cubicBezTo>
                  <a:cubicBezTo>
                    <a:pt x="68" y="59"/>
                    <a:pt x="68" y="59"/>
                    <a:pt x="68" y="59"/>
                  </a:cubicBezTo>
                  <a:cubicBezTo>
                    <a:pt x="66" y="85"/>
                    <a:pt x="66" y="85"/>
                    <a:pt x="66" y="85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0" y="53"/>
                    <a:pt x="60" y="53"/>
                    <a:pt x="60" y="53"/>
                  </a:cubicBezTo>
                  <a:cubicBezTo>
                    <a:pt x="57" y="55"/>
                    <a:pt x="57" y="55"/>
                    <a:pt x="57" y="55"/>
                  </a:cubicBezTo>
                  <a:cubicBezTo>
                    <a:pt x="58" y="92"/>
                    <a:pt x="58" y="92"/>
                    <a:pt x="58" y="92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47" y="61"/>
                    <a:pt x="47" y="61"/>
                    <a:pt x="47" y="61"/>
                  </a:cubicBezTo>
                  <a:cubicBezTo>
                    <a:pt x="43" y="61"/>
                    <a:pt x="43" y="61"/>
                    <a:pt x="43" y="61"/>
                  </a:cubicBezTo>
                  <a:cubicBezTo>
                    <a:pt x="42" y="92"/>
                    <a:pt x="42" y="92"/>
                    <a:pt x="42" y="92"/>
                  </a:cubicBezTo>
                  <a:cubicBezTo>
                    <a:pt x="32" y="92"/>
                    <a:pt x="32" y="92"/>
                    <a:pt x="32" y="92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0" y="52"/>
                    <a:pt x="30" y="52"/>
                    <a:pt x="30" y="52"/>
                  </a:cubicBezTo>
                  <a:close/>
                  <a:moveTo>
                    <a:pt x="21" y="10"/>
                  </a:moveTo>
                  <a:cubicBezTo>
                    <a:pt x="16" y="10"/>
                    <a:pt x="13" y="14"/>
                    <a:pt x="13" y="18"/>
                  </a:cubicBezTo>
                  <a:cubicBezTo>
                    <a:pt x="13" y="23"/>
                    <a:pt x="16" y="27"/>
                    <a:pt x="21" y="27"/>
                  </a:cubicBezTo>
                  <a:cubicBezTo>
                    <a:pt x="25" y="27"/>
                    <a:pt x="29" y="23"/>
                    <a:pt x="29" y="18"/>
                  </a:cubicBezTo>
                  <a:cubicBezTo>
                    <a:pt x="29" y="14"/>
                    <a:pt x="25" y="10"/>
                    <a:pt x="21" y="10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4086226" y="1689491"/>
            <a:ext cx="1082675" cy="1081338"/>
            <a:chOff x="2559087" y="5187442"/>
            <a:chExt cx="1082040" cy="1082040"/>
          </a:xfrm>
        </p:grpSpPr>
        <p:sp>
          <p:nvSpPr>
            <p:cNvPr id="66" name="圆角矩形 65"/>
            <p:cNvSpPr/>
            <p:nvPr/>
          </p:nvSpPr>
          <p:spPr>
            <a:xfrm>
              <a:off x="2559087" y="5187442"/>
              <a:ext cx="1082040" cy="1082040"/>
            </a:xfrm>
            <a:prstGeom prst="roundRect">
              <a:avLst>
                <a:gd name="adj" fmla="val 16902"/>
              </a:avLst>
            </a:prstGeom>
            <a:solidFill>
              <a:srgbClr val="E9000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ea"/>
              </a:endParaRPr>
            </a:p>
          </p:txBody>
        </p:sp>
        <p:sp>
          <p:nvSpPr>
            <p:cNvPr id="28712" name="Freeform 284"/>
            <p:cNvSpPr>
              <a:spLocks noEditPoints="1"/>
            </p:cNvSpPr>
            <p:nvPr/>
          </p:nvSpPr>
          <p:spPr>
            <a:xfrm>
              <a:off x="2789302" y="5440462"/>
              <a:ext cx="621611" cy="576000"/>
            </a:xfrm>
            <a:custGeom>
              <a:avLst/>
              <a:gdLst/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0" y="2147483647"/>
                </a:cxn>
              </a:cxnLst>
              <a:rect l="0" t="0" r="0" b="0"/>
              <a:pathLst>
                <a:path w="97" h="91">
                  <a:moveTo>
                    <a:pt x="18" y="0"/>
                  </a:moveTo>
                  <a:cubicBezTo>
                    <a:pt x="12" y="0"/>
                    <a:pt x="8" y="4"/>
                    <a:pt x="8" y="10"/>
                  </a:cubicBezTo>
                  <a:cubicBezTo>
                    <a:pt x="8" y="16"/>
                    <a:pt x="12" y="20"/>
                    <a:pt x="18" y="20"/>
                  </a:cubicBezTo>
                  <a:cubicBezTo>
                    <a:pt x="24" y="20"/>
                    <a:pt x="28" y="16"/>
                    <a:pt x="28" y="10"/>
                  </a:cubicBezTo>
                  <a:cubicBezTo>
                    <a:pt x="28" y="4"/>
                    <a:pt x="24" y="0"/>
                    <a:pt x="18" y="0"/>
                  </a:cubicBezTo>
                  <a:close/>
                  <a:moveTo>
                    <a:pt x="41" y="45"/>
                  </a:moveTo>
                  <a:cubicBezTo>
                    <a:pt x="50" y="42"/>
                    <a:pt x="50" y="42"/>
                    <a:pt x="50" y="42"/>
                  </a:cubicBezTo>
                  <a:cubicBezTo>
                    <a:pt x="51" y="41"/>
                    <a:pt x="51" y="41"/>
                    <a:pt x="51" y="41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9" y="46"/>
                    <a:pt x="59" y="46"/>
                    <a:pt x="59" y="46"/>
                  </a:cubicBezTo>
                  <a:cubicBezTo>
                    <a:pt x="65" y="29"/>
                    <a:pt x="65" y="29"/>
                    <a:pt x="65" y="29"/>
                  </a:cubicBezTo>
                  <a:cubicBezTo>
                    <a:pt x="66" y="27"/>
                    <a:pt x="66" y="27"/>
                    <a:pt x="66" y="27"/>
                  </a:cubicBezTo>
                  <a:cubicBezTo>
                    <a:pt x="67" y="29"/>
                    <a:pt x="67" y="29"/>
                    <a:pt x="67" y="29"/>
                  </a:cubicBezTo>
                  <a:cubicBezTo>
                    <a:pt x="73" y="34"/>
                    <a:pt x="73" y="34"/>
                    <a:pt x="73" y="34"/>
                  </a:cubicBezTo>
                  <a:cubicBezTo>
                    <a:pt x="81" y="21"/>
                    <a:pt x="81" y="21"/>
                    <a:pt x="81" y="21"/>
                  </a:cubicBezTo>
                  <a:cubicBezTo>
                    <a:pt x="83" y="23"/>
                    <a:pt x="83" y="23"/>
                    <a:pt x="83" y="23"/>
                  </a:cubicBezTo>
                  <a:cubicBezTo>
                    <a:pt x="75" y="38"/>
                    <a:pt x="75" y="38"/>
                    <a:pt x="75" y="38"/>
                  </a:cubicBezTo>
                  <a:cubicBezTo>
                    <a:pt x="73" y="40"/>
                    <a:pt x="73" y="40"/>
                    <a:pt x="73" y="40"/>
                  </a:cubicBezTo>
                  <a:cubicBezTo>
                    <a:pt x="72" y="38"/>
                    <a:pt x="72" y="38"/>
                    <a:pt x="72" y="38"/>
                  </a:cubicBezTo>
                  <a:cubicBezTo>
                    <a:pt x="67" y="33"/>
                    <a:pt x="67" y="33"/>
                    <a:pt x="67" y="33"/>
                  </a:cubicBezTo>
                  <a:cubicBezTo>
                    <a:pt x="61" y="49"/>
                    <a:pt x="61" y="49"/>
                    <a:pt x="61" y="49"/>
                  </a:cubicBezTo>
                  <a:cubicBezTo>
                    <a:pt x="61" y="51"/>
                    <a:pt x="61" y="51"/>
                    <a:pt x="61" y="51"/>
                  </a:cubicBezTo>
                  <a:cubicBezTo>
                    <a:pt x="59" y="50"/>
                    <a:pt x="59" y="50"/>
                    <a:pt x="59" y="50"/>
                  </a:cubicBezTo>
                  <a:cubicBezTo>
                    <a:pt x="51" y="45"/>
                    <a:pt x="51" y="45"/>
                    <a:pt x="51" y="45"/>
                  </a:cubicBezTo>
                  <a:cubicBezTo>
                    <a:pt x="42" y="48"/>
                    <a:pt x="42" y="48"/>
                    <a:pt x="42" y="48"/>
                  </a:cubicBezTo>
                  <a:cubicBezTo>
                    <a:pt x="41" y="45"/>
                    <a:pt x="41" y="45"/>
                    <a:pt x="41" y="45"/>
                  </a:cubicBezTo>
                  <a:close/>
                  <a:moveTo>
                    <a:pt x="43" y="86"/>
                  </a:moveTo>
                  <a:cubicBezTo>
                    <a:pt x="74" y="86"/>
                    <a:pt x="74" y="86"/>
                    <a:pt x="74" y="86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43" y="91"/>
                    <a:pt x="43" y="91"/>
                    <a:pt x="43" y="91"/>
                  </a:cubicBezTo>
                  <a:cubicBezTo>
                    <a:pt x="43" y="86"/>
                    <a:pt x="43" y="86"/>
                    <a:pt x="43" y="86"/>
                  </a:cubicBezTo>
                  <a:close/>
                  <a:moveTo>
                    <a:pt x="63" y="68"/>
                  </a:moveTo>
                  <a:cubicBezTo>
                    <a:pt x="93" y="68"/>
                    <a:pt x="93" y="68"/>
                    <a:pt x="93" y="68"/>
                  </a:cubicBezTo>
                  <a:cubicBezTo>
                    <a:pt x="97" y="68"/>
                    <a:pt x="97" y="68"/>
                    <a:pt x="97" y="68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"/>
                    <a:pt x="97" y="6"/>
                    <a:pt x="97" y="6"/>
                  </a:cubicBezTo>
                  <a:cubicBezTo>
                    <a:pt x="97" y="3"/>
                    <a:pt x="97" y="3"/>
                    <a:pt x="97" y="3"/>
                  </a:cubicBezTo>
                  <a:cubicBezTo>
                    <a:pt x="93" y="3"/>
                    <a:pt x="93" y="3"/>
                    <a:pt x="93" y="3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90" y="9"/>
                    <a:pt x="90" y="9"/>
                    <a:pt x="90" y="9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6" y="68"/>
                    <a:pt x="36" y="68"/>
                    <a:pt x="36" y="68"/>
                  </a:cubicBezTo>
                  <a:cubicBezTo>
                    <a:pt x="54" y="68"/>
                    <a:pt x="54" y="68"/>
                    <a:pt x="54" y="68"/>
                  </a:cubicBezTo>
                  <a:cubicBezTo>
                    <a:pt x="54" y="84"/>
                    <a:pt x="54" y="84"/>
                    <a:pt x="54" y="84"/>
                  </a:cubicBezTo>
                  <a:cubicBezTo>
                    <a:pt x="63" y="84"/>
                    <a:pt x="63" y="84"/>
                    <a:pt x="63" y="84"/>
                  </a:cubicBezTo>
                  <a:cubicBezTo>
                    <a:pt x="63" y="68"/>
                    <a:pt x="63" y="68"/>
                    <a:pt x="63" y="68"/>
                  </a:cubicBezTo>
                  <a:close/>
                  <a:moveTo>
                    <a:pt x="0" y="50"/>
                  </a:moveTo>
                  <a:cubicBezTo>
                    <a:pt x="7" y="55"/>
                    <a:pt x="7" y="55"/>
                    <a:pt x="7" y="55"/>
                  </a:cubicBezTo>
                  <a:cubicBezTo>
                    <a:pt x="5" y="91"/>
                    <a:pt x="5" y="91"/>
                    <a:pt x="5" y="91"/>
                  </a:cubicBezTo>
                  <a:cubicBezTo>
                    <a:pt x="14" y="91"/>
                    <a:pt x="14" y="91"/>
                    <a:pt x="14" y="91"/>
                  </a:cubicBezTo>
                  <a:cubicBezTo>
                    <a:pt x="16" y="60"/>
                    <a:pt x="16" y="60"/>
                    <a:pt x="16" y="60"/>
                  </a:cubicBezTo>
                  <a:cubicBezTo>
                    <a:pt x="20" y="60"/>
                    <a:pt x="20" y="60"/>
                    <a:pt x="20" y="60"/>
                  </a:cubicBezTo>
                  <a:cubicBezTo>
                    <a:pt x="22" y="91"/>
                    <a:pt x="22" y="91"/>
                    <a:pt x="22" y="91"/>
                  </a:cubicBezTo>
                  <a:cubicBezTo>
                    <a:pt x="31" y="91"/>
                    <a:pt x="31" y="91"/>
                    <a:pt x="31" y="91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50" y="32"/>
                    <a:pt x="50" y="32"/>
                    <a:pt x="50" y="32"/>
                  </a:cubicBezTo>
                  <a:cubicBezTo>
                    <a:pt x="55" y="24"/>
                    <a:pt x="55" y="24"/>
                    <a:pt x="55" y="24"/>
                  </a:cubicBezTo>
                  <a:cubicBezTo>
                    <a:pt x="30" y="23"/>
                    <a:pt x="30" y="23"/>
                    <a:pt x="30" y="23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4" y="43"/>
                    <a:pt x="14" y="43"/>
                    <a:pt x="14" y="43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5" y="23"/>
                    <a:pt x="5" y="23"/>
                    <a:pt x="5" y="23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5557839" y="1689491"/>
            <a:ext cx="1082675" cy="1081338"/>
            <a:chOff x="4752221" y="5092168"/>
            <a:chExt cx="1082040" cy="1082040"/>
          </a:xfrm>
        </p:grpSpPr>
        <p:sp>
          <p:nvSpPr>
            <p:cNvPr id="6" name="圆角矩形 5"/>
            <p:cNvSpPr/>
            <p:nvPr/>
          </p:nvSpPr>
          <p:spPr>
            <a:xfrm>
              <a:off x="4752221" y="5092168"/>
              <a:ext cx="1082040" cy="1082040"/>
            </a:xfrm>
            <a:prstGeom prst="roundRect">
              <a:avLst>
                <a:gd name="adj" fmla="val 16902"/>
              </a:avLst>
            </a:prstGeom>
            <a:solidFill>
              <a:srgbClr val="B5261F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ea"/>
              </a:endParaRPr>
            </a:p>
          </p:txBody>
        </p:sp>
        <p:sp>
          <p:nvSpPr>
            <p:cNvPr id="28710" name="Freeform 70"/>
            <p:cNvSpPr/>
            <p:nvPr/>
          </p:nvSpPr>
          <p:spPr>
            <a:xfrm>
              <a:off x="4996017" y="5359623"/>
              <a:ext cx="594449" cy="547130"/>
            </a:xfrm>
            <a:custGeom>
              <a:avLst/>
              <a:gdLst/>
              <a:ahLst/>
              <a:cxnLst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0" y="2147483647"/>
                </a:cxn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0" y="2147483647"/>
                </a:cxn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0"/>
                </a:cxn>
              </a:cxnLst>
              <a:rect l="0" t="0" r="0" b="0"/>
              <a:pathLst>
                <a:path w="85" h="78">
                  <a:moveTo>
                    <a:pt x="29" y="0"/>
                  </a:moveTo>
                  <a:cubicBezTo>
                    <a:pt x="1" y="7"/>
                    <a:pt x="33" y="28"/>
                    <a:pt x="34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3" y="29"/>
                    <a:pt x="0" y="32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8"/>
                    <a:pt x="1" y="41"/>
                    <a:pt x="4" y="42"/>
                  </a:cubicBezTo>
                  <a:cubicBezTo>
                    <a:pt x="2" y="43"/>
                    <a:pt x="0" y="45"/>
                    <a:pt x="0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51"/>
                    <a:pt x="2" y="53"/>
                    <a:pt x="5" y="54"/>
                  </a:cubicBezTo>
                  <a:cubicBezTo>
                    <a:pt x="4" y="55"/>
                    <a:pt x="4" y="57"/>
                    <a:pt x="4" y="58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62"/>
                    <a:pt x="7" y="65"/>
                    <a:pt x="10" y="65"/>
                  </a:cubicBezTo>
                  <a:cubicBezTo>
                    <a:pt x="11" y="65"/>
                    <a:pt x="11" y="65"/>
                    <a:pt x="11" y="65"/>
                  </a:cubicBezTo>
                  <a:cubicBezTo>
                    <a:pt x="9" y="66"/>
                    <a:pt x="9" y="68"/>
                    <a:pt x="9" y="70"/>
                  </a:cubicBezTo>
                  <a:cubicBezTo>
                    <a:pt x="9" y="70"/>
                    <a:pt x="9" y="70"/>
                    <a:pt x="9" y="70"/>
                  </a:cubicBezTo>
                  <a:cubicBezTo>
                    <a:pt x="9" y="74"/>
                    <a:pt x="12" y="77"/>
                    <a:pt x="15" y="77"/>
                  </a:cubicBezTo>
                  <a:cubicBezTo>
                    <a:pt x="29" y="77"/>
                    <a:pt x="29" y="77"/>
                    <a:pt x="29" y="77"/>
                  </a:cubicBezTo>
                  <a:cubicBezTo>
                    <a:pt x="45" y="77"/>
                    <a:pt x="45" y="77"/>
                    <a:pt x="45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51" y="71"/>
                    <a:pt x="51" y="71"/>
                    <a:pt x="51" y="71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78"/>
                    <a:pt x="66" y="78"/>
                    <a:pt x="66" y="78"/>
                  </a:cubicBezTo>
                  <a:cubicBezTo>
                    <a:pt x="85" y="78"/>
                    <a:pt x="85" y="78"/>
                    <a:pt x="85" y="78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66" y="25"/>
                    <a:pt x="66" y="25"/>
                    <a:pt x="66" y="25"/>
                  </a:cubicBezTo>
                  <a:cubicBezTo>
                    <a:pt x="66" y="32"/>
                    <a:pt x="66" y="32"/>
                    <a:pt x="66" y="32"/>
                  </a:cubicBezTo>
                  <a:cubicBezTo>
                    <a:pt x="61" y="32"/>
                    <a:pt x="61" y="32"/>
                    <a:pt x="61" y="32"/>
                  </a:cubicBezTo>
                  <a:cubicBezTo>
                    <a:pt x="57" y="16"/>
                    <a:pt x="32" y="17"/>
                    <a:pt x="29" y="0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7031038" y="1689491"/>
            <a:ext cx="1081087" cy="1081338"/>
            <a:chOff x="6417063" y="4554990"/>
            <a:chExt cx="1082040" cy="1082040"/>
          </a:xfrm>
        </p:grpSpPr>
        <p:sp>
          <p:nvSpPr>
            <p:cNvPr id="8" name="圆角矩形 7"/>
            <p:cNvSpPr/>
            <p:nvPr/>
          </p:nvSpPr>
          <p:spPr>
            <a:xfrm>
              <a:off x="6417063" y="4554990"/>
              <a:ext cx="1082040" cy="1082040"/>
            </a:xfrm>
            <a:prstGeom prst="roundRect">
              <a:avLst>
                <a:gd name="adj" fmla="val 16902"/>
              </a:avLst>
            </a:prstGeom>
            <a:solidFill>
              <a:srgbClr val="E9000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ea"/>
              </a:endParaRPr>
            </a:p>
          </p:txBody>
        </p:sp>
        <p:sp>
          <p:nvSpPr>
            <p:cNvPr id="28708" name="Freeform 48"/>
            <p:cNvSpPr>
              <a:spLocks noEditPoints="1"/>
            </p:cNvSpPr>
            <p:nvPr/>
          </p:nvSpPr>
          <p:spPr>
            <a:xfrm>
              <a:off x="6728600" y="4772010"/>
              <a:ext cx="458966" cy="648000"/>
            </a:xfrm>
            <a:custGeom>
              <a:avLst/>
              <a:gdLst/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0" y="2147483647"/>
                </a:cxn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0" t="0" r="0" b="0"/>
              <a:pathLst>
                <a:path w="67" h="106">
                  <a:moveTo>
                    <a:pt x="33" y="0"/>
                  </a:moveTo>
                  <a:cubicBezTo>
                    <a:pt x="43" y="0"/>
                    <a:pt x="51" y="4"/>
                    <a:pt x="57" y="10"/>
                  </a:cubicBezTo>
                  <a:cubicBezTo>
                    <a:pt x="63" y="16"/>
                    <a:pt x="67" y="25"/>
                    <a:pt x="67" y="34"/>
                  </a:cubicBezTo>
                  <a:cubicBezTo>
                    <a:pt x="67" y="40"/>
                    <a:pt x="65" y="46"/>
                    <a:pt x="62" y="51"/>
                  </a:cubicBezTo>
                  <a:cubicBezTo>
                    <a:pt x="59" y="56"/>
                    <a:pt x="56" y="59"/>
                    <a:pt x="51" y="62"/>
                  </a:cubicBezTo>
                  <a:cubicBezTo>
                    <a:pt x="51" y="66"/>
                    <a:pt x="51" y="66"/>
                    <a:pt x="51" y="66"/>
                  </a:cubicBezTo>
                  <a:cubicBezTo>
                    <a:pt x="53" y="66"/>
                    <a:pt x="53" y="66"/>
                    <a:pt x="53" y="66"/>
                  </a:cubicBezTo>
                  <a:cubicBezTo>
                    <a:pt x="55" y="65"/>
                    <a:pt x="55" y="65"/>
                    <a:pt x="55" y="65"/>
                  </a:cubicBezTo>
                  <a:cubicBezTo>
                    <a:pt x="56" y="68"/>
                    <a:pt x="56" y="68"/>
                    <a:pt x="56" y="68"/>
                  </a:cubicBezTo>
                  <a:cubicBezTo>
                    <a:pt x="57" y="70"/>
                    <a:pt x="57" y="72"/>
                    <a:pt x="57" y="73"/>
                  </a:cubicBezTo>
                  <a:cubicBezTo>
                    <a:pt x="57" y="75"/>
                    <a:pt x="57" y="77"/>
                    <a:pt x="56" y="79"/>
                  </a:cubicBezTo>
                  <a:cubicBezTo>
                    <a:pt x="56" y="80"/>
                    <a:pt x="56" y="80"/>
                    <a:pt x="56" y="80"/>
                  </a:cubicBezTo>
                  <a:cubicBezTo>
                    <a:pt x="56" y="80"/>
                    <a:pt x="56" y="80"/>
                    <a:pt x="56" y="80"/>
                  </a:cubicBezTo>
                  <a:cubicBezTo>
                    <a:pt x="57" y="82"/>
                    <a:pt x="57" y="84"/>
                    <a:pt x="57" y="86"/>
                  </a:cubicBezTo>
                  <a:cubicBezTo>
                    <a:pt x="57" y="88"/>
                    <a:pt x="57" y="90"/>
                    <a:pt x="56" y="92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15" y="97"/>
                    <a:pt x="15" y="97"/>
                    <a:pt x="15" y="97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2" y="95"/>
                    <a:pt x="12" y="95"/>
                    <a:pt x="12" y="95"/>
                  </a:cubicBezTo>
                  <a:cubicBezTo>
                    <a:pt x="11" y="93"/>
                    <a:pt x="11" y="91"/>
                    <a:pt x="10" y="90"/>
                  </a:cubicBezTo>
                  <a:cubicBezTo>
                    <a:pt x="10" y="88"/>
                    <a:pt x="11" y="86"/>
                    <a:pt x="12" y="83"/>
                  </a:cubicBezTo>
                  <a:cubicBezTo>
                    <a:pt x="12" y="83"/>
                    <a:pt x="12" y="83"/>
                    <a:pt x="12" y="83"/>
                  </a:cubicBezTo>
                  <a:cubicBezTo>
                    <a:pt x="12" y="82"/>
                    <a:pt x="12" y="82"/>
                    <a:pt x="12" y="82"/>
                  </a:cubicBezTo>
                  <a:cubicBezTo>
                    <a:pt x="11" y="81"/>
                    <a:pt x="11" y="79"/>
                    <a:pt x="10" y="77"/>
                  </a:cubicBezTo>
                  <a:cubicBezTo>
                    <a:pt x="10" y="75"/>
                    <a:pt x="11" y="73"/>
                    <a:pt x="12" y="71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15" y="69"/>
                    <a:pt x="15" y="69"/>
                    <a:pt x="15" y="69"/>
                  </a:cubicBezTo>
                  <a:cubicBezTo>
                    <a:pt x="16" y="69"/>
                    <a:pt x="16" y="69"/>
                    <a:pt x="16" y="69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1" y="60"/>
                    <a:pt x="7" y="56"/>
                    <a:pt x="5" y="51"/>
                  </a:cubicBezTo>
                  <a:cubicBezTo>
                    <a:pt x="2" y="46"/>
                    <a:pt x="0" y="40"/>
                    <a:pt x="0" y="34"/>
                  </a:cubicBezTo>
                  <a:cubicBezTo>
                    <a:pt x="0" y="25"/>
                    <a:pt x="4" y="16"/>
                    <a:pt x="10" y="10"/>
                  </a:cubicBezTo>
                  <a:cubicBezTo>
                    <a:pt x="16" y="4"/>
                    <a:pt x="24" y="0"/>
                    <a:pt x="33" y="0"/>
                  </a:cubicBezTo>
                  <a:close/>
                  <a:moveTo>
                    <a:pt x="26" y="40"/>
                  </a:moveTo>
                  <a:cubicBezTo>
                    <a:pt x="27" y="41"/>
                    <a:pt x="27" y="41"/>
                    <a:pt x="28" y="41"/>
                  </a:cubicBezTo>
                  <a:cubicBezTo>
                    <a:pt x="28" y="41"/>
                    <a:pt x="29" y="41"/>
                    <a:pt x="30" y="40"/>
                  </a:cubicBezTo>
                  <a:cubicBezTo>
                    <a:pt x="30" y="39"/>
                    <a:pt x="30" y="39"/>
                    <a:pt x="30" y="39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32" y="41"/>
                    <a:pt x="32" y="41"/>
                    <a:pt x="33" y="41"/>
                  </a:cubicBezTo>
                  <a:cubicBezTo>
                    <a:pt x="34" y="41"/>
                    <a:pt x="35" y="41"/>
                    <a:pt x="35" y="40"/>
                  </a:cubicBezTo>
                  <a:cubicBezTo>
                    <a:pt x="36" y="39"/>
                    <a:pt x="36" y="39"/>
                    <a:pt x="36" y="39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7" y="41"/>
                    <a:pt x="38" y="41"/>
                    <a:pt x="39" y="41"/>
                  </a:cubicBezTo>
                  <a:cubicBezTo>
                    <a:pt x="40" y="41"/>
                    <a:pt x="41" y="41"/>
                    <a:pt x="42" y="40"/>
                  </a:cubicBezTo>
                  <a:cubicBezTo>
                    <a:pt x="43" y="38"/>
                    <a:pt x="43" y="38"/>
                    <a:pt x="43" y="38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39" y="52"/>
                    <a:pt x="39" y="52"/>
                    <a:pt x="39" y="52"/>
                  </a:cubicBezTo>
                  <a:cubicBezTo>
                    <a:pt x="39" y="67"/>
                    <a:pt x="39" y="67"/>
                    <a:pt x="39" y="67"/>
                  </a:cubicBezTo>
                  <a:cubicBezTo>
                    <a:pt x="44" y="66"/>
                    <a:pt x="44" y="66"/>
                    <a:pt x="44" y="66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4" y="58"/>
                    <a:pt x="44" y="58"/>
                    <a:pt x="44" y="58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50" y="55"/>
                    <a:pt x="54" y="52"/>
                    <a:pt x="56" y="47"/>
                  </a:cubicBezTo>
                  <a:cubicBezTo>
                    <a:pt x="59" y="44"/>
                    <a:pt x="60" y="39"/>
                    <a:pt x="60" y="34"/>
                  </a:cubicBezTo>
                  <a:cubicBezTo>
                    <a:pt x="60" y="27"/>
                    <a:pt x="57" y="20"/>
                    <a:pt x="52" y="15"/>
                  </a:cubicBezTo>
                  <a:cubicBezTo>
                    <a:pt x="47" y="10"/>
                    <a:pt x="41" y="7"/>
                    <a:pt x="33" y="7"/>
                  </a:cubicBezTo>
                  <a:cubicBezTo>
                    <a:pt x="26" y="7"/>
                    <a:pt x="19" y="10"/>
                    <a:pt x="15" y="15"/>
                  </a:cubicBezTo>
                  <a:cubicBezTo>
                    <a:pt x="10" y="20"/>
                    <a:pt x="7" y="27"/>
                    <a:pt x="7" y="34"/>
                  </a:cubicBezTo>
                  <a:cubicBezTo>
                    <a:pt x="7" y="39"/>
                    <a:pt x="8" y="44"/>
                    <a:pt x="11" y="48"/>
                  </a:cubicBezTo>
                  <a:cubicBezTo>
                    <a:pt x="13" y="52"/>
                    <a:pt x="17" y="55"/>
                    <a:pt x="21" y="58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3" y="61"/>
                    <a:pt x="23" y="61"/>
                    <a:pt x="23" y="61"/>
                  </a:cubicBezTo>
                  <a:cubicBezTo>
                    <a:pt x="23" y="67"/>
                    <a:pt x="23" y="67"/>
                    <a:pt x="23" y="67"/>
                  </a:cubicBezTo>
                  <a:cubicBezTo>
                    <a:pt x="29" y="67"/>
                    <a:pt x="29" y="67"/>
                    <a:pt x="29" y="67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6" y="40"/>
                    <a:pt x="26" y="40"/>
                    <a:pt x="26" y="40"/>
                  </a:cubicBezTo>
                  <a:close/>
                  <a:moveTo>
                    <a:pt x="40" y="43"/>
                  </a:moveTo>
                  <a:cubicBezTo>
                    <a:pt x="40" y="43"/>
                    <a:pt x="40" y="43"/>
                    <a:pt x="39" y="43"/>
                  </a:cubicBezTo>
                  <a:cubicBezTo>
                    <a:pt x="38" y="43"/>
                    <a:pt x="37" y="43"/>
                    <a:pt x="36" y="42"/>
                  </a:cubicBezTo>
                  <a:cubicBezTo>
                    <a:pt x="35" y="42"/>
                    <a:pt x="34" y="43"/>
                    <a:pt x="33" y="43"/>
                  </a:cubicBezTo>
                  <a:cubicBezTo>
                    <a:pt x="32" y="43"/>
                    <a:pt x="31" y="42"/>
                    <a:pt x="30" y="42"/>
                  </a:cubicBezTo>
                  <a:cubicBezTo>
                    <a:pt x="29" y="42"/>
                    <a:pt x="28" y="43"/>
                    <a:pt x="28" y="43"/>
                  </a:cubicBezTo>
                  <a:cubicBezTo>
                    <a:pt x="27" y="43"/>
                    <a:pt x="27" y="43"/>
                    <a:pt x="27" y="42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67"/>
                    <a:pt x="32" y="67"/>
                    <a:pt x="32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5" y="50"/>
                    <a:pt x="35" y="50"/>
                    <a:pt x="35" y="50"/>
                  </a:cubicBezTo>
                  <a:cubicBezTo>
                    <a:pt x="40" y="43"/>
                    <a:pt x="40" y="43"/>
                    <a:pt x="40" y="43"/>
                  </a:cubicBezTo>
                  <a:close/>
                  <a:moveTo>
                    <a:pt x="43" y="96"/>
                  </a:moveTo>
                  <a:cubicBezTo>
                    <a:pt x="24" y="98"/>
                    <a:pt x="24" y="98"/>
                    <a:pt x="24" y="98"/>
                  </a:cubicBezTo>
                  <a:cubicBezTo>
                    <a:pt x="25" y="103"/>
                    <a:pt x="29" y="106"/>
                    <a:pt x="34" y="106"/>
                  </a:cubicBezTo>
                  <a:cubicBezTo>
                    <a:pt x="39" y="106"/>
                    <a:pt x="43" y="102"/>
                    <a:pt x="43" y="97"/>
                  </a:cubicBezTo>
                  <a:cubicBezTo>
                    <a:pt x="43" y="97"/>
                    <a:pt x="43" y="97"/>
                    <a:pt x="43" y="96"/>
                  </a:cubicBezTo>
                  <a:close/>
                  <a:moveTo>
                    <a:pt x="50" y="85"/>
                  </a:moveTo>
                  <a:cubicBezTo>
                    <a:pt x="17" y="88"/>
                    <a:pt x="17" y="88"/>
                    <a:pt x="17" y="88"/>
                  </a:cubicBezTo>
                  <a:cubicBezTo>
                    <a:pt x="17" y="89"/>
                    <a:pt x="17" y="89"/>
                    <a:pt x="17" y="89"/>
                  </a:cubicBezTo>
                  <a:cubicBezTo>
                    <a:pt x="17" y="89"/>
                    <a:pt x="17" y="90"/>
                    <a:pt x="17" y="90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50" y="86"/>
                    <a:pt x="50" y="86"/>
                  </a:cubicBezTo>
                  <a:cubicBezTo>
                    <a:pt x="50" y="86"/>
                    <a:pt x="50" y="86"/>
                    <a:pt x="50" y="85"/>
                  </a:cubicBezTo>
                  <a:close/>
                  <a:moveTo>
                    <a:pt x="50" y="73"/>
                  </a:moveTo>
                  <a:cubicBezTo>
                    <a:pt x="17" y="76"/>
                    <a:pt x="17" y="76"/>
                    <a:pt x="17" y="76"/>
                  </a:cubicBezTo>
                  <a:cubicBezTo>
                    <a:pt x="17" y="76"/>
                    <a:pt x="17" y="76"/>
                    <a:pt x="17" y="77"/>
                  </a:cubicBezTo>
                  <a:cubicBezTo>
                    <a:pt x="17" y="77"/>
                    <a:pt x="17" y="77"/>
                    <a:pt x="17" y="77"/>
                  </a:cubicBezTo>
                  <a:cubicBezTo>
                    <a:pt x="50" y="74"/>
                    <a:pt x="50" y="74"/>
                    <a:pt x="50" y="74"/>
                  </a:cubicBezTo>
                  <a:cubicBezTo>
                    <a:pt x="50" y="74"/>
                    <a:pt x="50" y="74"/>
                    <a:pt x="50" y="73"/>
                  </a:cubicBezTo>
                  <a:cubicBezTo>
                    <a:pt x="50" y="73"/>
                    <a:pt x="50" y="73"/>
                    <a:pt x="50" y="73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74" name="组合 73"/>
          <p:cNvGrpSpPr/>
          <p:nvPr/>
        </p:nvGrpSpPr>
        <p:grpSpPr>
          <a:xfrm>
            <a:off x="8502651" y="1689491"/>
            <a:ext cx="1082675" cy="1081338"/>
            <a:chOff x="8838481" y="4649091"/>
            <a:chExt cx="1082040" cy="1082040"/>
          </a:xfrm>
        </p:grpSpPr>
        <p:sp>
          <p:nvSpPr>
            <p:cNvPr id="75" name="圆角矩形 74"/>
            <p:cNvSpPr/>
            <p:nvPr/>
          </p:nvSpPr>
          <p:spPr>
            <a:xfrm>
              <a:off x="8838481" y="4649091"/>
              <a:ext cx="1082040" cy="1082040"/>
            </a:xfrm>
            <a:prstGeom prst="roundRect">
              <a:avLst>
                <a:gd name="adj" fmla="val 16902"/>
              </a:avLst>
            </a:prstGeom>
            <a:solidFill>
              <a:srgbClr val="B5261F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ea"/>
              </a:endParaRPr>
            </a:p>
          </p:txBody>
        </p:sp>
        <p:sp>
          <p:nvSpPr>
            <p:cNvPr id="28706" name="Freeform 245"/>
            <p:cNvSpPr>
              <a:spLocks noEditPoints="1"/>
            </p:cNvSpPr>
            <p:nvPr/>
          </p:nvSpPr>
          <p:spPr>
            <a:xfrm>
              <a:off x="9009784" y="4945083"/>
              <a:ext cx="739435" cy="490057"/>
            </a:xfrm>
            <a:custGeom>
              <a:avLst/>
              <a:gdLst/>
              <a:ahLst/>
              <a:cxnLst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0" t="0" r="0" b="0"/>
              <a:pathLst>
                <a:path w="115" h="76">
                  <a:moveTo>
                    <a:pt x="25" y="5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24" y="43"/>
                    <a:pt x="24" y="43"/>
                    <a:pt x="24" y="43"/>
                  </a:cubicBezTo>
                  <a:cubicBezTo>
                    <a:pt x="43" y="28"/>
                    <a:pt x="43" y="28"/>
                    <a:pt x="43" y="28"/>
                  </a:cubicBezTo>
                  <a:cubicBezTo>
                    <a:pt x="54" y="24"/>
                    <a:pt x="54" y="24"/>
                    <a:pt x="54" y="24"/>
                  </a:cubicBezTo>
                  <a:cubicBezTo>
                    <a:pt x="67" y="32"/>
                    <a:pt x="67" y="32"/>
                    <a:pt x="67" y="32"/>
                  </a:cubicBezTo>
                  <a:cubicBezTo>
                    <a:pt x="71" y="28"/>
                    <a:pt x="71" y="28"/>
                    <a:pt x="71" y="28"/>
                  </a:cubicBezTo>
                  <a:cubicBezTo>
                    <a:pt x="61" y="13"/>
                    <a:pt x="61" y="13"/>
                    <a:pt x="61" y="13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5" y="5"/>
                    <a:pt x="25" y="5"/>
                    <a:pt x="25" y="5"/>
                  </a:cubicBezTo>
                  <a:close/>
                  <a:moveTo>
                    <a:pt x="91" y="2"/>
                  </a:moveTo>
                  <a:cubicBezTo>
                    <a:pt x="115" y="32"/>
                    <a:pt x="115" y="32"/>
                    <a:pt x="115" y="32"/>
                  </a:cubicBezTo>
                  <a:cubicBezTo>
                    <a:pt x="103" y="42"/>
                    <a:pt x="103" y="42"/>
                    <a:pt x="103" y="42"/>
                  </a:cubicBezTo>
                  <a:cubicBezTo>
                    <a:pt x="100" y="38"/>
                    <a:pt x="100" y="38"/>
                    <a:pt x="100" y="38"/>
                  </a:cubicBezTo>
                  <a:cubicBezTo>
                    <a:pt x="92" y="48"/>
                    <a:pt x="92" y="48"/>
                    <a:pt x="92" y="48"/>
                  </a:cubicBezTo>
                  <a:cubicBezTo>
                    <a:pt x="84" y="46"/>
                    <a:pt x="84" y="46"/>
                    <a:pt x="84" y="46"/>
                  </a:cubicBezTo>
                  <a:cubicBezTo>
                    <a:pt x="78" y="49"/>
                    <a:pt x="71" y="55"/>
                    <a:pt x="70" y="62"/>
                  </a:cubicBezTo>
                  <a:cubicBezTo>
                    <a:pt x="74" y="69"/>
                    <a:pt x="74" y="69"/>
                    <a:pt x="74" y="69"/>
                  </a:cubicBezTo>
                  <a:cubicBezTo>
                    <a:pt x="73" y="71"/>
                    <a:pt x="73" y="71"/>
                    <a:pt x="73" y="71"/>
                  </a:cubicBezTo>
                  <a:cubicBezTo>
                    <a:pt x="71" y="73"/>
                    <a:pt x="69" y="74"/>
                    <a:pt x="67" y="76"/>
                  </a:cubicBezTo>
                  <a:cubicBezTo>
                    <a:pt x="65" y="75"/>
                    <a:pt x="63" y="73"/>
                    <a:pt x="61" y="72"/>
                  </a:cubicBezTo>
                  <a:cubicBezTo>
                    <a:pt x="61" y="69"/>
                    <a:pt x="64" y="65"/>
                    <a:pt x="64" y="64"/>
                  </a:cubicBezTo>
                  <a:cubicBezTo>
                    <a:pt x="63" y="63"/>
                    <a:pt x="63" y="63"/>
                    <a:pt x="63" y="63"/>
                  </a:cubicBezTo>
                  <a:cubicBezTo>
                    <a:pt x="61" y="66"/>
                    <a:pt x="55" y="71"/>
                    <a:pt x="53" y="73"/>
                  </a:cubicBezTo>
                  <a:cubicBezTo>
                    <a:pt x="51" y="72"/>
                    <a:pt x="49" y="71"/>
                    <a:pt x="46" y="69"/>
                  </a:cubicBezTo>
                  <a:cubicBezTo>
                    <a:pt x="47" y="67"/>
                    <a:pt x="52" y="61"/>
                    <a:pt x="53" y="59"/>
                  </a:cubicBezTo>
                  <a:cubicBezTo>
                    <a:pt x="52" y="58"/>
                    <a:pt x="52" y="58"/>
                    <a:pt x="52" y="58"/>
                  </a:cubicBezTo>
                  <a:cubicBezTo>
                    <a:pt x="48" y="63"/>
                    <a:pt x="43" y="67"/>
                    <a:pt x="40" y="68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7" y="57"/>
                    <a:pt x="43" y="52"/>
                    <a:pt x="48" y="48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43" y="49"/>
                    <a:pt x="35" y="56"/>
                    <a:pt x="31" y="59"/>
                  </a:cubicBezTo>
                  <a:cubicBezTo>
                    <a:pt x="27" y="58"/>
                    <a:pt x="25" y="56"/>
                    <a:pt x="24" y="52"/>
                  </a:cubicBezTo>
                  <a:cubicBezTo>
                    <a:pt x="32" y="45"/>
                    <a:pt x="41" y="37"/>
                    <a:pt x="50" y="30"/>
                  </a:cubicBezTo>
                  <a:cubicBezTo>
                    <a:pt x="55" y="29"/>
                    <a:pt x="55" y="29"/>
                    <a:pt x="55" y="29"/>
                  </a:cubicBezTo>
                  <a:cubicBezTo>
                    <a:pt x="69" y="37"/>
                    <a:pt x="69" y="37"/>
                    <a:pt x="69" y="37"/>
                  </a:cubicBezTo>
                  <a:cubicBezTo>
                    <a:pt x="76" y="30"/>
                    <a:pt x="76" y="30"/>
                    <a:pt x="76" y="30"/>
                  </a:cubicBezTo>
                  <a:cubicBezTo>
                    <a:pt x="69" y="19"/>
                    <a:pt x="69" y="19"/>
                    <a:pt x="69" y="19"/>
                  </a:cubicBezTo>
                  <a:cubicBezTo>
                    <a:pt x="72" y="17"/>
                    <a:pt x="74" y="16"/>
                    <a:pt x="76" y="15"/>
                  </a:cubicBezTo>
                  <a:cubicBezTo>
                    <a:pt x="89" y="27"/>
                    <a:pt x="89" y="27"/>
                    <a:pt x="89" y="27"/>
                  </a:cubicBezTo>
                  <a:cubicBezTo>
                    <a:pt x="90" y="26"/>
                    <a:pt x="90" y="26"/>
                    <a:pt x="90" y="26"/>
                  </a:cubicBezTo>
                  <a:cubicBezTo>
                    <a:pt x="81" y="14"/>
                    <a:pt x="81" y="14"/>
                    <a:pt x="81" y="14"/>
                  </a:cubicBezTo>
                  <a:cubicBezTo>
                    <a:pt x="81" y="14"/>
                    <a:pt x="81" y="14"/>
                    <a:pt x="81" y="14"/>
                  </a:cubicBezTo>
                  <a:cubicBezTo>
                    <a:pt x="79" y="12"/>
                    <a:pt x="79" y="12"/>
                    <a:pt x="79" y="12"/>
                  </a:cubicBezTo>
                  <a:cubicBezTo>
                    <a:pt x="91" y="2"/>
                    <a:pt x="91" y="2"/>
                    <a:pt x="91" y="2"/>
                  </a:cubicBezTo>
                  <a:close/>
                  <a:moveTo>
                    <a:pt x="97" y="52"/>
                  </a:moveTo>
                  <a:cubicBezTo>
                    <a:pt x="87" y="50"/>
                    <a:pt x="87" y="50"/>
                    <a:pt x="87" y="50"/>
                  </a:cubicBezTo>
                  <a:cubicBezTo>
                    <a:pt x="85" y="53"/>
                    <a:pt x="85" y="53"/>
                    <a:pt x="85" y="53"/>
                  </a:cubicBezTo>
                  <a:cubicBezTo>
                    <a:pt x="93" y="58"/>
                    <a:pt x="93" y="58"/>
                    <a:pt x="93" y="58"/>
                  </a:cubicBezTo>
                  <a:cubicBezTo>
                    <a:pt x="94" y="56"/>
                    <a:pt x="95" y="54"/>
                    <a:pt x="97" y="52"/>
                  </a:cubicBezTo>
                  <a:close/>
                  <a:moveTo>
                    <a:pt x="80" y="71"/>
                  </a:moveTo>
                  <a:cubicBezTo>
                    <a:pt x="82" y="70"/>
                    <a:pt x="84" y="68"/>
                    <a:pt x="86" y="67"/>
                  </a:cubicBezTo>
                  <a:cubicBezTo>
                    <a:pt x="78" y="61"/>
                    <a:pt x="78" y="61"/>
                    <a:pt x="78" y="61"/>
                  </a:cubicBezTo>
                  <a:cubicBezTo>
                    <a:pt x="76" y="63"/>
                    <a:pt x="76" y="63"/>
                    <a:pt x="76" y="63"/>
                  </a:cubicBezTo>
                  <a:cubicBezTo>
                    <a:pt x="80" y="71"/>
                    <a:pt x="80" y="71"/>
                    <a:pt x="80" y="71"/>
                  </a:cubicBezTo>
                  <a:close/>
                  <a:moveTo>
                    <a:pt x="87" y="65"/>
                  </a:moveTo>
                  <a:cubicBezTo>
                    <a:pt x="89" y="64"/>
                    <a:pt x="90" y="62"/>
                    <a:pt x="91" y="60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87" y="65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77" name="组合 76"/>
          <p:cNvGrpSpPr/>
          <p:nvPr/>
        </p:nvGrpSpPr>
        <p:grpSpPr>
          <a:xfrm>
            <a:off x="2987676" y="3780714"/>
            <a:ext cx="1920875" cy="833850"/>
            <a:chOff x="2984094" y="3790291"/>
            <a:chExt cx="1920770" cy="833649"/>
          </a:xfrm>
        </p:grpSpPr>
        <p:sp>
          <p:nvSpPr>
            <p:cNvPr id="28703" name="文本框 25"/>
            <p:cNvSpPr txBox="1"/>
            <p:nvPr/>
          </p:nvSpPr>
          <p:spPr>
            <a:xfrm>
              <a:off x="3216810" y="3790291"/>
              <a:ext cx="1455340" cy="475500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none">
              <a:spAutoFit/>
            </a:bodyPr>
            <a:lstStyle/>
            <a:p>
              <a:pPr lvl="0" algn="ctr" eaLnBrk="1" hangingPunct="1"/>
              <a:r>
                <a:rPr lang="zh-CN" altLang="en-US" sz="2500" b="1" dirty="0">
                  <a:solidFill>
                    <a:srgbClr val="4144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输入内容</a:t>
              </a:r>
              <a:endParaRPr lang="zh-CN" altLang="en-US" sz="25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704" name="矩形 78"/>
            <p:cNvSpPr/>
            <p:nvPr/>
          </p:nvSpPr>
          <p:spPr>
            <a:xfrm>
              <a:off x="2984094" y="4255729"/>
              <a:ext cx="1920770" cy="368211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>
              <a:spAutoFit/>
            </a:bodyPr>
            <a:lstStyle/>
            <a:p>
              <a:pPr lvl="0" algn="ctr" eaLnBrk="1" hangingPunct="1"/>
              <a:r>
                <a:rPr lang="zh-CN" altLang="en-US" dirty="0">
                  <a:solidFill>
                    <a:srgbClr val="4144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输入内容</a:t>
              </a:r>
              <a:endParaRPr lang="zh-CN" altLang="en-US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80" name="组合 79"/>
          <p:cNvGrpSpPr/>
          <p:nvPr/>
        </p:nvGrpSpPr>
        <p:grpSpPr>
          <a:xfrm>
            <a:off x="846139" y="3780714"/>
            <a:ext cx="1920875" cy="833850"/>
            <a:chOff x="842024" y="3790291"/>
            <a:chExt cx="1920770" cy="833649"/>
          </a:xfrm>
        </p:grpSpPr>
        <p:sp>
          <p:nvSpPr>
            <p:cNvPr id="28701" name="文本框 29"/>
            <p:cNvSpPr txBox="1"/>
            <p:nvPr/>
          </p:nvSpPr>
          <p:spPr>
            <a:xfrm>
              <a:off x="1074741" y="3790291"/>
              <a:ext cx="1455340" cy="475500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none">
              <a:spAutoFit/>
            </a:bodyPr>
            <a:lstStyle/>
            <a:p>
              <a:pPr lvl="0" algn="ctr" eaLnBrk="1" hangingPunct="1"/>
              <a:r>
                <a:rPr lang="zh-CN" altLang="en-US" sz="2500" b="1" dirty="0">
                  <a:solidFill>
                    <a:srgbClr val="4144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输入内容</a:t>
              </a:r>
              <a:endParaRPr lang="zh-CN" altLang="en-US" sz="25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702" name="矩形 81"/>
            <p:cNvSpPr/>
            <p:nvPr/>
          </p:nvSpPr>
          <p:spPr>
            <a:xfrm>
              <a:off x="842024" y="4255729"/>
              <a:ext cx="1920770" cy="368211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>
              <a:spAutoFit/>
            </a:bodyPr>
            <a:lstStyle/>
            <a:p>
              <a:pPr lvl="0" algn="ctr" eaLnBrk="1" hangingPunct="1"/>
              <a:r>
                <a:rPr lang="zh-CN" altLang="en-US" dirty="0">
                  <a:solidFill>
                    <a:srgbClr val="4144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输入内容</a:t>
              </a:r>
              <a:endParaRPr lang="zh-CN" altLang="en-US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83" name="组合 82"/>
          <p:cNvGrpSpPr/>
          <p:nvPr/>
        </p:nvGrpSpPr>
        <p:grpSpPr>
          <a:xfrm>
            <a:off x="5129214" y="3780714"/>
            <a:ext cx="1920875" cy="833850"/>
            <a:chOff x="5126164" y="3790291"/>
            <a:chExt cx="1920770" cy="833649"/>
          </a:xfrm>
        </p:grpSpPr>
        <p:sp>
          <p:nvSpPr>
            <p:cNvPr id="28699" name="文本框 32"/>
            <p:cNvSpPr txBox="1"/>
            <p:nvPr/>
          </p:nvSpPr>
          <p:spPr>
            <a:xfrm>
              <a:off x="5358880" y="3790291"/>
              <a:ext cx="1455340" cy="475500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none">
              <a:spAutoFit/>
            </a:bodyPr>
            <a:lstStyle/>
            <a:p>
              <a:pPr lvl="0" algn="ctr" eaLnBrk="1" hangingPunct="1"/>
              <a:r>
                <a:rPr lang="zh-CN" altLang="en-US" sz="2500" b="1" dirty="0">
                  <a:solidFill>
                    <a:srgbClr val="4144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输入内容</a:t>
              </a:r>
              <a:endParaRPr lang="zh-CN" altLang="en-US" sz="25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700" name="矩形 84"/>
            <p:cNvSpPr/>
            <p:nvPr/>
          </p:nvSpPr>
          <p:spPr>
            <a:xfrm>
              <a:off x="5126164" y="4255729"/>
              <a:ext cx="1920770" cy="368211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>
              <a:spAutoFit/>
            </a:bodyPr>
            <a:lstStyle/>
            <a:p>
              <a:pPr lvl="0" algn="ctr" eaLnBrk="1" hangingPunct="1"/>
              <a:r>
                <a:rPr lang="zh-CN" altLang="en-US" dirty="0">
                  <a:solidFill>
                    <a:srgbClr val="4144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输入内容</a:t>
              </a:r>
              <a:endParaRPr lang="zh-CN" altLang="en-US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86" name="组合 85"/>
          <p:cNvGrpSpPr/>
          <p:nvPr/>
        </p:nvGrpSpPr>
        <p:grpSpPr>
          <a:xfrm>
            <a:off x="7272339" y="3780714"/>
            <a:ext cx="1920875" cy="833850"/>
            <a:chOff x="7268234" y="3790291"/>
            <a:chExt cx="1920770" cy="833649"/>
          </a:xfrm>
        </p:grpSpPr>
        <p:sp>
          <p:nvSpPr>
            <p:cNvPr id="28697" name="文本框 35"/>
            <p:cNvSpPr txBox="1"/>
            <p:nvPr/>
          </p:nvSpPr>
          <p:spPr>
            <a:xfrm>
              <a:off x="7500950" y="3790291"/>
              <a:ext cx="1455340" cy="475500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none">
              <a:spAutoFit/>
            </a:bodyPr>
            <a:lstStyle/>
            <a:p>
              <a:pPr lvl="0" algn="ctr" eaLnBrk="1" hangingPunct="1"/>
              <a:r>
                <a:rPr lang="zh-CN" altLang="en-US" sz="2500" b="1" dirty="0">
                  <a:solidFill>
                    <a:srgbClr val="4144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输入内容</a:t>
              </a:r>
              <a:endParaRPr lang="zh-CN" altLang="en-US" sz="25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698" name="矩形 87"/>
            <p:cNvSpPr/>
            <p:nvPr/>
          </p:nvSpPr>
          <p:spPr>
            <a:xfrm>
              <a:off x="7268234" y="4255729"/>
              <a:ext cx="1920770" cy="368211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>
              <a:spAutoFit/>
            </a:bodyPr>
            <a:lstStyle/>
            <a:p>
              <a:pPr lvl="0" algn="ctr" eaLnBrk="1" hangingPunct="1"/>
              <a:r>
                <a:rPr lang="zh-CN" altLang="en-US" dirty="0">
                  <a:solidFill>
                    <a:srgbClr val="4144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输入内容</a:t>
              </a:r>
              <a:endParaRPr lang="zh-CN" altLang="en-US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89" name="组合 88"/>
          <p:cNvGrpSpPr/>
          <p:nvPr/>
        </p:nvGrpSpPr>
        <p:grpSpPr>
          <a:xfrm>
            <a:off x="9413876" y="3780714"/>
            <a:ext cx="1920875" cy="833850"/>
            <a:chOff x="9410305" y="3790291"/>
            <a:chExt cx="1920770" cy="833649"/>
          </a:xfrm>
        </p:grpSpPr>
        <p:sp>
          <p:nvSpPr>
            <p:cNvPr id="28695" name="文本框 38"/>
            <p:cNvSpPr txBox="1"/>
            <p:nvPr/>
          </p:nvSpPr>
          <p:spPr>
            <a:xfrm>
              <a:off x="9643021" y="3790291"/>
              <a:ext cx="1455340" cy="475500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none">
              <a:spAutoFit/>
            </a:bodyPr>
            <a:lstStyle/>
            <a:p>
              <a:pPr lvl="0" algn="ctr" eaLnBrk="1" hangingPunct="1"/>
              <a:r>
                <a:rPr lang="zh-CN" altLang="en-US" sz="2500" b="1" dirty="0">
                  <a:solidFill>
                    <a:srgbClr val="4144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输入内容</a:t>
              </a:r>
              <a:endParaRPr lang="zh-CN" altLang="en-US" sz="25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696" name="矩形 90"/>
            <p:cNvSpPr/>
            <p:nvPr/>
          </p:nvSpPr>
          <p:spPr>
            <a:xfrm>
              <a:off x="9410305" y="4255729"/>
              <a:ext cx="1920770" cy="368211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>
              <a:spAutoFit/>
            </a:bodyPr>
            <a:lstStyle/>
            <a:p>
              <a:pPr lvl="0" algn="ctr" eaLnBrk="1" hangingPunct="1"/>
              <a:r>
                <a:rPr lang="zh-CN" altLang="en-US" dirty="0">
                  <a:solidFill>
                    <a:srgbClr val="4144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输入内容</a:t>
              </a:r>
              <a:endParaRPr lang="zh-CN" altLang="en-US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92" name="组合 91"/>
          <p:cNvGrpSpPr/>
          <p:nvPr/>
        </p:nvGrpSpPr>
        <p:grpSpPr>
          <a:xfrm>
            <a:off x="2051051" y="2907386"/>
            <a:ext cx="8213725" cy="736771"/>
            <a:chOff x="2047240" y="2917811"/>
            <a:chExt cx="8214476" cy="735969"/>
          </a:xfrm>
        </p:grpSpPr>
        <p:cxnSp>
          <p:nvCxnSpPr>
            <p:cNvPr id="93" name="直接连接符 92"/>
            <p:cNvCxnSpPr/>
            <p:nvPr/>
          </p:nvCxnSpPr>
          <p:spPr>
            <a:xfrm flipH="1">
              <a:off x="2047240" y="2917811"/>
              <a:ext cx="1135167" cy="735969"/>
            </a:xfrm>
            <a:prstGeom prst="line">
              <a:avLst/>
            </a:prstGeom>
            <a:noFill/>
            <a:ln w="15875" cap="flat" cmpd="sng" algn="ctr">
              <a:solidFill>
                <a:srgbClr val="BFBFBF"/>
              </a:solidFill>
              <a:prstDash val="sysDash"/>
              <a:headEnd type="oval"/>
              <a:tailEnd type="oval"/>
            </a:ln>
            <a:effectLst/>
          </p:spPr>
        </p:cxnSp>
        <p:cxnSp>
          <p:nvCxnSpPr>
            <p:cNvPr id="94" name="直接连接符 93"/>
            <p:cNvCxnSpPr/>
            <p:nvPr/>
          </p:nvCxnSpPr>
          <p:spPr>
            <a:xfrm flipH="1">
              <a:off x="3974641" y="2917811"/>
              <a:ext cx="669986" cy="670937"/>
            </a:xfrm>
            <a:prstGeom prst="line">
              <a:avLst/>
            </a:prstGeom>
            <a:noFill/>
            <a:ln w="15875" cap="flat" cmpd="sng" algn="ctr">
              <a:solidFill>
                <a:srgbClr val="BFBFBF"/>
              </a:solidFill>
              <a:prstDash val="sysDash"/>
              <a:headEnd type="oval"/>
              <a:tailEnd type="oval"/>
            </a:ln>
            <a:effectLst/>
          </p:spPr>
        </p:cxnSp>
        <p:cxnSp>
          <p:nvCxnSpPr>
            <p:cNvPr id="95" name="直接连接符 94"/>
            <p:cNvCxnSpPr/>
            <p:nvPr/>
          </p:nvCxnSpPr>
          <p:spPr>
            <a:xfrm>
              <a:off x="6095735" y="2917811"/>
              <a:ext cx="4763" cy="702660"/>
            </a:xfrm>
            <a:prstGeom prst="line">
              <a:avLst/>
            </a:prstGeom>
            <a:noFill/>
            <a:ln w="15875" cap="flat" cmpd="sng" algn="ctr">
              <a:solidFill>
                <a:srgbClr val="BFBFBF"/>
              </a:solidFill>
              <a:prstDash val="sysDash"/>
              <a:headEnd type="oval"/>
              <a:tailEnd type="oval"/>
            </a:ln>
            <a:effectLst/>
          </p:spPr>
        </p:cxnSp>
        <p:cxnSp>
          <p:nvCxnSpPr>
            <p:cNvPr id="96" name="直接连接符 95"/>
            <p:cNvCxnSpPr/>
            <p:nvPr/>
          </p:nvCxnSpPr>
          <p:spPr>
            <a:xfrm>
              <a:off x="9126550" y="2917811"/>
              <a:ext cx="1135166" cy="735969"/>
            </a:xfrm>
            <a:prstGeom prst="line">
              <a:avLst/>
            </a:prstGeom>
            <a:noFill/>
            <a:ln w="15875" cap="flat" cmpd="sng" algn="ctr">
              <a:solidFill>
                <a:srgbClr val="BFBFBF"/>
              </a:solidFill>
              <a:prstDash val="sysDash"/>
              <a:headEnd type="oval"/>
              <a:tailEnd type="oval"/>
            </a:ln>
            <a:effectLst/>
          </p:spPr>
        </p:cxnSp>
        <p:cxnSp>
          <p:nvCxnSpPr>
            <p:cNvPr id="97" name="直接连接符 96"/>
            <p:cNvCxnSpPr/>
            <p:nvPr/>
          </p:nvCxnSpPr>
          <p:spPr>
            <a:xfrm>
              <a:off x="7664329" y="2917811"/>
              <a:ext cx="669986" cy="670937"/>
            </a:xfrm>
            <a:prstGeom prst="line">
              <a:avLst/>
            </a:prstGeom>
            <a:noFill/>
            <a:ln w="15875" cap="flat" cmpd="sng" algn="ctr">
              <a:solidFill>
                <a:srgbClr val="BFBFBF"/>
              </a:solidFill>
              <a:prstDash val="sysDash"/>
              <a:headEnd type="oval"/>
              <a:tailEnd type="oval"/>
            </a:ln>
            <a:effectLst/>
          </p:spPr>
        </p:cxnSp>
      </p:grpSp>
      <p:grpSp>
        <p:nvGrpSpPr>
          <p:cNvPr id="3" name="组合 2"/>
          <p:cNvGrpSpPr/>
          <p:nvPr/>
        </p:nvGrpSpPr>
        <p:grpSpPr>
          <a:xfrm>
            <a:off x="838200" y="934720"/>
            <a:ext cx="10444480" cy="549275"/>
            <a:chOff x="1320" y="1133"/>
            <a:chExt cx="16448" cy="865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1320" y="1998"/>
              <a:ext cx="16448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77"/>
            <p:cNvSpPr txBox="1"/>
            <p:nvPr/>
          </p:nvSpPr>
          <p:spPr>
            <a:xfrm>
              <a:off x="6877" y="1133"/>
              <a:ext cx="5474" cy="796"/>
            </a:xfrm>
            <a:prstGeom prst="rect">
              <a:avLst/>
            </a:prstGeom>
            <a:noFill/>
          </p:spPr>
          <p:txBody>
            <a:bodyPr wrap="square" lIns="91393" tIns="45697" rIns="91393" bIns="45697" rtlCol="0">
              <a:spAutoFit/>
            </a:bodyPr>
            <a:lstStyle/>
            <a:p>
              <a:pPr algn="ctr">
                <a:buNone/>
              </a:pPr>
              <a:r>
                <a:rPr lang="zh-CN" altLang="en-US" sz="2700" b="1" dirty="0" smtClean="0">
                  <a:solidFill>
                    <a:srgbClr val="C00000"/>
                  </a:solidFill>
                  <a:latin typeface="+mn-lt"/>
                  <a:ea typeface="微软雅黑" panose="020B0503020204020204" pitchFamily="34" charset="-122"/>
                  <a:cs typeface="+mn-ea"/>
                  <a:sym typeface="+mn-lt"/>
                </a:rPr>
                <a:t>输入内容</a:t>
              </a:r>
              <a:endParaRPr lang="zh-CN" altLang="en-US" sz="2700" b="1" dirty="0" smtClean="0">
                <a:solidFill>
                  <a:srgbClr val="C00000"/>
                </a:solidFill>
                <a:latin typeface="+mn-lt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pic>
        <p:nvPicPr>
          <p:cNvPr id="9" name="图片 8" descr="南京审计大学商学院-红色描边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110" y="117475"/>
            <a:ext cx="5516880" cy="527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3319">
        <p:fade/>
      </p:transition>
    </mc:Choice>
    <mc:Fallback>
      <p:transition advTm="33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extBox 98"/>
          <p:cNvSpPr txBox="1"/>
          <p:nvPr/>
        </p:nvSpPr>
        <p:spPr>
          <a:xfrm>
            <a:off x="520701" y="1726915"/>
            <a:ext cx="3057525" cy="2336165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121917" tIns="60958" rIns="121917" bIns="60958">
            <a:spAutoFit/>
          </a:bodyPr>
          <a:lstStyle/>
          <a:p>
            <a:pPr lvl="0" algn="just" eaLnBrk="1" hangingPunct="1">
              <a:lnSpc>
                <a:spcPct val="150000"/>
              </a:lnSpc>
            </a:pPr>
            <a:r>
              <a:rPr lang="zh-CN" altLang="en-US" sz="160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输入内容</a:t>
            </a:r>
            <a:endParaRPr lang="zh-CN" altLang="en-US" sz="1600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algn="just" eaLnBrk="1" hangingPunct="1">
              <a:lnSpc>
                <a:spcPct val="150000"/>
              </a:lnSpc>
            </a:pPr>
            <a:r>
              <a:rPr lang="zh-CN" altLang="en-US" sz="160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输入内容</a:t>
            </a:r>
            <a:endParaRPr lang="zh-CN" altLang="en-US" sz="1600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algn="just" eaLnBrk="1" hangingPunct="1">
              <a:lnSpc>
                <a:spcPct val="150000"/>
              </a:lnSpc>
            </a:pPr>
            <a:r>
              <a:rPr lang="zh-CN" altLang="en-US" sz="160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输入内容</a:t>
            </a:r>
            <a:endParaRPr lang="zh-CN" altLang="en-US" sz="1600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algn="just" eaLnBrk="1" hangingPunct="1">
              <a:lnSpc>
                <a:spcPct val="150000"/>
              </a:lnSpc>
            </a:pPr>
            <a:r>
              <a:rPr lang="zh-CN" altLang="en-US" sz="160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输入内容</a:t>
            </a:r>
            <a:endParaRPr lang="zh-CN" altLang="en-US" sz="1600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algn="just" eaLnBrk="1" hangingPunct="1">
              <a:lnSpc>
                <a:spcPct val="150000"/>
              </a:lnSpc>
            </a:pPr>
            <a:r>
              <a:rPr lang="zh-CN" altLang="en-US" sz="160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输入内容</a:t>
            </a:r>
            <a:endParaRPr lang="zh-CN" altLang="en-US" sz="1600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algn="just" eaLnBrk="1" hangingPunct="1">
              <a:lnSpc>
                <a:spcPct val="150000"/>
              </a:lnSpc>
            </a:pPr>
            <a:r>
              <a:rPr lang="zh-CN" altLang="en-US" sz="160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输入内容</a:t>
            </a:r>
            <a:endParaRPr lang="zh-CN" altLang="en-US" sz="1600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 descr="/private/var/folders/g_/lbsh_h6s3pd5_t_hfb0b89m40000gn/T/com.kingsoft.wpsoffice.mac/picturecompress_20230826131932/output_1.jpgoutput_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80840" y="1773555"/>
            <a:ext cx="7051675" cy="470154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838200" y="934720"/>
            <a:ext cx="10444480" cy="549275"/>
            <a:chOff x="1320" y="1133"/>
            <a:chExt cx="16448" cy="865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1320" y="1998"/>
              <a:ext cx="16448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77"/>
            <p:cNvSpPr txBox="1"/>
            <p:nvPr/>
          </p:nvSpPr>
          <p:spPr>
            <a:xfrm>
              <a:off x="6877" y="1133"/>
              <a:ext cx="5474" cy="796"/>
            </a:xfrm>
            <a:prstGeom prst="rect">
              <a:avLst/>
            </a:prstGeom>
            <a:noFill/>
          </p:spPr>
          <p:txBody>
            <a:bodyPr wrap="square" lIns="91393" tIns="45697" rIns="91393" bIns="45697" rtlCol="0">
              <a:spAutoFit/>
            </a:bodyPr>
            <a:lstStyle/>
            <a:p>
              <a:pPr algn="ctr">
                <a:buNone/>
              </a:pPr>
              <a:r>
                <a:rPr lang="zh-CN" altLang="en-US" sz="2700" b="1" dirty="0" smtClean="0">
                  <a:solidFill>
                    <a:srgbClr val="C00000"/>
                  </a:solidFill>
                  <a:latin typeface="+mn-lt"/>
                  <a:ea typeface="微软雅黑" panose="020B0503020204020204" pitchFamily="34" charset="-122"/>
                  <a:cs typeface="+mn-ea"/>
                  <a:sym typeface="+mn-lt"/>
                </a:rPr>
                <a:t>输入内容</a:t>
              </a:r>
              <a:endParaRPr lang="zh-CN" altLang="en-US" sz="2700" b="1" dirty="0" smtClean="0">
                <a:solidFill>
                  <a:srgbClr val="C00000"/>
                </a:solidFill>
                <a:latin typeface="+mn-lt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pic>
        <p:nvPicPr>
          <p:cNvPr id="5" name="图片 4" descr="南京审计大学商学院-红色描边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" y="117475"/>
            <a:ext cx="5516880" cy="527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3625">
        <p:fade/>
      </p:transition>
    </mc:Choice>
    <mc:Fallback>
      <p:transition advTm="36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alphaModFix amt="2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矩形 6"/>
          <p:cNvSpPr>
            <a:spLocks noChangeArrowheads="1"/>
          </p:cNvSpPr>
          <p:nvPr/>
        </p:nvSpPr>
        <p:spPr bwMode="auto">
          <a:xfrm>
            <a:off x="1087" y="4902018"/>
            <a:ext cx="12189825" cy="195555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lIns="91407" tIns="45703" rIns="91407" bIns="45703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2" name="文本框 8"/>
          <p:cNvSpPr txBox="1">
            <a:spLocks noChangeArrowheads="1"/>
          </p:cNvSpPr>
          <p:nvPr/>
        </p:nvSpPr>
        <p:spPr bwMode="auto">
          <a:xfrm>
            <a:off x="1088" y="576088"/>
            <a:ext cx="1495158" cy="5383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3" rIns="91407" bIns="45703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rPr>
              <a:t>4</a:t>
            </a:r>
            <a:endParaRPr kumimoji="0" lang="zh-CN" altLang="en-US" sz="34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3" name="文本框 12"/>
          <p:cNvSpPr txBox="1">
            <a:spLocks noChangeArrowheads="1"/>
          </p:cNvSpPr>
          <p:nvPr/>
        </p:nvSpPr>
        <p:spPr bwMode="auto">
          <a:xfrm>
            <a:off x="2762845" y="3632177"/>
            <a:ext cx="3918839" cy="1197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3" rIns="91407" bIns="45703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rPr>
              <a:t>输入内容</a:t>
            </a:r>
            <a:endParaRPr kumimoji="0" lang="zh-CN" altLang="en-US" sz="7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4" name="矩形 16"/>
          <p:cNvSpPr>
            <a:spLocks noChangeArrowheads="1"/>
          </p:cNvSpPr>
          <p:nvPr/>
        </p:nvSpPr>
        <p:spPr bwMode="auto">
          <a:xfrm>
            <a:off x="2886647" y="5011543"/>
            <a:ext cx="4977513" cy="367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3" rIns="91407" bIns="45703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输入内容</a:t>
            </a:r>
            <a:endParaRPr kumimoji="0" lang="en-US" altLang="zh-CN" sz="15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5" name="图片 4" descr="南京审计大学商学院-红色描边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" y="117475"/>
            <a:ext cx="5516880" cy="527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83" grpId="0"/>
      <p:bldP spid="8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771525" y="1641389"/>
            <a:ext cx="2014538" cy="703115"/>
            <a:chOff x="6328921" y="1657550"/>
            <a:chExt cx="2016224" cy="703051"/>
          </a:xfrm>
        </p:grpSpPr>
        <p:sp>
          <p:nvSpPr>
            <p:cNvPr id="31781" name="TextBox 38"/>
            <p:cNvSpPr txBox="1"/>
            <p:nvPr/>
          </p:nvSpPr>
          <p:spPr>
            <a:xfrm>
              <a:off x="6328921" y="1657550"/>
              <a:ext cx="1100740" cy="368267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none">
              <a:spAutoFit/>
            </a:bodyPr>
            <a:lstStyle/>
            <a:p>
              <a:pPr lvl="0" algn="l" eaLnBrk="1" hangingPunct="1"/>
              <a:r>
                <a:rPr lang="zh-CN" altLang="en-US" b="1" dirty="0">
                  <a:solidFill>
                    <a:srgbClr val="B5261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输入内容</a:t>
              </a:r>
              <a:endParaRPr lang="zh-CN" altLang="en-US" b="1" dirty="0">
                <a:solidFill>
                  <a:srgbClr val="B5261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782" name="TextBox 39"/>
            <p:cNvSpPr txBox="1"/>
            <p:nvPr/>
          </p:nvSpPr>
          <p:spPr>
            <a:xfrm>
              <a:off x="6328921" y="2023446"/>
              <a:ext cx="2016224" cy="337155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>
              <a:spAutoFit/>
            </a:bodyPr>
            <a:lstStyle/>
            <a:p>
              <a:pPr lvl="0" eaLnBrk="1" hangingPunct="1"/>
              <a:r>
                <a:rPr lang="zh-CN" altLang="en-US" sz="1600" dirty="0">
                  <a:solidFill>
                    <a:srgbClr val="4144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输入内容</a:t>
              </a:r>
              <a:endParaRPr lang="zh-CN" altLang="en-US" sz="160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9196389" y="1641389"/>
            <a:ext cx="2014537" cy="703115"/>
            <a:chOff x="9309627" y="1657550"/>
            <a:chExt cx="2016224" cy="703051"/>
          </a:xfrm>
        </p:grpSpPr>
        <p:sp>
          <p:nvSpPr>
            <p:cNvPr id="31779" name="TextBox 41"/>
            <p:cNvSpPr txBox="1"/>
            <p:nvPr/>
          </p:nvSpPr>
          <p:spPr>
            <a:xfrm>
              <a:off x="9309627" y="1657550"/>
              <a:ext cx="1100741" cy="368267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none">
              <a:spAutoFit/>
            </a:bodyPr>
            <a:lstStyle/>
            <a:p>
              <a:pPr lvl="0" algn="l" eaLnBrk="1" hangingPunct="1"/>
              <a:r>
                <a:rPr lang="zh-CN" altLang="en-US" b="1" dirty="0">
                  <a:solidFill>
                    <a:srgbClr val="B5261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输入内容</a:t>
              </a:r>
              <a:endParaRPr lang="zh-CN" altLang="en-US" b="1" dirty="0">
                <a:solidFill>
                  <a:srgbClr val="B5261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780" name="TextBox 42"/>
            <p:cNvSpPr txBox="1"/>
            <p:nvPr/>
          </p:nvSpPr>
          <p:spPr>
            <a:xfrm>
              <a:off x="9309627" y="2023446"/>
              <a:ext cx="2016224" cy="337155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>
              <a:spAutoFit/>
            </a:bodyPr>
            <a:lstStyle/>
            <a:p>
              <a:pPr lvl="0" eaLnBrk="1" hangingPunct="1"/>
              <a:r>
                <a:rPr lang="zh-CN" altLang="en-US" sz="1600" dirty="0">
                  <a:solidFill>
                    <a:srgbClr val="4144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输入内容</a:t>
              </a:r>
              <a:endParaRPr lang="zh-CN" altLang="en-US" sz="160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771525" y="5852414"/>
            <a:ext cx="2014538" cy="703115"/>
            <a:chOff x="6328921" y="4519503"/>
            <a:chExt cx="2016224" cy="703051"/>
          </a:xfrm>
        </p:grpSpPr>
        <p:sp>
          <p:nvSpPr>
            <p:cNvPr id="31777" name="TextBox 44"/>
            <p:cNvSpPr txBox="1"/>
            <p:nvPr/>
          </p:nvSpPr>
          <p:spPr>
            <a:xfrm>
              <a:off x="6328921" y="4519503"/>
              <a:ext cx="1100740" cy="368267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none">
              <a:spAutoFit/>
            </a:bodyPr>
            <a:lstStyle/>
            <a:p>
              <a:pPr lvl="0" algn="l" eaLnBrk="1" hangingPunct="1"/>
              <a:r>
                <a:rPr lang="zh-CN" altLang="en-US" b="1" dirty="0">
                  <a:solidFill>
                    <a:srgbClr val="B5261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输入内容</a:t>
              </a:r>
              <a:endParaRPr lang="zh-CN" altLang="en-US" b="1" dirty="0">
                <a:solidFill>
                  <a:srgbClr val="B5261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778" name="TextBox 45"/>
            <p:cNvSpPr txBox="1"/>
            <p:nvPr/>
          </p:nvSpPr>
          <p:spPr>
            <a:xfrm>
              <a:off x="6328921" y="4885399"/>
              <a:ext cx="2016224" cy="337155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>
              <a:spAutoFit/>
            </a:bodyPr>
            <a:lstStyle/>
            <a:p>
              <a:pPr lvl="0" eaLnBrk="1" hangingPunct="1"/>
              <a:r>
                <a:rPr lang="zh-CN" altLang="en-US" sz="1600" dirty="0">
                  <a:solidFill>
                    <a:srgbClr val="4144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输入内容</a:t>
              </a:r>
              <a:endParaRPr lang="zh-CN" altLang="en-US" sz="160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9196389" y="5852414"/>
            <a:ext cx="2014537" cy="703115"/>
            <a:chOff x="9309627" y="4519503"/>
            <a:chExt cx="2016224" cy="703051"/>
          </a:xfrm>
        </p:grpSpPr>
        <p:sp>
          <p:nvSpPr>
            <p:cNvPr id="31775" name="TextBox 47"/>
            <p:cNvSpPr txBox="1"/>
            <p:nvPr/>
          </p:nvSpPr>
          <p:spPr>
            <a:xfrm>
              <a:off x="9309627" y="4519503"/>
              <a:ext cx="1100741" cy="368267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none">
              <a:spAutoFit/>
            </a:bodyPr>
            <a:lstStyle/>
            <a:p>
              <a:pPr lvl="0" algn="l" eaLnBrk="1" hangingPunct="1"/>
              <a:r>
                <a:rPr lang="zh-CN" altLang="en-US" b="1" dirty="0">
                  <a:solidFill>
                    <a:srgbClr val="B5261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输入内容</a:t>
              </a:r>
              <a:endParaRPr lang="zh-CN" altLang="en-US" b="1" dirty="0">
                <a:solidFill>
                  <a:srgbClr val="B5261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776" name="TextBox 48"/>
            <p:cNvSpPr txBox="1"/>
            <p:nvPr/>
          </p:nvSpPr>
          <p:spPr>
            <a:xfrm>
              <a:off x="9309627" y="4885399"/>
              <a:ext cx="2016224" cy="337155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>
              <a:spAutoFit/>
            </a:bodyPr>
            <a:lstStyle/>
            <a:p>
              <a:pPr lvl="0" eaLnBrk="1" hangingPunct="1"/>
              <a:r>
                <a:rPr lang="zh-CN" altLang="en-US" sz="1600" dirty="0">
                  <a:solidFill>
                    <a:srgbClr val="4144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输入内容</a:t>
              </a:r>
              <a:endParaRPr lang="zh-CN" altLang="en-US" sz="160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0" y="2652258"/>
            <a:ext cx="12198350" cy="2559643"/>
          </a:xfrm>
          <a:prstGeom prst="rect">
            <a:avLst/>
          </a:prstGeom>
          <a:solidFill>
            <a:srgbClr val="BFBFB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  <a:cs typeface="+mn-ea"/>
            </a:endParaRPr>
          </a:p>
        </p:txBody>
      </p:sp>
      <p:sp>
        <p:nvSpPr>
          <p:cNvPr id="51" name="椭圆 50"/>
          <p:cNvSpPr/>
          <p:nvPr/>
        </p:nvSpPr>
        <p:spPr>
          <a:xfrm>
            <a:off x="3797114" y="1770588"/>
            <a:ext cx="4593692" cy="4594759"/>
          </a:xfrm>
          <a:prstGeom prst="ellipse">
            <a:avLst/>
          </a:prstGeom>
          <a:gradFill flip="none" rotWithShape="1">
            <a:gsLst>
              <a:gs pos="100000">
                <a:srgbClr val="C4261D">
                  <a:lumMod val="50000"/>
                  <a:lumOff val="50000"/>
                  <a:alpha val="16000"/>
                </a:srgbClr>
              </a:gs>
              <a:gs pos="26000">
                <a:srgbClr val="C4261D">
                  <a:lumMod val="75000"/>
                  <a:lumOff val="25000"/>
                  <a:alpha val="32000"/>
                </a:srgbClr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  <a:cs typeface="+mn-ea"/>
            </a:endParaRPr>
          </a:p>
        </p:txBody>
      </p:sp>
      <p:sp>
        <p:nvSpPr>
          <p:cNvPr id="52" name="椭圆 51"/>
          <p:cNvSpPr/>
          <p:nvPr/>
        </p:nvSpPr>
        <p:spPr>
          <a:xfrm>
            <a:off x="3802643" y="1778207"/>
            <a:ext cx="4593695" cy="4594759"/>
          </a:xfrm>
          <a:prstGeom prst="ellipse">
            <a:avLst/>
          </a:prstGeom>
          <a:gradFill flip="none" rotWithShape="1">
            <a:gsLst>
              <a:gs pos="100000">
                <a:srgbClr val="C4261D">
                  <a:lumMod val="50000"/>
                  <a:lumOff val="50000"/>
                  <a:alpha val="16000"/>
                </a:srgbClr>
              </a:gs>
              <a:gs pos="26000">
                <a:srgbClr val="C4261D">
                  <a:lumMod val="75000"/>
                  <a:lumOff val="25000"/>
                  <a:alpha val="32000"/>
                </a:srgbClr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  <a:cs typeface="+mn-ea"/>
            </a:endParaRPr>
          </a:p>
        </p:txBody>
      </p:sp>
      <p:grpSp>
        <p:nvGrpSpPr>
          <p:cNvPr id="53" name="组合 52"/>
          <p:cNvGrpSpPr/>
          <p:nvPr/>
        </p:nvGrpSpPr>
        <p:grpSpPr>
          <a:xfrm>
            <a:off x="4583114" y="2551237"/>
            <a:ext cx="3032125" cy="3032827"/>
            <a:chOff x="4579620" y="1905000"/>
            <a:chExt cx="3032760" cy="3032760"/>
          </a:xfrm>
        </p:grpSpPr>
        <p:sp>
          <p:nvSpPr>
            <p:cNvPr id="54" name="椭圆 53"/>
            <p:cNvSpPr/>
            <p:nvPr/>
          </p:nvSpPr>
          <p:spPr>
            <a:xfrm>
              <a:off x="4579620" y="1905000"/>
              <a:ext cx="3032760" cy="3032760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ea"/>
              </a:endParaRPr>
            </a:p>
          </p:txBody>
        </p:sp>
        <p:sp>
          <p:nvSpPr>
            <p:cNvPr id="31774" name="文本框 4"/>
            <p:cNvSpPr txBox="1"/>
            <p:nvPr/>
          </p:nvSpPr>
          <p:spPr>
            <a:xfrm>
              <a:off x="5305639" y="2551837"/>
              <a:ext cx="1569989" cy="1754287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none">
              <a:spAutoFit/>
            </a:bodyPr>
            <a:lstStyle/>
            <a:p>
              <a:pPr lvl="0" eaLnBrk="1" hangingPunct="1"/>
              <a:r>
                <a:rPr lang="zh-CN" altLang="en-US" sz="5400" b="1" dirty="0">
                  <a:solidFill>
                    <a:srgbClr val="B5261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前景</a:t>
              </a:r>
              <a:endParaRPr lang="en-US" altLang="zh-CN" sz="5400" b="1" dirty="0">
                <a:solidFill>
                  <a:srgbClr val="B5261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lvl="0" eaLnBrk="1" hangingPunct="1"/>
              <a:r>
                <a:rPr lang="zh-CN" altLang="en-US" sz="5400" b="1" dirty="0">
                  <a:solidFill>
                    <a:srgbClr val="B5261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分析</a:t>
              </a:r>
              <a:endParaRPr lang="zh-CN" altLang="en-US" sz="5400" b="1" dirty="0">
                <a:solidFill>
                  <a:srgbClr val="B5261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 rot="-1141687">
            <a:off x="3621089" y="2495662"/>
            <a:ext cx="4956175" cy="3159857"/>
            <a:chOff x="3690169" y="1894481"/>
            <a:chExt cx="4956131" cy="3157579"/>
          </a:xfrm>
        </p:grpSpPr>
        <p:sp>
          <p:nvSpPr>
            <p:cNvPr id="57" name="椭圆 56"/>
            <p:cNvSpPr/>
            <p:nvPr/>
          </p:nvSpPr>
          <p:spPr>
            <a:xfrm>
              <a:off x="7636296" y="1888134"/>
              <a:ext cx="1009641" cy="1010742"/>
            </a:xfrm>
            <a:prstGeom prst="ellipse">
              <a:avLst/>
            </a:prstGeom>
            <a:solidFill>
              <a:srgbClr val="B5261F">
                <a:alpha val="39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ea"/>
              </a:endParaRPr>
            </a:p>
          </p:txBody>
        </p:sp>
        <p:sp>
          <p:nvSpPr>
            <p:cNvPr id="58" name="椭圆 57"/>
            <p:cNvSpPr/>
            <p:nvPr/>
          </p:nvSpPr>
          <p:spPr>
            <a:xfrm>
              <a:off x="3689712" y="4161408"/>
              <a:ext cx="884229" cy="883804"/>
            </a:xfrm>
            <a:prstGeom prst="ellipse">
              <a:avLst/>
            </a:prstGeom>
            <a:solidFill>
              <a:srgbClr val="B5261F">
                <a:alpha val="39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ea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3462338" y="3664332"/>
            <a:ext cx="5275262" cy="1579928"/>
            <a:chOff x="3150334" y="3017667"/>
            <a:chExt cx="5275385" cy="1580058"/>
          </a:xfrm>
        </p:grpSpPr>
        <p:sp>
          <p:nvSpPr>
            <p:cNvPr id="60" name="椭圆 59"/>
            <p:cNvSpPr/>
            <p:nvPr/>
          </p:nvSpPr>
          <p:spPr>
            <a:xfrm>
              <a:off x="7749428" y="3921238"/>
              <a:ext cx="676291" cy="676487"/>
            </a:xfrm>
            <a:prstGeom prst="ellipse">
              <a:avLst/>
            </a:prstGeom>
            <a:solidFill>
              <a:srgbClr val="7F7F7F">
                <a:alpha val="39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ea"/>
              </a:endParaRPr>
            </a:p>
          </p:txBody>
        </p:sp>
        <p:sp>
          <p:nvSpPr>
            <p:cNvPr id="61" name="椭圆 60"/>
            <p:cNvSpPr/>
            <p:nvPr/>
          </p:nvSpPr>
          <p:spPr>
            <a:xfrm>
              <a:off x="3150334" y="3017667"/>
              <a:ext cx="631840" cy="632023"/>
            </a:xfrm>
            <a:prstGeom prst="ellipse">
              <a:avLst/>
            </a:prstGeom>
            <a:solidFill>
              <a:srgbClr val="7F7F7F">
                <a:alpha val="39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ea"/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771525" y="3664332"/>
            <a:ext cx="2014538" cy="703115"/>
            <a:chOff x="6328920" y="3130090"/>
            <a:chExt cx="2016225" cy="703051"/>
          </a:xfrm>
        </p:grpSpPr>
        <p:sp>
          <p:nvSpPr>
            <p:cNvPr id="31767" name="TextBox 62"/>
            <p:cNvSpPr txBox="1"/>
            <p:nvPr/>
          </p:nvSpPr>
          <p:spPr>
            <a:xfrm>
              <a:off x="6328920" y="3130090"/>
              <a:ext cx="1100741" cy="368267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none">
              <a:spAutoFit/>
            </a:bodyPr>
            <a:lstStyle/>
            <a:p>
              <a:pPr lvl="0" algn="l" eaLnBrk="1" hangingPunct="1"/>
              <a:r>
                <a:rPr lang="zh-CN" altLang="en-US" b="1" dirty="0">
                  <a:solidFill>
                    <a:srgbClr val="B5261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输入内容</a:t>
              </a:r>
              <a:endParaRPr lang="zh-CN" altLang="en-US" b="1" dirty="0">
                <a:solidFill>
                  <a:srgbClr val="B5261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768" name="TextBox 63"/>
            <p:cNvSpPr txBox="1"/>
            <p:nvPr/>
          </p:nvSpPr>
          <p:spPr>
            <a:xfrm>
              <a:off x="6328921" y="3495986"/>
              <a:ext cx="2016224" cy="337155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>
              <a:spAutoFit/>
            </a:bodyPr>
            <a:lstStyle/>
            <a:p>
              <a:pPr lvl="0" eaLnBrk="1" hangingPunct="1"/>
              <a:r>
                <a:rPr lang="zh-CN" altLang="en-US" sz="1600" dirty="0">
                  <a:solidFill>
                    <a:srgbClr val="4144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输入内容</a:t>
              </a:r>
              <a:endParaRPr lang="zh-CN" altLang="en-US" sz="160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9196389" y="3664332"/>
            <a:ext cx="2014537" cy="703115"/>
            <a:chOff x="9309627" y="3130090"/>
            <a:chExt cx="2016224" cy="703051"/>
          </a:xfrm>
        </p:grpSpPr>
        <p:sp>
          <p:nvSpPr>
            <p:cNvPr id="31765" name="TextBox 65"/>
            <p:cNvSpPr txBox="1"/>
            <p:nvPr/>
          </p:nvSpPr>
          <p:spPr>
            <a:xfrm>
              <a:off x="9309627" y="3130090"/>
              <a:ext cx="1100741" cy="368267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none">
              <a:spAutoFit/>
            </a:bodyPr>
            <a:lstStyle/>
            <a:p>
              <a:pPr lvl="0" algn="l" eaLnBrk="1" hangingPunct="1"/>
              <a:r>
                <a:rPr lang="zh-CN" altLang="en-US" b="1" dirty="0">
                  <a:solidFill>
                    <a:srgbClr val="B5261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输入内容</a:t>
              </a:r>
              <a:endParaRPr lang="zh-CN" altLang="en-US" b="1" dirty="0">
                <a:solidFill>
                  <a:srgbClr val="B5261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766" name="TextBox 66"/>
            <p:cNvSpPr txBox="1"/>
            <p:nvPr/>
          </p:nvSpPr>
          <p:spPr>
            <a:xfrm>
              <a:off x="9309627" y="3495986"/>
              <a:ext cx="2016224" cy="337155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>
              <a:spAutoFit/>
            </a:bodyPr>
            <a:lstStyle/>
            <a:p>
              <a:pPr lvl="0" eaLnBrk="1" hangingPunct="1"/>
              <a:r>
                <a:rPr lang="zh-CN" altLang="en-US" sz="1600" dirty="0">
                  <a:solidFill>
                    <a:srgbClr val="4144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输入内容</a:t>
              </a:r>
              <a:endParaRPr lang="zh-CN" altLang="en-US" sz="160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838200" y="934720"/>
            <a:ext cx="10444480" cy="549275"/>
            <a:chOff x="1320" y="1133"/>
            <a:chExt cx="16448" cy="865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1320" y="1998"/>
              <a:ext cx="16448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77"/>
            <p:cNvSpPr txBox="1"/>
            <p:nvPr/>
          </p:nvSpPr>
          <p:spPr>
            <a:xfrm>
              <a:off x="6877" y="1133"/>
              <a:ext cx="5474" cy="796"/>
            </a:xfrm>
            <a:prstGeom prst="rect">
              <a:avLst/>
            </a:prstGeom>
            <a:noFill/>
          </p:spPr>
          <p:txBody>
            <a:bodyPr wrap="square" lIns="91393" tIns="45697" rIns="91393" bIns="45697" rtlCol="0">
              <a:spAutoFit/>
            </a:bodyPr>
            <a:lstStyle/>
            <a:p>
              <a:pPr algn="ctr">
                <a:buNone/>
              </a:pPr>
              <a:r>
                <a:rPr lang="zh-CN" altLang="en-US" sz="2700" b="1" dirty="0" smtClean="0">
                  <a:solidFill>
                    <a:srgbClr val="C00000"/>
                  </a:solidFill>
                  <a:latin typeface="+mn-lt"/>
                  <a:ea typeface="微软雅黑" panose="020B0503020204020204" pitchFamily="34" charset="-122"/>
                  <a:cs typeface="+mn-ea"/>
                  <a:sym typeface="+mn-lt"/>
                </a:rPr>
                <a:t>输入内容</a:t>
              </a:r>
              <a:endParaRPr lang="zh-CN" altLang="en-US" sz="2700" b="1" dirty="0" smtClean="0">
                <a:solidFill>
                  <a:srgbClr val="C00000"/>
                </a:solidFill>
                <a:latin typeface="+mn-lt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pic>
        <p:nvPicPr>
          <p:cNvPr id="9" name="图片 8" descr="南京审计大学商学院-红色描边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110" y="117475"/>
            <a:ext cx="5516880" cy="527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6860">
        <p:fade/>
      </p:transition>
    </mc:Choice>
    <mc:Fallback>
      <p:transition advTm="68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" presetClass="emp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26" dur="1000" fill="hold"/>
                                        <p:tgtEl>
                                          <p:spTgt spid="5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2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21600000">
                                      <p:cBhvr>
                                        <p:cTn id="70" dur="4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72" dur="4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2854752" y="4840491"/>
            <a:ext cx="7043453" cy="151183"/>
          </a:xfrm>
          <a:prstGeom prst="rect">
            <a:avLst/>
          </a:prstGeom>
          <a:pattFill prst="ltDnDiag">
            <a:fgClr>
              <a:schemeClr val="tx1">
                <a:lumMod val="65000"/>
                <a:lumOff val="35000"/>
              </a:schemeClr>
            </a:fgClr>
            <a:bgClr>
              <a:srgbClr val="E8E8E6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42" tIns="51421" rIns="102842" bIns="51421"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2207080" y="2363133"/>
            <a:ext cx="7043453" cy="151183"/>
          </a:xfrm>
          <a:prstGeom prst="rect">
            <a:avLst/>
          </a:prstGeom>
          <a:pattFill prst="ltUpDiag">
            <a:fgClr>
              <a:srgbClr val="FF5B5F"/>
            </a:fgClr>
            <a:bgClr>
              <a:srgbClr val="E8E8E6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42" tIns="51421" rIns="102842" bIns="51421" rtlCol="0" anchor="ctr"/>
          <a:lstStyle/>
          <a:p>
            <a:pPr algn="ctr"/>
            <a:endParaRPr lang="zh-CN" altLang="en-US"/>
          </a:p>
        </p:txBody>
      </p:sp>
      <p:sp>
        <p:nvSpPr>
          <p:cNvPr id="22" name="椭圆 64"/>
          <p:cNvSpPr>
            <a:spLocks noChangeArrowheads="1"/>
          </p:cNvSpPr>
          <p:nvPr/>
        </p:nvSpPr>
        <p:spPr bwMode="auto">
          <a:xfrm>
            <a:off x="468263" y="1772403"/>
            <a:ext cx="1864924" cy="1869752"/>
          </a:xfrm>
          <a:prstGeom prst="ellipse">
            <a:avLst/>
          </a:prstGeom>
          <a:solidFill>
            <a:srgbClr val="E90000"/>
          </a:solidFill>
          <a:ln w="190500" cap="sq" cmpd="sng">
            <a:solidFill>
              <a:schemeClr val="accent2">
                <a:lumMod val="60000"/>
                <a:lumOff val="40000"/>
              </a:schemeClr>
            </a:solidFill>
            <a:round/>
          </a:ln>
        </p:spPr>
        <p:txBody>
          <a:bodyPr lIns="102842" tIns="51421" rIns="102842" bIns="51421" anchor="ctr"/>
          <a:lstStyle/>
          <a:p>
            <a:pPr algn="ctr"/>
            <a:r>
              <a:rPr lang="zh-CN" altLang="en-US" sz="3200" b="1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输入内容</a:t>
            </a:r>
            <a:endParaRPr lang="zh-CN" altLang="en-US" sz="3200" b="1" dirty="0" smtClea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itchFamily="2" charset="-122"/>
            </a:endParaRPr>
          </a:p>
        </p:txBody>
      </p:sp>
      <p:sp>
        <p:nvSpPr>
          <p:cNvPr id="23" name="椭圆 64"/>
          <p:cNvSpPr>
            <a:spLocks noChangeArrowheads="1"/>
          </p:cNvSpPr>
          <p:nvPr/>
        </p:nvSpPr>
        <p:spPr bwMode="auto">
          <a:xfrm>
            <a:off x="9655326" y="4149219"/>
            <a:ext cx="1864924" cy="186975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90500" cap="sq" cmpd="sng">
            <a:solidFill>
              <a:schemeClr val="bg1">
                <a:lumMod val="65000"/>
              </a:schemeClr>
            </a:solidFill>
            <a:round/>
          </a:ln>
        </p:spPr>
        <p:txBody>
          <a:bodyPr lIns="102842" tIns="51421" rIns="102842" bIns="51421" anchor="ctr"/>
          <a:lstStyle/>
          <a:p>
            <a:pPr algn="ctr"/>
            <a:r>
              <a:rPr lang="zh-CN" altLang="en-US" sz="32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输入内容</a:t>
            </a:r>
            <a:endParaRPr lang="zh-CN" altLang="en-US" sz="3200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itchFamily="2" charset="-12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729646" y="5109770"/>
            <a:ext cx="6638656" cy="1024890"/>
          </a:xfrm>
          <a:prstGeom prst="rect">
            <a:avLst/>
          </a:prstGeom>
          <a:noFill/>
        </p:spPr>
        <p:txBody>
          <a:bodyPr wrap="square" lIns="102842" tIns="51421" rIns="102842" bIns="5142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输入内容</a:t>
            </a:r>
            <a:endParaRPr lang="zh-CN" altLang="en-US" sz="2000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输入内容</a:t>
            </a:r>
            <a:endParaRPr lang="zh-CN" altLang="en-US" sz="2000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itchFamily="2" charset="-122"/>
            </a:endParaRPr>
          </a:p>
        </p:txBody>
      </p:sp>
      <p:pic>
        <p:nvPicPr>
          <p:cNvPr id="5" name="图片 4" descr="9.竞慧楼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42615" y="2635885"/>
            <a:ext cx="2794000" cy="1757045"/>
          </a:xfrm>
          <a:prstGeom prst="round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10" name="图片 9" descr="/private/var/folders/g_/lbsh_h6s3pd5_t_hfb0b89m40000gn/T/com.kingsoft.wpsoffice.mac/picturecompress_20230826131702/output_1.jpgoutput_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5410" y="2637790"/>
            <a:ext cx="2635885" cy="1755140"/>
          </a:xfrm>
          <a:prstGeom prst="round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</a:effectLst>
        </p:spPr>
      </p:pic>
      <p:grpSp>
        <p:nvGrpSpPr>
          <p:cNvPr id="6" name="组合 5"/>
          <p:cNvGrpSpPr/>
          <p:nvPr/>
        </p:nvGrpSpPr>
        <p:grpSpPr>
          <a:xfrm>
            <a:off x="838200" y="934720"/>
            <a:ext cx="10444480" cy="549275"/>
            <a:chOff x="1320" y="1133"/>
            <a:chExt cx="16448" cy="865"/>
          </a:xfrm>
        </p:grpSpPr>
        <p:cxnSp>
          <p:nvCxnSpPr>
            <p:cNvPr id="18" name="直接连接符 17"/>
            <p:cNvCxnSpPr/>
            <p:nvPr/>
          </p:nvCxnSpPr>
          <p:spPr>
            <a:xfrm>
              <a:off x="1320" y="1998"/>
              <a:ext cx="16448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77"/>
            <p:cNvSpPr txBox="1"/>
            <p:nvPr/>
          </p:nvSpPr>
          <p:spPr>
            <a:xfrm>
              <a:off x="6877" y="1133"/>
              <a:ext cx="5474" cy="796"/>
            </a:xfrm>
            <a:prstGeom prst="rect">
              <a:avLst/>
            </a:prstGeom>
            <a:noFill/>
          </p:spPr>
          <p:txBody>
            <a:bodyPr wrap="square" lIns="91393" tIns="45697" rIns="91393" bIns="45697" rtlCol="0">
              <a:spAutoFit/>
            </a:bodyPr>
            <a:lstStyle/>
            <a:p>
              <a:pPr algn="ctr">
                <a:buNone/>
              </a:pPr>
              <a:r>
                <a:rPr lang="zh-CN" altLang="en-US" sz="2700" b="1" dirty="0" smtClean="0">
                  <a:solidFill>
                    <a:srgbClr val="C00000"/>
                  </a:solidFill>
                  <a:latin typeface="+mn-lt"/>
                  <a:ea typeface="微软雅黑" panose="020B0503020204020204" pitchFamily="34" charset="-122"/>
                  <a:cs typeface="+mn-ea"/>
                  <a:sym typeface="+mn-lt"/>
                </a:rPr>
                <a:t>输入内容</a:t>
              </a:r>
              <a:endParaRPr lang="zh-CN" altLang="en-US" sz="2700" b="1" dirty="0" smtClean="0">
                <a:solidFill>
                  <a:srgbClr val="C00000"/>
                </a:solidFill>
                <a:latin typeface="+mn-lt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pic>
        <p:nvPicPr>
          <p:cNvPr id="2" name="图片 1" descr="南京审计大学商学院-红色描边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10" y="117475"/>
            <a:ext cx="5516880" cy="527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5419">
        <p:fade/>
      </p:transition>
    </mc:Choice>
    <mc:Fallback>
      <p:transition advTm="54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1" grpId="0" bldLvl="0" animBg="1"/>
      <p:bldP spid="22" grpId="0" bldLvl="0" animBg="1"/>
      <p:bldP spid="22" grpId="1" bldLvl="0" animBg="1"/>
      <p:bldP spid="23" grpId="0" bldLvl="0" animBg="1"/>
      <p:bldP spid="23" grpId="1" bldLvl="0" animBg="1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标题 4"/>
          <p:cNvSpPr>
            <a:spLocks noGrp="1"/>
          </p:cNvSpPr>
          <p:nvPr/>
        </p:nvSpPr>
        <p:spPr>
          <a:xfrm>
            <a:off x="1524001" y="1553153"/>
            <a:ext cx="9148763" cy="2388153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91440" tIns="45720" rIns="91440" bIns="45720" anchor="b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000" kern="1200">
                <a:solidFill>
                  <a:srgbClr val="292929"/>
                </a:solidFill>
                <a:latin typeface="Arial" panose="020B0604020202020204" pitchFamily="34" charset="0"/>
                <a:ea typeface="宋体" pitchFamily="2" charset="-122"/>
                <a:cs typeface="+mn-ea"/>
                <a:sym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292929"/>
                </a:solidFill>
                <a:latin typeface="Arial" panose="020B0604020202020204" pitchFamily="34" charset="0"/>
                <a:ea typeface="宋体" pitchFamily="2" charset="-122"/>
                <a:sym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292929"/>
                </a:solidFill>
                <a:latin typeface="Arial" panose="020B0604020202020204" pitchFamily="34" charset="0"/>
                <a:ea typeface="宋体" pitchFamily="2" charset="-122"/>
                <a:sym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292929"/>
                </a:solidFill>
                <a:latin typeface="Arial" panose="020B0604020202020204" pitchFamily="34" charset="0"/>
                <a:ea typeface="宋体" pitchFamily="2" charset="-122"/>
                <a:sym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292929"/>
                </a:solidFill>
                <a:latin typeface="Arial" panose="020B0604020202020204" pitchFamily="34" charset="0"/>
                <a:ea typeface="宋体" pitchFamily="2" charset="-122"/>
                <a:sym typeface="Arial" panose="020B0604020202020204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292929"/>
                </a:solidFill>
                <a:latin typeface="Arial" panose="020B0604020202020204" pitchFamily="34" charset="0"/>
                <a:ea typeface="宋体" pitchFamily="2" charset="-122"/>
                <a:sym typeface="Arial" panose="020B0604020202020204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292929"/>
                </a:solidFill>
                <a:latin typeface="Arial" panose="020B0604020202020204" pitchFamily="34" charset="0"/>
                <a:ea typeface="宋体" pitchFamily="2" charset="-122"/>
                <a:sym typeface="Arial" panose="020B0604020202020204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292929"/>
                </a:solidFill>
                <a:latin typeface="Arial" panose="020B0604020202020204" pitchFamily="34" charset="0"/>
                <a:ea typeface="宋体" pitchFamily="2" charset="-122"/>
                <a:sym typeface="Arial" panose="020B0604020202020204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292929"/>
                </a:solidFill>
                <a:latin typeface="Arial" panose="020B0604020202020204" pitchFamily="34" charset="0"/>
                <a:ea typeface="宋体" pitchFamily="2" charset="-122"/>
                <a:sym typeface="Arial" panose="020B0604020202020204" pitchFamily="34" charset="0"/>
              </a:defRPr>
            </a:lvl9pPr>
          </a:lstStyle>
          <a:p>
            <a:pPr eaLnBrk="1" hangingPunct="1"/>
            <a:endParaRPr lang="zh-CN" altLang="en-US" kern="1200" dirty="0">
              <a:latin typeface="Arial" panose="020B0604020202020204" pitchFamily="34" charset="0"/>
              <a:ea typeface="宋体" pitchFamily="2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6" name="Group 41"/>
          <p:cNvGrpSpPr/>
          <p:nvPr/>
        </p:nvGrpSpPr>
        <p:grpSpPr>
          <a:xfrm>
            <a:off x="4780192" y="2406314"/>
            <a:ext cx="3298368" cy="4118306"/>
            <a:chOff x="4731074" y="3558159"/>
            <a:chExt cx="2569838" cy="3208672"/>
          </a:xfrm>
        </p:grpSpPr>
        <p:grpSp>
          <p:nvGrpSpPr>
            <p:cNvPr id="7" name="组合 72"/>
            <p:cNvGrpSpPr/>
            <p:nvPr/>
          </p:nvGrpSpPr>
          <p:grpSpPr>
            <a:xfrm>
              <a:off x="6096000" y="4175841"/>
              <a:ext cx="1204912" cy="2428808"/>
              <a:chOff x="4281488" y="2009843"/>
              <a:chExt cx="1204912" cy="2428808"/>
            </a:xfrm>
          </p:grpSpPr>
          <p:sp>
            <p:nvSpPr>
              <p:cNvPr id="17" name="Freeform 59"/>
              <p:cNvSpPr/>
              <p:nvPr/>
            </p:nvSpPr>
            <p:spPr bwMode="auto">
              <a:xfrm>
                <a:off x="4728043" y="2583169"/>
                <a:ext cx="378730" cy="448633"/>
              </a:xfrm>
              <a:custGeom>
                <a:avLst/>
                <a:gdLst>
                  <a:gd name="T0" fmla="*/ 102 w 154"/>
                  <a:gd name="T1" fmla="*/ 109 h 182"/>
                  <a:gd name="T2" fmla="*/ 154 w 154"/>
                  <a:gd name="T3" fmla="*/ 46 h 182"/>
                  <a:gd name="T4" fmla="*/ 69 w 154"/>
                  <a:gd name="T5" fmla="*/ 0 h 182"/>
                  <a:gd name="T6" fmla="*/ 18 w 154"/>
                  <a:gd name="T7" fmla="*/ 63 h 182"/>
                  <a:gd name="T8" fmla="*/ 17 w 154"/>
                  <a:gd name="T9" fmla="*/ 131 h 182"/>
                  <a:gd name="T10" fmla="*/ 25 w 154"/>
                  <a:gd name="T11" fmla="*/ 136 h 182"/>
                  <a:gd name="T12" fmla="*/ 110 w 154"/>
                  <a:gd name="T13" fmla="*/ 182 h 182"/>
                  <a:gd name="T14" fmla="*/ 102 w 154"/>
                  <a:gd name="T15" fmla="*/ 177 h 182"/>
                  <a:gd name="T16" fmla="*/ 102 w 154"/>
                  <a:gd name="T17" fmla="*/ 109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4" h="182">
                    <a:moveTo>
                      <a:pt x="102" y="109"/>
                    </a:moveTo>
                    <a:cubicBezTo>
                      <a:pt x="154" y="46"/>
                      <a:pt x="154" y="46"/>
                      <a:pt x="154" y="46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18" y="63"/>
                      <a:pt x="18" y="63"/>
                      <a:pt x="18" y="63"/>
                    </a:cubicBezTo>
                    <a:cubicBezTo>
                      <a:pt x="0" y="84"/>
                      <a:pt x="0" y="114"/>
                      <a:pt x="17" y="131"/>
                    </a:cubicBezTo>
                    <a:cubicBezTo>
                      <a:pt x="20" y="133"/>
                      <a:pt x="22" y="135"/>
                      <a:pt x="25" y="136"/>
                    </a:cubicBezTo>
                    <a:cubicBezTo>
                      <a:pt x="110" y="182"/>
                      <a:pt x="110" y="182"/>
                      <a:pt x="110" y="182"/>
                    </a:cubicBezTo>
                    <a:cubicBezTo>
                      <a:pt x="107" y="181"/>
                      <a:pt x="105" y="179"/>
                      <a:pt x="102" y="177"/>
                    </a:cubicBezTo>
                    <a:cubicBezTo>
                      <a:pt x="85" y="160"/>
                      <a:pt x="85" y="130"/>
                      <a:pt x="102" y="109"/>
                    </a:cubicBezTo>
                    <a:close/>
                  </a:path>
                </a:pathLst>
              </a:custGeom>
              <a:solidFill>
                <a:srgbClr val="404040">
                  <a:lumMod val="60000"/>
                  <a:lumOff val="40000"/>
                </a:srgbClr>
              </a:solidFill>
              <a:ln w="1270" cap="flat" cmpd="sng" algn="ctr">
                <a:noFill/>
                <a:prstDash val="sysDot"/>
                <a:miter lim="800000"/>
              </a:ln>
              <a:effectLst/>
            </p:spPr>
            <p:txBody>
              <a:bodyPr anchor="ctr"/>
              <a:lstStyle/>
              <a:p>
                <a:pPr algn="just" defTabSz="913765">
                  <a:lnSpc>
                    <a:spcPct val="120000"/>
                  </a:lnSpc>
                  <a:defRPr/>
                </a:pPr>
                <a:endParaRPr lang="zh-CN" altLang="en-US" sz="900" kern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8" name="Freeform 54"/>
              <p:cNvSpPr/>
              <p:nvPr/>
            </p:nvSpPr>
            <p:spPr bwMode="auto">
              <a:xfrm>
                <a:off x="4755829" y="2009843"/>
                <a:ext cx="387076" cy="450720"/>
              </a:xfrm>
              <a:custGeom>
                <a:avLst/>
                <a:gdLst>
                  <a:gd name="T0" fmla="*/ 102 w 157"/>
                  <a:gd name="T1" fmla="*/ 65 h 183"/>
                  <a:gd name="T2" fmla="*/ 133 w 157"/>
                  <a:gd name="T3" fmla="*/ 47 h 183"/>
                  <a:gd name="T4" fmla="*/ 157 w 157"/>
                  <a:gd name="T5" fmla="*/ 51 h 183"/>
                  <a:gd name="T6" fmla="*/ 72 w 157"/>
                  <a:gd name="T7" fmla="*/ 5 h 183"/>
                  <a:gd name="T8" fmla="*/ 49 w 157"/>
                  <a:gd name="T9" fmla="*/ 1 h 183"/>
                  <a:gd name="T10" fmla="*/ 17 w 157"/>
                  <a:gd name="T11" fmla="*/ 19 h 183"/>
                  <a:gd name="T12" fmla="*/ 17 w 157"/>
                  <a:gd name="T13" fmla="*/ 87 h 183"/>
                  <a:gd name="T14" fmla="*/ 70 w 157"/>
                  <a:gd name="T15" fmla="*/ 137 h 183"/>
                  <a:gd name="T16" fmla="*/ 155 w 157"/>
                  <a:gd name="T17" fmla="*/ 183 h 183"/>
                  <a:gd name="T18" fmla="*/ 102 w 157"/>
                  <a:gd name="T19" fmla="*/ 133 h 183"/>
                  <a:gd name="T20" fmla="*/ 102 w 157"/>
                  <a:gd name="T21" fmla="*/ 65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7" h="183">
                    <a:moveTo>
                      <a:pt x="102" y="65"/>
                    </a:moveTo>
                    <a:cubicBezTo>
                      <a:pt x="111" y="55"/>
                      <a:pt x="122" y="48"/>
                      <a:pt x="133" y="47"/>
                    </a:cubicBezTo>
                    <a:cubicBezTo>
                      <a:pt x="142" y="46"/>
                      <a:pt x="150" y="47"/>
                      <a:pt x="157" y="51"/>
                    </a:cubicBezTo>
                    <a:cubicBezTo>
                      <a:pt x="129" y="36"/>
                      <a:pt x="101" y="20"/>
                      <a:pt x="72" y="5"/>
                    </a:cubicBezTo>
                    <a:cubicBezTo>
                      <a:pt x="65" y="1"/>
                      <a:pt x="57" y="0"/>
                      <a:pt x="49" y="1"/>
                    </a:cubicBezTo>
                    <a:cubicBezTo>
                      <a:pt x="37" y="2"/>
                      <a:pt x="26" y="9"/>
                      <a:pt x="17" y="19"/>
                    </a:cubicBezTo>
                    <a:cubicBezTo>
                      <a:pt x="0" y="40"/>
                      <a:pt x="0" y="71"/>
                      <a:pt x="17" y="87"/>
                    </a:cubicBezTo>
                    <a:cubicBezTo>
                      <a:pt x="70" y="137"/>
                      <a:pt x="70" y="137"/>
                      <a:pt x="70" y="137"/>
                    </a:cubicBezTo>
                    <a:cubicBezTo>
                      <a:pt x="155" y="183"/>
                      <a:pt x="155" y="183"/>
                      <a:pt x="155" y="183"/>
                    </a:cubicBezTo>
                    <a:cubicBezTo>
                      <a:pt x="102" y="133"/>
                      <a:pt x="102" y="133"/>
                      <a:pt x="102" y="133"/>
                    </a:cubicBezTo>
                    <a:cubicBezTo>
                      <a:pt x="85" y="117"/>
                      <a:pt x="85" y="86"/>
                      <a:pt x="102" y="65"/>
                    </a:cubicBezTo>
                    <a:close/>
                  </a:path>
                </a:pathLst>
              </a:custGeom>
              <a:solidFill>
                <a:srgbClr val="404040">
                  <a:lumMod val="60000"/>
                  <a:lumOff val="40000"/>
                </a:srgbClr>
              </a:solidFill>
              <a:ln w="1270" cap="flat" cmpd="sng" algn="ctr">
                <a:noFill/>
                <a:prstDash val="sysDot"/>
                <a:miter lim="800000"/>
              </a:ln>
              <a:effectLst/>
            </p:spPr>
            <p:txBody>
              <a:bodyPr anchor="ctr"/>
              <a:lstStyle/>
              <a:p>
                <a:pPr algn="just" defTabSz="913765">
                  <a:lnSpc>
                    <a:spcPct val="120000"/>
                  </a:lnSpc>
                  <a:defRPr/>
                </a:pPr>
                <a:endParaRPr lang="zh-CN" altLang="en-US" sz="900" kern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9" name="Freeform 71"/>
              <p:cNvSpPr/>
              <p:nvPr/>
            </p:nvSpPr>
            <p:spPr bwMode="auto">
              <a:xfrm>
                <a:off x="4475163" y="2103438"/>
                <a:ext cx="1011237" cy="2335213"/>
              </a:xfrm>
              <a:custGeom>
                <a:avLst/>
                <a:gdLst>
                  <a:gd name="T0" fmla="*/ 232 w 410"/>
                  <a:gd name="T1" fmla="*/ 1 h 948"/>
                  <a:gd name="T2" fmla="*/ 264 w 410"/>
                  <a:gd name="T3" fmla="*/ 11 h 948"/>
                  <a:gd name="T4" fmla="*/ 394 w 410"/>
                  <a:gd name="T5" fmla="*/ 134 h 948"/>
                  <a:gd name="T6" fmla="*/ 399 w 410"/>
                  <a:gd name="T7" fmla="*/ 139 h 948"/>
                  <a:gd name="T8" fmla="*/ 402 w 410"/>
                  <a:gd name="T9" fmla="*/ 188 h 948"/>
                  <a:gd name="T10" fmla="*/ 394 w 410"/>
                  <a:gd name="T11" fmla="*/ 201 h 948"/>
                  <a:gd name="T12" fmla="*/ 263 w 410"/>
                  <a:gd name="T13" fmla="*/ 361 h 948"/>
                  <a:gd name="T14" fmla="*/ 232 w 410"/>
                  <a:gd name="T15" fmla="*/ 380 h 948"/>
                  <a:gd name="T16" fmla="*/ 200 w 410"/>
                  <a:gd name="T17" fmla="*/ 370 h 948"/>
                  <a:gd name="T18" fmla="*/ 200 w 410"/>
                  <a:gd name="T19" fmla="*/ 302 h 948"/>
                  <a:gd name="T20" fmla="*/ 252 w 410"/>
                  <a:gd name="T21" fmla="*/ 240 h 948"/>
                  <a:gd name="T22" fmla="*/ 223 w 410"/>
                  <a:gd name="T23" fmla="*/ 244 h 948"/>
                  <a:gd name="T24" fmla="*/ 96 w 410"/>
                  <a:gd name="T25" fmla="*/ 398 h 948"/>
                  <a:gd name="T26" fmla="*/ 95 w 410"/>
                  <a:gd name="T27" fmla="*/ 887 h 948"/>
                  <a:gd name="T28" fmla="*/ 48 w 410"/>
                  <a:gd name="T29" fmla="*/ 945 h 948"/>
                  <a:gd name="T30" fmla="*/ 0 w 410"/>
                  <a:gd name="T31" fmla="*/ 900 h 948"/>
                  <a:gd name="T32" fmla="*/ 1 w 410"/>
                  <a:gd name="T33" fmla="*/ 411 h 948"/>
                  <a:gd name="T34" fmla="*/ 223 w 410"/>
                  <a:gd name="T35" fmla="*/ 141 h 948"/>
                  <a:gd name="T36" fmla="*/ 254 w 410"/>
                  <a:gd name="T37" fmla="*/ 137 h 948"/>
                  <a:gd name="T38" fmla="*/ 201 w 410"/>
                  <a:gd name="T39" fmla="*/ 87 h 948"/>
                  <a:gd name="T40" fmla="*/ 201 w 410"/>
                  <a:gd name="T41" fmla="*/ 20 h 948"/>
                  <a:gd name="T42" fmla="*/ 232 w 410"/>
                  <a:gd name="T43" fmla="*/ 1 h 9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10" h="948">
                    <a:moveTo>
                      <a:pt x="232" y="1"/>
                    </a:moveTo>
                    <a:cubicBezTo>
                      <a:pt x="244" y="0"/>
                      <a:pt x="255" y="3"/>
                      <a:pt x="264" y="11"/>
                    </a:cubicBezTo>
                    <a:cubicBezTo>
                      <a:pt x="394" y="134"/>
                      <a:pt x="394" y="134"/>
                      <a:pt x="394" y="134"/>
                    </a:cubicBezTo>
                    <a:cubicBezTo>
                      <a:pt x="396" y="135"/>
                      <a:pt x="398" y="137"/>
                      <a:pt x="399" y="139"/>
                    </a:cubicBezTo>
                    <a:cubicBezTo>
                      <a:pt x="409" y="154"/>
                      <a:pt x="410" y="172"/>
                      <a:pt x="402" y="188"/>
                    </a:cubicBezTo>
                    <a:cubicBezTo>
                      <a:pt x="400" y="193"/>
                      <a:pt x="398" y="198"/>
                      <a:pt x="394" y="201"/>
                    </a:cubicBezTo>
                    <a:cubicBezTo>
                      <a:pt x="263" y="361"/>
                      <a:pt x="263" y="361"/>
                      <a:pt x="263" y="361"/>
                    </a:cubicBezTo>
                    <a:cubicBezTo>
                      <a:pt x="254" y="372"/>
                      <a:pt x="243" y="378"/>
                      <a:pt x="232" y="380"/>
                    </a:cubicBezTo>
                    <a:cubicBezTo>
                      <a:pt x="220" y="381"/>
                      <a:pt x="209" y="378"/>
                      <a:pt x="200" y="370"/>
                    </a:cubicBezTo>
                    <a:cubicBezTo>
                      <a:pt x="183" y="354"/>
                      <a:pt x="183" y="323"/>
                      <a:pt x="200" y="302"/>
                    </a:cubicBezTo>
                    <a:cubicBezTo>
                      <a:pt x="252" y="240"/>
                      <a:pt x="252" y="240"/>
                      <a:pt x="252" y="240"/>
                    </a:cubicBezTo>
                    <a:cubicBezTo>
                      <a:pt x="223" y="244"/>
                      <a:pt x="223" y="244"/>
                      <a:pt x="223" y="244"/>
                    </a:cubicBezTo>
                    <a:cubicBezTo>
                      <a:pt x="153" y="254"/>
                      <a:pt x="96" y="323"/>
                      <a:pt x="96" y="398"/>
                    </a:cubicBezTo>
                    <a:cubicBezTo>
                      <a:pt x="95" y="887"/>
                      <a:pt x="95" y="887"/>
                      <a:pt x="95" y="887"/>
                    </a:cubicBezTo>
                    <a:cubicBezTo>
                      <a:pt x="95" y="915"/>
                      <a:pt x="74" y="941"/>
                      <a:pt x="48" y="945"/>
                    </a:cubicBezTo>
                    <a:cubicBezTo>
                      <a:pt x="22" y="948"/>
                      <a:pt x="0" y="929"/>
                      <a:pt x="0" y="900"/>
                    </a:cubicBezTo>
                    <a:cubicBezTo>
                      <a:pt x="1" y="411"/>
                      <a:pt x="1" y="411"/>
                      <a:pt x="1" y="411"/>
                    </a:cubicBezTo>
                    <a:cubicBezTo>
                      <a:pt x="2" y="279"/>
                      <a:pt x="101" y="159"/>
                      <a:pt x="223" y="141"/>
                    </a:cubicBezTo>
                    <a:cubicBezTo>
                      <a:pt x="254" y="137"/>
                      <a:pt x="254" y="137"/>
                      <a:pt x="254" y="137"/>
                    </a:cubicBezTo>
                    <a:cubicBezTo>
                      <a:pt x="201" y="87"/>
                      <a:pt x="201" y="87"/>
                      <a:pt x="201" y="87"/>
                    </a:cubicBezTo>
                    <a:cubicBezTo>
                      <a:pt x="184" y="71"/>
                      <a:pt x="184" y="41"/>
                      <a:pt x="201" y="20"/>
                    </a:cubicBezTo>
                    <a:cubicBezTo>
                      <a:pt x="210" y="9"/>
                      <a:pt x="221" y="3"/>
                      <a:pt x="232" y="1"/>
                    </a:cubicBezTo>
                    <a:close/>
                  </a:path>
                </a:pathLst>
              </a:custGeom>
              <a:solidFill>
                <a:srgbClr val="404040"/>
              </a:solidFill>
              <a:ln w="1270" cap="flat" cmpd="sng" algn="ctr">
                <a:noFill/>
                <a:prstDash val="sysDot"/>
                <a:miter lim="800000"/>
              </a:ln>
              <a:effectLst/>
            </p:spPr>
            <p:txBody>
              <a:bodyPr anchor="ctr"/>
              <a:lstStyle/>
              <a:p>
                <a:pPr algn="just" defTabSz="913765">
                  <a:lnSpc>
                    <a:spcPct val="120000"/>
                  </a:lnSpc>
                  <a:defRPr/>
                </a:pPr>
                <a:endParaRPr lang="zh-CN" altLang="en-US" sz="900" kern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0" name="Freeform 75"/>
              <p:cNvSpPr/>
              <p:nvPr/>
            </p:nvSpPr>
            <p:spPr bwMode="auto">
              <a:xfrm>
                <a:off x="4281488" y="2332038"/>
                <a:ext cx="831850" cy="2093912"/>
              </a:xfrm>
              <a:custGeom>
                <a:avLst/>
                <a:gdLst>
                  <a:gd name="T0" fmla="*/ 253 w 338"/>
                  <a:gd name="T1" fmla="*/ 0 h 849"/>
                  <a:gd name="T2" fmla="*/ 222 w 338"/>
                  <a:gd name="T3" fmla="*/ 4 h 849"/>
                  <a:gd name="T4" fmla="*/ 0 w 338"/>
                  <a:gd name="T5" fmla="*/ 273 h 849"/>
                  <a:gd name="T6" fmla="*/ 0 w 338"/>
                  <a:gd name="T7" fmla="*/ 763 h 849"/>
                  <a:gd name="T8" fmla="*/ 22 w 338"/>
                  <a:gd name="T9" fmla="*/ 803 h 849"/>
                  <a:gd name="T10" fmla="*/ 106 w 338"/>
                  <a:gd name="T11" fmla="*/ 849 h 849"/>
                  <a:gd name="T12" fmla="*/ 84 w 338"/>
                  <a:gd name="T13" fmla="*/ 809 h 849"/>
                  <a:gd name="T14" fmla="*/ 85 w 338"/>
                  <a:gd name="T15" fmla="*/ 320 h 849"/>
                  <a:gd name="T16" fmla="*/ 307 w 338"/>
                  <a:gd name="T17" fmla="*/ 50 h 849"/>
                  <a:gd name="T18" fmla="*/ 338 w 338"/>
                  <a:gd name="T19" fmla="*/ 46 h 849"/>
                  <a:gd name="T20" fmla="*/ 253 w 338"/>
                  <a:gd name="T21" fmla="*/ 0 h 8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38" h="849">
                    <a:moveTo>
                      <a:pt x="253" y="0"/>
                    </a:moveTo>
                    <a:cubicBezTo>
                      <a:pt x="222" y="4"/>
                      <a:pt x="222" y="4"/>
                      <a:pt x="222" y="4"/>
                    </a:cubicBezTo>
                    <a:cubicBezTo>
                      <a:pt x="100" y="21"/>
                      <a:pt x="1" y="142"/>
                      <a:pt x="0" y="273"/>
                    </a:cubicBezTo>
                    <a:cubicBezTo>
                      <a:pt x="0" y="763"/>
                      <a:pt x="0" y="763"/>
                      <a:pt x="0" y="763"/>
                    </a:cubicBezTo>
                    <a:cubicBezTo>
                      <a:pt x="0" y="781"/>
                      <a:pt x="8" y="796"/>
                      <a:pt x="22" y="803"/>
                    </a:cubicBezTo>
                    <a:cubicBezTo>
                      <a:pt x="106" y="849"/>
                      <a:pt x="106" y="849"/>
                      <a:pt x="106" y="849"/>
                    </a:cubicBezTo>
                    <a:cubicBezTo>
                      <a:pt x="93" y="842"/>
                      <a:pt x="84" y="827"/>
                      <a:pt x="84" y="809"/>
                    </a:cubicBezTo>
                    <a:cubicBezTo>
                      <a:pt x="85" y="320"/>
                      <a:pt x="85" y="320"/>
                      <a:pt x="85" y="320"/>
                    </a:cubicBezTo>
                    <a:cubicBezTo>
                      <a:pt x="86" y="188"/>
                      <a:pt x="185" y="67"/>
                      <a:pt x="307" y="50"/>
                    </a:cubicBezTo>
                    <a:cubicBezTo>
                      <a:pt x="338" y="46"/>
                      <a:pt x="338" y="46"/>
                      <a:pt x="338" y="46"/>
                    </a:cubicBezTo>
                    <a:lnTo>
                      <a:pt x="253" y="0"/>
                    </a:lnTo>
                    <a:close/>
                  </a:path>
                </a:pathLst>
              </a:custGeom>
              <a:solidFill>
                <a:srgbClr val="404040">
                  <a:lumMod val="60000"/>
                  <a:lumOff val="40000"/>
                </a:srgbClr>
              </a:solidFill>
              <a:ln w="1270" cap="flat" cmpd="sng" algn="ctr">
                <a:noFill/>
                <a:prstDash val="sysDot"/>
                <a:miter lim="800000"/>
              </a:ln>
              <a:effectLst/>
            </p:spPr>
            <p:txBody>
              <a:bodyPr anchor="ctr"/>
              <a:lstStyle/>
              <a:p>
                <a:pPr algn="just" defTabSz="913765">
                  <a:lnSpc>
                    <a:spcPct val="120000"/>
                  </a:lnSpc>
                  <a:defRPr/>
                </a:pPr>
                <a:endParaRPr lang="zh-CN" altLang="en-US" sz="900" kern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8" name="组合 207"/>
            <p:cNvGrpSpPr/>
            <p:nvPr/>
          </p:nvGrpSpPr>
          <p:grpSpPr>
            <a:xfrm>
              <a:off x="5472339" y="3558159"/>
              <a:ext cx="1084733" cy="3208672"/>
              <a:chOff x="4089129" y="1275606"/>
              <a:chExt cx="1084733" cy="3208672"/>
            </a:xfrm>
          </p:grpSpPr>
          <p:sp>
            <p:nvSpPr>
              <p:cNvPr id="14" name="Freeform 27"/>
              <p:cNvSpPr/>
              <p:nvPr/>
            </p:nvSpPr>
            <p:spPr bwMode="auto">
              <a:xfrm>
                <a:off x="4402839" y="1717360"/>
                <a:ext cx="263963" cy="2752310"/>
              </a:xfrm>
              <a:custGeom>
                <a:avLst/>
                <a:gdLst>
                  <a:gd name="T0" fmla="*/ 85 w 107"/>
                  <a:gd name="T1" fmla="*/ 1077 h 1117"/>
                  <a:gd name="T2" fmla="*/ 87 w 107"/>
                  <a:gd name="T3" fmla="*/ 46 h 1117"/>
                  <a:gd name="T4" fmla="*/ 2 w 107"/>
                  <a:gd name="T5" fmla="*/ 0 h 1117"/>
                  <a:gd name="T6" fmla="*/ 0 w 107"/>
                  <a:gd name="T7" fmla="*/ 1031 h 1117"/>
                  <a:gd name="T8" fmla="*/ 22 w 107"/>
                  <a:gd name="T9" fmla="*/ 1071 h 1117"/>
                  <a:gd name="T10" fmla="*/ 107 w 107"/>
                  <a:gd name="T11" fmla="*/ 1117 h 1117"/>
                  <a:gd name="T12" fmla="*/ 85 w 107"/>
                  <a:gd name="T13" fmla="*/ 1077 h 1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7" h="1117">
                    <a:moveTo>
                      <a:pt x="85" y="1077"/>
                    </a:moveTo>
                    <a:cubicBezTo>
                      <a:pt x="87" y="46"/>
                      <a:pt x="87" y="46"/>
                      <a:pt x="87" y="46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1031"/>
                      <a:pt x="0" y="1031"/>
                      <a:pt x="0" y="1031"/>
                    </a:cubicBezTo>
                    <a:cubicBezTo>
                      <a:pt x="0" y="1049"/>
                      <a:pt x="9" y="1064"/>
                      <a:pt x="22" y="1071"/>
                    </a:cubicBezTo>
                    <a:cubicBezTo>
                      <a:pt x="107" y="1117"/>
                      <a:pt x="107" y="1117"/>
                      <a:pt x="107" y="1117"/>
                    </a:cubicBezTo>
                    <a:cubicBezTo>
                      <a:pt x="94" y="1110"/>
                      <a:pt x="85" y="1095"/>
                      <a:pt x="85" y="1077"/>
                    </a:cubicBezTo>
                    <a:close/>
                  </a:path>
                </a:pathLst>
              </a:custGeom>
              <a:solidFill>
                <a:srgbClr val="F03236">
                  <a:lumMod val="60000"/>
                  <a:lumOff val="40000"/>
                </a:srgbClr>
              </a:solidFill>
              <a:ln w="1270" cap="flat" cmpd="sng" algn="ctr">
                <a:noFill/>
                <a:prstDash val="sysDot"/>
                <a:miter lim="800000"/>
              </a:ln>
              <a:effectLst/>
            </p:spPr>
            <p:txBody>
              <a:bodyPr anchor="ctr"/>
              <a:lstStyle/>
              <a:p>
                <a:pPr algn="just" defTabSz="913765">
                  <a:lnSpc>
                    <a:spcPct val="120000"/>
                  </a:lnSpc>
                  <a:defRPr/>
                </a:pPr>
                <a:endParaRPr lang="zh-CN" altLang="en-US" sz="900" kern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5" name="Freeform 23"/>
              <p:cNvSpPr/>
              <p:nvPr/>
            </p:nvSpPr>
            <p:spPr bwMode="auto">
              <a:xfrm>
                <a:off x="4290160" y="1381408"/>
                <a:ext cx="883702" cy="3102870"/>
              </a:xfrm>
              <a:custGeom>
                <a:avLst/>
                <a:gdLst>
                  <a:gd name="T0" fmla="*/ 180 w 359"/>
                  <a:gd name="T1" fmla="*/ 1 h 1259"/>
                  <a:gd name="T2" fmla="*/ 205 w 359"/>
                  <a:gd name="T3" fmla="*/ 5 h 1259"/>
                  <a:gd name="T4" fmla="*/ 212 w 359"/>
                  <a:gd name="T5" fmla="*/ 11 h 1259"/>
                  <a:gd name="T6" fmla="*/ 342 w 359"/>
                  <a:gd name="T7" fmla="*/ 134 h 1259"/>
                  <a:gd name="T8" fmla="*/ 342 w 359"/>
                  <a:gd name="T9" fmla="*/ 201 h 1259"/>
                  <a:gd name="T10" fmla="*/ 311 w 359"/>
                  <a:gd name="T11" fmla="*/ 220 h 1259"/>
                  <a:gd name="T12" fmla="*/ 279 w 359"/>
                  <a:gd name="T13" fmla="*/ 210 h 1259"/>
                  <a:gd name="T14" fmla="*/ 223 w 359"/>
                  <a:gd name="T15" fmla="*/ 157 h 1259"/>
                  <a:gd name="T16" fmla="*/ 221 w 359"/>
                  <a:gd name="T17" fmla="*/ 1198 h 1259"/>
                  <a:gd name="T18" fmla="*/ 173 w 359"/>
                  <a:gd name="T19" fmla="*/ 1256 h 1259"/>
                  <a:gd name="T20" fmla="*/ 126 w 359"/>
                  <a:gd name="T21" fmla="*/ 1211 h 1259"/>
                  <a:gd name="T22" fmla="*/ 128 w 359"/>
                  <a:gd name="T23" fmla="*/ 180 h 1259"/>
                  <a:gd name="T24" fmla="*/ 80 w 359"/>
                  <a:gd name="T25" fmla="*/ 238 h 1259"/>
                  <a:gd name="T26" fmla="*/ 49 w 359"/>
                  <a:gd name="T27" fmla="*/ 257 h 1259"/>
                  <a:gd name="T28" fmla="*/ 17 w 359"/>
                  <a:gd name="T29" fmla="*/ 247 h 1259"/>
                  <a:gd name="T30" fmla="*/ 18 w 359"/>
                  <a:gd name="T31" fmla="*/ 179 h 1259"/>
                  <a:gd name="T32" fmla="*/ 149 w 359"/>
                  <a:gd name="T33" fmla="*/ 19 h 1259"/>
                  <a:gd name="T34" fmla="*/ 160 w 359"/>
                  <a:gd name="T35" fmla="*/ 9 h 1259"/>
                  <a:gd name="T36" fmla="*/ 180 w 359"/>
                  <a:gd name="T37" fmla="*/ 1 h 1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59" h="1259">
                    <a:moveTo>
                      <a:pt x="180" y="1"/>
                    </a:moveTo>
                    <a:cubicBezTo>
                      <a:pt x="189" y="0"/>
                      <a:pt x="197" y="1"/>
                      <a:pt x="205" y="5"/>
                    </a:cubicBezTo>
                    <a:cubicBezTo>
                      <a:pt x="208" y="8"/>
                      <a:pt x="210" y="9"/>
                      <a:pt x="212" y="11"/>
                    </a:cubicBezTo>
                    <a:cubicBezTo>
                      <a:pt x="342" y="134"/>
                      <a:pt x="342" y="134"/>
                      <a:pt x="342" y="134"/>
                    </a:cubicBezTo>
                    <a:cubicBezTo>
                      <a:pt x="359" y="150"/>
                      <a:pt x="359" y="180"/>
                      <a:pt x="342" y="201"/>
                    </a:cubicBezTo>
                    <a:cubicBezTo>
                      <a:pt x="333" y="212"/>
                      <a:pt x="322" y="218"/>
                      <a:pt x="311" y="220"/>
                    </a:cubicBezTo>
                    <a:cubicBezTo>
                      <a:pt x="299" y="221"/>
                      <a:pt x="288" y="218"/>
                      <a:pt x="279" y="210"/>
                    </a:cubicBezTo>
                    <a:cubicBezTo>
                      <a:pt x="223" y="157"/>
                      <a:pt x="223" y="157"/>
                      <a:pt x="223" y="157"/>
                    </a:cubicBezTo>
                    <a:cubicBezTo>
                      <a:pt x="221" y="1198"/>
                      <a:pt x="221" y="1198"/>
                      <a:pt x="221" y="1198"/>
                    </a:cubicBezTo>
                    <a:cubicBezTo>
                      <a:pt x="221" y="1226"/>
                      <a:pt x="200" y="1252"/>
                      <a:pt x="173" y="1256"/>
                    </a:cubicBezTo>
                    <a:cubicBezTo>
                      <a:pt x="147" y="1259"/>
                      <a:pt x="126" y="1239"/>
                      <a:pt x="126" y="1211"/>
                    </a:cubicBezTo>
                    <a:cubicBezTo>
                      <a:pt x="128" y="180"/>
                      <a:pt x="128" y="180"/>
                      <a:pt x="128" y="180"/>
                    </a:cubicBezTo>
                    <a:cubicBezTo>
                      <a:pt x="80" y="238"/>
                      <a:pt x="80" y="238"/>
                      <a:pt x="80" y="238"/>
                    </a:cubicBezTo>
                    <a:cubicBezTo>
                      <a:pt x="72" y="249"/>
                      <a:pt x="60" y="255"/>
                      <a:pt x="49" y="257"/>
                    </a:cubicBezTo>
                    <a:cubicBezTo>
                      <a:pt x="37" y="258"/>
                      <a:pt x="26" y="255"/>
                      <a:pt x="17" y="247"/>
                    </a:cubicBezTo>
                    <a:cubicBezTo>
                      <a:pt x="0" y="231"/>
                      <a:pt x="0" y="200"/>
                      <a:pt x="18" y="179"/>
                    </a:cubicBezTo>
                    <a:cubicBezTo>
                      <a:pt x="149" y="19"/>
                      <a:pt x="149" y="19"/>
                      <a:pt x="149" y="19"/>
                    </a:cubicBezTo>
                    <a:cubicBezTo>
                      <a:pt x="152" y="15"/>
                      <a:pt x="156" y="12"/>
                      <a:pt x="160" y="9"/>
                    </a:cubicBezTo>
                    <a:cubicBezTo>
                      <a:pt x="166" y="5"/>
                      <a:pt x="173" y="2"/>
                      <a:pt x="180" y="1"/>
                    </a:cubicBezTo>
                    <a:close/>
                  </a:path>
                </a:pathLst>
              </a:custGeom>
              <a:solidFill>
                <a:srgbClr val="F03236"/>
              </a:solidFill>
              <a:ln w="1270" cap="flat" cmpd="sng" algn="ctr">
                <a:noFill/>
                <a:prstDash val="sysDot"/>
                <a:miter lim="800000"/>
              </a:ln>
              <a:effectLst/>
            </p:spPr>
            <p:txBody>
              <a:bodyPr anchor="ctr"/>
              <a:lstStyle/>
              <a:p>
                <a:pPr algn="just" defTabSz="913765">
                  <a:lnSpc>
                    <a:spcPct val="120000"/>
                  </a:lnSpc>
                  <a:defRPr/>
                </a:pPr>
                <a:endParaRPr lang="zh-CN" altLang="en-US" sz="900" kern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6" name="Freeform 32"/>
              <p:cNvSpPr/>
              <p:nvPr/>
            </p:nvSpPr>
            <p:spPr bwMode="auto">
              <a:xfrm>
                <a:off x="4089129" y="1275606"/>
                <a:ext cx="712595" cy="734506"/>
              </a:xfrm>
              <a:custGeom>
                <a:avLst/>
                <a:gdLst>
                  <a:gd name="T0" fmla="*/ 204 w 289"/>
                  <a:gd name="T1" fmla="*/ 5 h 298"/>
                  <a:gd name="T2" fmla="*/ 180 w 289"/>
                  <a:gd name="T3" fmla="*/ 1 h 298"/>
                  <a:gd name="T4" fmla="*/ 160 w 289"/>
                  <a:gd name="T5" fmla="*/ 9 h 298"/>
                  <a:gd name="T6" fmla="*/ 149 w 289"/>
                  <a:gd name="T7" fmla="*/ 19 h 298"/>
                  <a:gd name="T8" fmla="*/ 18 w 289"/>
                  <a:gd name="T9" fmla="*/ 179 h 298"/>
                  <a:gd name="T10" fmla="*/ 18 w 289"/>
                  <a:gd name="T11" fmla="*/ 247 h 298"/>
                  <a:gd name="T12" fmla="*/ 25 w 289"/>
                  <a:gd name="T13" fmla="*/ 252 h 298"/>
                  <a:gd name="T14" fmla="*/ 106 w 289"/>
                  <a:gd name="T15" fmla="*/ 296 h 298"/>
                  <a:gd name="T16" fmla="*/ 110 w 289"/>
                  <a:gd name="T17" fmla="*/ 298 h 298"/>
                  <a:gd name="T18" fmla="*/ 102 w 289"/>
                  <a:gd name="T19" fmla="*/ 293 h 298"/>
                  <a:gd name="T20" fmla="*/ 103 w 289"/>
                  <a:gd name="T21" fmla="*/ 225 h 298"/>
                  <a:gd name="T22" fmla="*/ 234 w 289"/>
                  <a:gd name="T23" fmla="*/ 65 h 298"/>
                  <a:gd name="T24" fmla="*/ 245 w 289"/>
                  <a:gd name="T25" fmla="*/ 55 h 298"/>
                  <a:gd name="T26" fmla="*/ 265 w 289"/>
                  <a:gd name="T27" fmla="*/ 47 h 298"/>
                  <a:gd name="T28" fmla="*/ 289 w 289"/>
                  <a:gd name="T29" fmla="*/ 51 h 298"/>
                  <a:gd name="T30" fmla="*/ 204 w 289"/>
                  <a:gd name="T31" fmla="*/ 5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9" h="298">
                    <a:moveTo>
                      <a:pt x="204" y="5"/>
                    </a:moveTo>
                    <a:cubicBezTo>
                      <a:pt x="197" y="1"/>
                      <a:pt x="189" y="0"/>
                      <a:pt x="180" y="1"/>
                    </a:cubicBezTo>
                    <a:cubicBezTo>
                      <a:pt x="173" y="2"/>
                      <a:pt x="166" y="5"/>
                      <a:pt x="160" y="9"/>
                    </a:cubicBezTo>
                    <a:cubicBezTo>
                      <a:pt x="156" y="12"/>
                      <a:pt x="152" y="15"/>
                      <a:pt x="149" y="19"/>
                    </a:cubicBezTo>
                    <a:cubicBezTo>
                      <a:pt x="18" y="179"/>
                      <a:pt x="18" y="179"/>
                      <a:pt x="18" y="179"/>
                    </a:cubicBezTo>
                    <a:cubicBezTo>
                      <a:pt x="0" y="200"/>
                      <a:pt x="0" y="230"/>
                      <a:pt x="18" y="247"/>
                    </a:cubicBezTo>
                    <a:cubicBezTo>
                      <a:pt x="20" y="249"/>
                      <a:pt x="23" y="251"/>
                      <a:pt x="25" y="252"/>
                    </a:cubicBezTo>
                    <a:cubicBezTo>
                      <a:pt x="52" y="267"/>
                      <a:pt x="79" y="282"/>
                      <a:pt x="106" y="296"/>
                    </a:cubicBezTo>
                    <a:cubicBezTo>
                      <a:pt x="107" y="297"/>
                      <a:pt x="109" y="298"/>
                      <a:pt x="110" y="298"/>
                    </a:cubicBezTo>
                    <a:cubicBezTo>
                      <a:pt x="107" y="297"/>
                      <a:pt x="105" y="295"/>
                      <a:pt x="102" y="293"/>
                    </a:cubicBezTo>
                    <a:cubicBezTo>
                      <a:pt x="85" y="277"/>
                      <a:pt x="85" y="246"/>
                      <a:pt x="103" y="225"/>
                    </a:cubicBezTo>
                    <a:cubicBezTo>
                      <a:pt x="234" y="65"/>
                      <a:pt x="234" y="65"/>
                      <a:pt x="234" y="65"/>
                    </a:cubicBezTo>
                    <a:cubicBezTo>
                      <a:pt x="237" y="61"/>
                      <a:pt x="241" y="58"/>
                      <a:pt x="245" y="55"/>
                    </a:cubicBezTo>
                    <a:cubicBezTo>
                      <a:pt x="251" y="51"/>
                      <a:pt x="258" y="48"/>
                      <a:pt x="265" y="47"/>
                    </a:cubicBezTo>
                    <a:cubicBezTo>
                      <a:pt x="273" y="46"/>
                      <a:pt x="282" y="47"/>
                      <a:pt x="289" y="51"/>
                    </a:cubicBezTo>
                    <a:lnTo>
                      <a:pt x="204" y="5"/>
                    </a:lnTo>
                    <a:close/>
                  </a:path>
                </a:pathLst>
              </a:custGeom>
              <a:solidFill>
                <a:srgbClr val="F03236">
                  <a:lumMod val="60000"/>
                  <a:lumOff val="40000"/>
                </a:srgbClr>
              </a:solidFill>
              <a:ln w="1270" cap="flat" cmpd="sng" algn="ctr">
                <a:noFill/>
                <a:prstDash val="sysDot"/>
                <a:miter lim="800000"/>
              </a:ln>
              <a:effectLst/>
            </p:spPr>
            <p:txBody>
              <a:bodyPr anchor="ctr"/>
              <a:lstStyle/>
              <a:p>
                <a:pPr algn="just" defTabSz="913765">
                  <a:lnSpc>
                    <a:spcPct val="120000"/>
                  </a:lnSpc>
                  <a:defRPr/>
                </a:pPr>
                <a:endParaRPr lang="zh-CN" altLang="en-US" sz="900" kern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9" name="组合 208"/>
            <p:cNvGrpSpPr/>
            <p:nvPr/>
          </p:nvGrpSpPr>
          <p:grpSpPr>
            <a:xfrm>
              <a:off x="4731074" y="4973788"/>
              <a:ext cx="1185392" cy="1769046"/>
              <a:chOff x="3347864" y="2691235"/>
              <a:chExt cx="1185392" cy="1769046"/>
            </a:xfrm>
          </p:grpSpPr>
          <p:sp>
            <p:nvSpPr>
              <p:cNvPr id="10" name="Freeform 67"/>
              <p:cNvSpPr/>
              <p:nvPr/>
            </p:nvSpPr>
            <p:spPr bwMode="auto">
              <a:xfrm>
                <a:off x="3732038" y="3029373"/>
                <a:ext cx="552450" cy="166687"/>
              </a:xfrm>
              <a:custGeom>
                <a:avLst/>
                <a:gdLst>
                  <a:gd name="T0" fmla="*/ 22 w 224"/>
                  <a:gd name="T1" fmla="*/ 0 h 67"/>
                  <a:gd name="T2" fmla="*/ 0 w 224"/>
                  <a:gd name="T3" fmla="*/ 3 h 67"/>
                  <a:gd name="T4" fmla="*/ 85 w 224"/>
                  <a:gd name="T5" fmla="*/ 49 h 67"/>
                  <a:gd name="T6" fmla="*/ 107 w 224"/>
                  <a:gd name="T7" fmla="*/ 46 h 67"/>
                  <a:gd name="T8" fmla="*/ 224 w 224"/>
                  <a:gd name="T9" fmla="*/ 67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4" h="67">
                    <a:moveTo>
                      <a:pt x="22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85" y="49"/>
                      <a:pt x="85" y="49"/>
                      <a:pt x="85" y="49"/>
                    </a:cubicBezTo>
                    <a:cubicBezTo>
                      <a:pt x="107" y="46"/>
                      <a:pt x="107" y="46"/>
                      <a:pt x="107" y="46"/>
                    </a:cubicBezTo>
                    <a:cubicBezTo>
                      <a:pt x="150" y="40"/>
                      <a:pt x="190" y="48"/>
                      <a:pt x="224" y="67"/>
                    </a:cubicBezTo>
                  </a:path>
                </a:pathLst>
              </a:custGeom>
              <a:gradFill flip="none" rotWithShape="1">
                <a:gsLst>
                  <a:gs pos="37000">
                    <a:srgbClr val="FECE02"/>
                  </a:gs>
                  <a:gs pos="98000">
                    <a:srgbClr val="C73E01"/>
                  </a:gs>
                </a:gsLst>
                <a:lin ang="19800000" scaled="0"/>
                <a:tileRect/>
              </a:gra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just" defTabSz="913765">
                  <a:lnSpc>
                    <a:spcPct val="120000"/>
                  </a:lnSpc>
                  <a:defRPr/>
                </a:pPr>
                <a:endParaRPr lang="zh-CN" altLang="en-US" sz="900" kern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1" name="Freeform 42"/>
              <p:cNvSpPr/>
              <p:nvPr/>
            </p:nvSpPr>
            <p:spPr bwMode="auto">
              <a:xfrm>
                <a:off x="3947947" y="3309811"/>
                <a:ext cx="404813" cy="1130972"/>
              </a:xfrm>
              <a:custGeom>
                <a:avLst/>
                <a:gdLst>
                  <a:gd name="T0" fmla="*/ 142 w 164"/>
                  <a:gd name="T1" fmla="*/ 419 h 459"/>
                  <a:gd name="T2" fmla="*/ 143 w 164"/>
                  <a:gd name="T3" fmla="*/ 153 h 459"/>
                  <a:gd name="T4" fmla="*/ 84 w 164"/>
                  <a:gd name="T5" fmla="*/ 46 h 459"/>
                  <a:gd name="T6" fmla="*/ 0 w 164"/>
                  <a:gd name="T7" fmla="*/ 0 h 459"/>
                  <a:gd name="T8" fmla="*/ 58 w 164"/>
                  <a:gd name="T9" fmla="*/ 107 h 459"/>
                  <a:gd name="T10" fmla="*/ 58 w 164"/>
                  <a:gd name="T11" fmla="*/ 373 h 459"/>
                  <a:gd name="T12" fmla="*/ 80 w 164"/>
                  <a:gd name="T13" fmla="*/ 413 h 459"/>
                  <a:gd name="T14" fmla="*/ 122 w 164"/>
                  <a:gd name="T15" fmla="*/ 436 h 459"/>
                  <a:gd name="T16" fmla="*/ 164 w 164"/>
                  <a:gd name="T17" fmla="*/ 459 h 459"/>
                  <a:gd name="T18" fmla="*/ 142 w 164"/>
                  <a:gd name="T19" fmla="*/ 419 h 4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4" h="459">
                    <a:moveTo>
                      <a:pt x="142" y="419"/>
                    </a:moveTo>
                    <a:cubicBezTo>
                      <a:pt x="143" y="153"/>
                      <a:pt x="143" y="153"/>
                      <a:pt x="143" y="153"/>
                    </a:cubicBezTo>
                    <a:cubicBezTo>
                      <a:pt x="143" y="104"/>
                      <a:pt x="120" y="65"/>
                      <a:pt x="84" y="46"/>
                    </a:cubicBezTo>
                    <a:cubicBezTo>
                      <a:pt x="56" y="31"/>
                      <a:pt x="28" y="15"/>
                      <a:pt x="0" y="0"/>
                    </a:cubicBezTo>
                    <a:cubicBezTo>
                      <a:pt x="35" y="19"/>
                      <a:pt x="58" y="58"/>
                      <a:pt x="58" y="107"/>
                    </a:cubicBezTo>
                    <a:cubicBezTo>
                      <a:pt x="58" y="373"/>
                      <a:pt x="58" y="373"/>
                      <a:pt x="58" y="373"/>
                    </a:cubicBezTo>
                    <a:cubicBezTo>
                      <a:pt x="58" y="391"/>
                      <a:pt x="66" y="406"/>
                      <a:pt x="80" y="413"/>
                    </a:cubicBezTo>
                    <a:cubicBezTo>
                      <a:pt x="94" y="421"/>
                      <a:pt x="108" y="428"/>
                      <a:pt x="122" y="436"/>
                    </a:cubicBezTo>
                    <a:cubicBezTo>
                      <a:pt x="136" y="444"/>
                      <a:pt x="150" y="452"/>
                      <a:pt x="164" y="459"/>
                    </a:cubicBezTo>
                    <a:cubicBezTo>
                      <a:pt x="151" y="452"/>
                      <a:pt x="142" y="437"/>
                      <a:pt x="142" y="419"/>
                    </a:cubicBezTo>
                    <a:close/>
                  </a:path>
                </a:pathLst>
              </a:custGeom>
              <a:solidFill>
                <a:srgbClr val="F03236">
                  <a:lumMod val="60000"/>
                  <a:lumOff val="40000"/>
                </a:srgbClr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just" defTabSz="913765">
                  <a:lnSpc>
                    <a:spcPct val="120000"/>
                  </a:lnSpc>
                  <a:defRPr/>
                </a:pPr>
                <a:endParaRPr lang="zh-CN" altLang="en-US" sz="900" kern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2" name="Freeform 38"/>
              <p:cNvSpPr/>
              <p:nvPr/>
            </p:nvSpPr>
            <p:spPr bwMode="auto">
              <a:xfrm>
                <a:off x="3548351" y="2795123"/>
                <a:ext cx="984905" cy="1665158"/>
              </a:xfrm>
              <a:custGeom>
                <a:avLst/>
                <a:gdLst>
                  <a:gd name="T0" fmla="*/ 178 w 399"/>
                  <a:gd name="T1" fmla="*/ 2 h 676"/>
                  <a:gd name="T2" fmla="*/ 210 w 399"/>
                  <a:gd name="T3" fmla="*/ 12 h 676"/>
                  <a:gd name="T4" fmla="*/ 210 w 399"/>
                  <a:gd name="T5" fmla="*/ 79 h 676"/>
                  <a:gd name="T6" fmla="*/ 157 w 399"/>
                  <a:gd name="T7" fmla="*/ 144 h 676"/>
                  <a:gd name="T8" fmla="*/ 178 w 399"/>
                  <a:gd name="T9" fmla="*/ 141 h 676"/>
                  <a:gd name="T10" fmla="*/ 399 w 399"/>
                  <a:gd name="T11" fmla="*/ 348 h 676"/>
                  <a:gd name="T12" fmla="*/ 398 w 399"/>
                  <a:gd name="T13" fmla="*/ 615 h 676"/>
                  <a:gd name="T14" fmla="*/ 351 w 399"/>
                  <a:gd name="T15" fmla="*/ 673 h 676"/>
                  <a:gd name="T16" fmla="*/ 303 w 399"/>
                  <a:gd name="T17" fmla="*/ 628 h 676"/>
                  <a:gd name="T18" fmla="*/ 304 w 399"/>
                  <a:gd name="T19" fmla="*/ 362 h 676"/>
                  <a:gd name="T20" fmla="*/ 178 w 399"/>
                  <a:gd name="T21" fmla="*/ 243 h 676"/>
                  <a:gd name="T22" fmla="*/ 158 w 399"/>
                  <a:gd name="T23" fmla="*/ 246 h 676"/>
                  <a:gd name="T24" fmla="*/ 209 w 399"/>
                  <a:gd name="T25" fmla="*/ 294 h 676"/>
                  <a:gd name="T26" fmla="*/ 209 w 399"/>
                  <a:gd name="T27" fmla="*/ 362 h 676"/>
                  <a:gd name="T28" fmla="*/ 178 w 399"/>
                  <a:gd name="T29" fmla="*/ 381 h 676"/>
                  <a:gd name="T30" fmla="*/ 146 w 399"/>
                  <a:gd name="T31" fmla="*/ 371 h 676"/>
                  <a:gd name="T32" fmla="*/ 16 w 399"/>
                  <a:gd name="T33" fmla="*/ 248 h 676"/>
                  <a:gd name="T34" fmla="*/ 8 w 399"/>
                  <a:gd name="T35" fmla="*/ 238 h 676"/>
                  <a:gd name="T36" fmla="*/ 10 w 399"/>
                  <a:gd name="T37" fmla="*/ 189 h 676"/>
                  <a:gd name="T38" fmla="*/ 11 w 399"/>
                  <a:gd name="T39" fmla="*/ 187 h 676"/>
                  <a:gd name="T40" fmla="*/ 16 w 399"/>
                  <a:gd name="T41" fmla="*/ 180 h 676"/>
                  <a:gd name="T42" fmla="*/ 147 w 399"/>
                  <a:gd name="T43" fmla="*/ 21 h 676"/>
                  <a:gd name="T44" fmla="*/ 178 w 399"/>
                  <a:gd name="T45" fmla="*/ 2 h 6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99" h="676">
                    <a:moveTo>
                      <a:pt x="178" y="2"/>
                    </a:moveTo>
                    <a:cubicBezTo>
                      <a:pt x="190" y="0"/>
                      <a:pt x="201" y="4"/>
                      <a:pt x="210" y="12"/>
                    </a:cubicBezTo>
                    <a:cubicBezTo>
                      <a:pt x="227" y="28"/>
                      <a:pt x="227" y="58"/>
                      <a:pt x="210" y="79"/>
                    </a:cubicBezTo>
                    <a:cubicBezTo>
                      <a:pt x="157" y="144"/>
                      <a:pt x="157" y="144"/>
                      <a:pt x="157" y="144"/>
                    </a:cubicBezTo>
                    <a:cubicBezTo>
                      <a:pt x="178" y="141"/>
                      <a:pt x="178" y="141"/>
                      <a:pt x="178" y="141"/>
                    </a:cubicBezTo>
                    <a:cubicBezTo>
                      <a:pt x="300" y="124"/>
                      <a:pt x="399" y="217"/>
                      <a:pt x="399" y="348"/>
                    </a:cubicBezTo>
                    <a:cubicBezTo>
                      <a:pt x="398" y="615"/>
                      <a:pt x="398" y="615"/>
                      <a:pt x="398" y="615"/>
                    </a:cubicBezTo>
                    <a:cubicBezTo>
                      <a:pt x="398" y="643"/>
                      <a:pt x="377" y="669"/>
                      <a:pt x="351" y="673"/>
                    </a:cubicBezTo>
                    <a:cubicBezTo>
                      <a:pt x="325" y="676"/>
                      <a:pt x="303" y="656"/>
                      <a:pt x="303" y="628"/>
                    </a:cubicBezTo>
                    <a:cubicBezTo>
                      <a:pt x="304" y="362"/>
                      <a:pt x="304" y="362"/>
                      <a:pt x="304" y="362"/>
                    </a:cubicBezTo>
                    <a:cubicBezTo>
                      <a:pt x="304" y="287"/>
                      <a:pt x="248" y="234"/>
                      <a:pt x="178" y="243"/>
                    </a:cubicBezTo>
                    <a:cubicBezTo>
                      <a:pt x="158" y="246"/>
                      <a:pt x="158" y="246"/>
                      <a:pt x="158" y="246"/>
                    </a:cubicBezTo>
                    <a:cubicBezTo>
                      <a:pt x="209" y="294"/>
                      <a:pt x="209" y="294"/>
                      <a:pt x="209" y="294"/>
                    </a:cubicBezTo>
                    <a:cubicBezTo>
                      <a:pt x="227" y="311"/>
                      <a:pt x="226" y="341"/>
                      <a:pt x="209" y="362"/>
                    </a:cubicBezTo>
                    <a:cubicBezTo>
                      <a:pt x="200" y="373"/>
                      <a:pt x="189" y="379"/>
                      <a:pt x="178" y="381"/>
                    </a:cubicBezTo>
                    <a:cubicBezTo>
                      <a:pt x="166" y="382"/>
                      <a:pt x="155" y="379"/>
                      <a:pt x="146" y="371"/>
                    </a:cubicBezTo>
                    <a:cubicBezTo>
                      <a:pt x="16" y="248"/>
                      <a:pt x="16" y="248"/>
                      <a:pt x="16" y="248"/>
                    </a:cubicBezTo>
                    <a:cubicBezTo>
                      <a:pt x="12" y="245"/>
                      <a:pt x="10" y="241"/>
                      <a:pt x="8" y="238"/>
                    </a:cubicBezTo>
                    <a:cubicBezTo>
                      <a:pt x="0" y="223"/>
                      <a:pt x="1" y="204"/>
                      <a:pt x="10" y="189"/>
                    </a:cubicBezTo>
                    <a:cubicBezTo>
                      <a:pt x="10" y="188"/>
                      <a:pt x="11" y="187"/>
                      <a:pt x="11" y="187"/>
                    </a:cubicBezTo>
                    <a:cubicBezTo>
                      <a:pt x="13" y="184"/>
                      <a:pt x="14" y="182"/>
                      <a:pt x="16" y="180"/>
                    </a:cubicBezTo>
                    <a:cubicBezTo>
                      <a:pt x="147" y="21"/>
                      <a:pt x="147" y="21"/>
                      <a:pt x="147" y="21"/>
                    </a:cubicBezTo>
                    <a:cubicBezTo>
                      <a:pt x="156" y="10"/>
                      <a:pt x="167" y="4"/>
                      <a:pt x="178" y="2"/>
                    </a:cubicBezTo>
                    <a:close/>
                  </a:path>
                </a:pathLst>
              </a:custGeom>
              <a:solidFill>
                <a:srgbClr val="F03236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just" defTabSz="913765">
                  <a:lnSpc>
                    <a:spcPct val="120000"/>
                  </a:lnSpc>
                  <a:defRPr/>
                </a:pPr>
                <a:endParaRPr lang="zh-CN" altLang="en-US" sz="900" kern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3" name="Freeform 63"/>
              <p:cNvSpPr/>
              <p:nvPr/>
            </p:nvSpPr>
            <p:spPr bwMode="auto">
              <a:xfrm>
                <a:off x="3347864" y="2691235"/>
                <a:ext cx="706438" cy="1038225"/>
              </a:xfrm>
              <a:custGeom>
                <a:avLst/>
                <a:gdLst>
                  <a:gd name="T0" fmla="*/ 202 w 287"/>
                  <a:gd name="T1" fmla="*/ 5 h 421"/>
                  <a:gd name="T2" fmla="*/ 179 w 287"/>
                  <a:gd name="T3" fmla="*/ 1 h 421"/>
                  <a:gd name="T4" fmla="*/ 147 w 287"/>
                  <a:gd name="T5" fmla="*/ 19 h 421"/>
                  <a:gd name="T6" fmla="*/ 16 w 287"/>
                  <a:gd name="T7" fmla="*/ 179 h 421"/>
                  <a:gd name="T8" fmla="*/ 11 w 287"/>
                  <a:gd name="T9" fmla="*/ 185 h 421"/>
                  <a:gd name="T10" fmla="*/ 10 w 287"/>
                  <a:gd name="T11" fmla="*/ 187 h 421"/>
                  <a:gd name="T12" fmla="*/ 8 w 287"/>
                  <a:gd name="T13" fmla="*/ 236 h 421"/>
                  <a:gd name="T14" fmla="*/ 16 w 287"/>
                  <a:gd name="T15" fmla="*/ 247 h 421"/>
                  <a:gd name="T16" fmla="*/ 146 w 287"/>
                  <a:gd name="T17" fmla="*/ 370 h 421"/>
                  <a:gd name="T18" fmla="*/ 154 w 287"/>
                  <a:gd name="T19" fmla="*/ 375 h 421"/>
                  <a:gd name="T20" fmla="*/ 235 w 287"/>
                  <a:gd name="T21" fmla="*/ 419 h 421"/>
                  <a:gd name="T22" fmla="*/ 239 w 287"/>
                  <a:gd name="T23" fmla="*/ 421 h 421"/>
                  <a:gd name="T24" fmla="*/ 231 w 287"/>
                  <a:gd name="T25" fmla="*/ 416 h 421"/>
                  <a:gd name="T26" fmla="*/ 101 w 287"/>
                  <a:gd name="T27" fmla="*/ 293 h 421"/>
                  <a:gd name="T28" fmla="*/ 93 w 287"/>
                  <a:gd name="T29" fmla="*/ 283 h 421"/>
                  <a:gd name="T30" fmla="*/ 95 w 287"/>
                  <a:gd name="T31" fmla="*/ 234 h 421"/>
                  <a:gd name="T32" fmla="*/ 96 w 287"/>
                  <a:gd name="T33" fmla="*/ 232 h 421"/>
                  <a:gd name="T34" fmla="*/ 101 w 287"/>
                  <a:gd name="T35" fmla="*/ 225 h 421"/>
                  <a:gd name="T36" fmla="*/ 232 w 287"/>
                  <a:gd name="T37" fmla="*/ 66 h 421"/>
                  <a:gd name="T38" fmla="*/ 263 w 287"/>
                  <a:gd name="T39" fmla="*/ 47 h 421"/>
                  <a:gd name="T40" fmla="*/ 287 w 287"/>
                  <a:gd name="T41" fmla="*/ 51 h 421"/>
                  <a:gd name="T42" fmla="*/ 202 w 287"/>
                  <a:gd name="T43" fmla="*/ 5 h 4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87" h="421">
                    <a:moveTo>
                      <a:pt x="202" y="5"/>
                    </a:moveTo>
                    <a:cubicBezTo>
                      <a:pt x="195" y="1"/>
                      <a:pt x="187" y="0"/>
                      <a:pt x="179" y="1"/>
                    </a:cubicBezTo>
                    <a:cubicBezTo>
                      <a:pt x="167" y="3"/>
                      <a:pt x="156" y="9"/>
                      <a:pt x="147" y="19"/>
                    </a:cubicBezTo>
                    <a:cubicBezTo>
                      <a:pt x="16" y="179"/>
                      <a:pt x="16" y="179"/>
                      <a:pt x="16" y="179"/>
                    </a:cubicBezTo>
                    <a:cubicBezTo>
                      <a:pt x="14" y="181"/>
                      <a:pt x="13" y="183"/>
                      <a:pt x="11" y="185"/>
                    </a:cubicBezTo>
                    <a:cubicBezTo>
                      <a:pt x="11" y="186"/>
                      <a:pt x="11" y="187"/>
                      <a:pt x="10" y="187"/>
                    </a:cubicBezTo>
                    <a:cubicBezTo>
                      <a:pt x="1" y="203"/>
                      <a:pt x="0" y="222"/>
                      <a:pt x="8" y="236"/>
                    </a:cubicBezTo>
                    <a:cubicBezTo>
                      <a:pt x="10" y="240"/>
                      <a:pt x="13" y="244"/>
                      <a:pt x="16" y="247"/>
                    </a:cubicBezTo>
                    <a:cubicBezTo>
                      <a:pt x="146" y="370"/>
                      <a:pt x="146" y="370"/>
                      <a:pt x="146" y="370"/>
                    </a:cubicBezTo>
                    <a:cubicBezTo>
                      <a:pt x="149" y="372"/>
                      <a:pt x="151" y="374"/>
                      <a:pt x="154" y="375"/>
                    </a:cubicBezTo>
                    <a:cubicBezTo>
                      <a:pt x="181" y="390"/>
                      <a:pt x="208" y="405"/>
                      <a:pt x="235" y="419"/>
                    </a:cubicBezTo>
                    <a:cubicBezTo>
                      <a:pt x="236" y="420"/>
                      <a:pt x="238" y="421"/>
                      <a:pt x="239" y="421"/>
                    </a:cubicBezTo>
                    <a:cubicBezTo>
                      <a:pt x="236" y="420"/>
                      <a:pt x="234" y="418"/>
                      <a:pt x="231" y="416"/>
                    </a:cubicBezTo>
                    <a:cubicBezTo>
                      <a:pt x="101" y="293"/>
                      <a:pt x="101" y="293"/>
                      <a:pt x="101" y="293"/>
                    </a:cubicBezTo>
                    <a:cubicBezTo>
                      <a:pt x="97" y="290"/>
                      <a:pt x="95" y="286"/>
                      <a:pt x="93" y="283"/>
                    </a:cubicBezTo>
                    <a:cubicBezTo>
                      <a:pt x="85" y="268"/>
                      <a:pt x="86" y="249"/>
                      <a:pt x="95" y="234"/>
                    </a:cubicBezTo>
                    <a:cubicBezTo>
                      <a:pt x="95" y="233"/>
                      <a:pt x="96" y="232"/>
                      <a:pt x="96" y="232"/>
                    </a:cubicBezTo>
                    <a:cubicBezTo>
                      <a:pt x="98" y="229"/>
                      <a:pt x="99" y="227"/>
                      <a:pt x="101" y="225"/>
                    </a:cubicBezTo>
                    <a:cubicBezTo>
                      <a:pt x="232" y="66"/>
                      <a:pt x="232" y="66"/>
                      <a:pt x="232" y="66"/>
                    </a:cubicBezTo>
                    <a:cubicBezTo>
                      <a:pt x="241" y="55"/>
                      <a:pt x="252" y="49"/>
                      <a:pt x="263" y="47"/>
                    </a:cubicBezTo>
                    <a:cubicBezTo>
                      <a:pt x="272" y="46"/>
                      <a:pt x="280" y="47"/>
                      <a:pt x="287" y="51"/>
                    </a:cubicBezTo>
                    <a:lnTo>
                      <a:pt x="202" y="5"/>
                    </a:lnTo>
                    <a:close/>
                  </a:path>
                </a:pathLst>
              </a:custGeom>
              <a:solidFill>
                <a:srgbClr val="F03236">
                  <a:lumMod val="60000"/>
                  <a:lumOff val="40000"/>
                </a:srgbClr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just" defTabSz="913765">
                  <a:lnSpc>
                    <a:spcPct val="120000"/>
                  </a:lnSpc>
                  <a:defRPr/>
                </a:pPr>
                <a:endParaRPr lang="zh-CN" altLang="en-US" sz="900" kern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21" name="Group 3"/>
          <p:cNvGrpSpPr/>
          <p:nvPr/>
        </p:nvGrpSpPr>
        <p:grpSpPr>
          <a:xfrm>
            <a:off x="8230731" y="3052748"/>
            <a:ext cx="2862460" cy="861341"/>
            <a:chOff x="8130601" y="2690451"/>
            <a:chExt cx="3856714" cy="816726"/>
          </a:xfrm>
        </p:grpSpPr>
        <p:sp>
          <p:nvSpPr>
            <p:cNvPr id="22" name="TextBox 21"/>
            <p:cNvSpPr txBox="1"/>
            <p:nvPr/>
          </p:nvSpPr>
          <p:spPr>
            <a:xfrm>
              <a:off x="9010533" y="2690451"/>
              <a:ext cx="1481834" cy="4016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r" defTabSz="913765">
                <a:lnSpc>
                  <a:spcPct val="120000"/>
                </a:lnSpc>
                <a:defRPr sz="1800" b="1" ker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</a:defRPr>
              </a:lvl1pPr>
            </a:lstStyle>
            <a:p>
              <a:pPr marL="0" marR="0" lvl="0" indent="0" algn="r" defTabSz="913765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输入内容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3" name="Rectangle 47"/>
            <p:cNvSpPr/>
            <p:nvPr/>
          </p:nvSpPr>
          <p:spPr>
            <a:xfrm>
              <a:off x="8130601" y="3156750"/>
              <a:ext cx="3856714" cy="350427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3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Segoe UI Semilight" panose="020B0402040204020203" pitchFamily="34" charset="0"/>
                  <a:sym typeface="微软雅黑" panose="020B0503020204020204" pitchFamily="34" charset="-122"/>
                </a:rPr>
                <a:t>输入内容</a:t>
              </a:r>
              <a:endParaRPr kumimoji="0" lang="zh-CN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24" name="Group 4"/>
          <p:cNvGrpSpPr/>
          <p:nvPr/>
        </p:nvGrpSpPr>
        <p:grpSpPr>
          <a:xfrm>
            <a:off x="1774770" y="4060860"/>
            <a:ext cx="2862459" cy="839861"/>
            <a:chOff x="187480" y="3787765"/>
            <a:chExt cx="3856714" cy="796358"/>
          </a:xfrm>
        </p:grpSpPr>
        <p:sp>
          <p:nvSpPr>
            <p:cNvPr id="25" name="TextBox 24"/>
            <p:cNvSpPr txBox="1"/>
            <p:nvPr/>
          </p:nvSpPr>
          <p:spPr>
            <a:xfrm>
              <a:off x="1034053" y="3787765"/>
              <a:ext cx="1481835" cy="4016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r" defTabSz="913765">
                <a:lnSpc>
                  <a:spcPct val="120000"/>
                </a:lnSpc>
                <a:defRPr sz="1800" b="1" ker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</a:defRPr>
              </a:lvl1pPr>
            </a:lstStyle>
            <a:p>
              <a:pPr marL="0" marR="0" lvl="0" indent="0" algn="r" defTabSz="913765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输入内容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6" name="Rectangle 49"/>
            <p:cNvSpPr/>
            <p:nvPr/>
          </p:nvSpPr>
          <p:spPr>
            <a:xfrm>
              <a:off x="187480" y="4233696"/>
              <a:ext cx="3856714" cy="350427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3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Segoe UI Semilight" panose="020B0402040204020203" pitchFamily="34" charset="0"/>
                  <a:sym typeface="微软雅黑" panose="020B0503020204020204" pitchFamily="34" charset="-122"/>
                </a:rPr>
                <a:t>输入内容</a:t>
              </a:r>
              <a:endParaRPr kumimoji="0" lang="zh-CN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27" name="Group 53"/>
          <p:cNvGrpSpPr/>
          <p:nvPr/>
        </p:nvGrpSpPr>
        <p:grpSpPr>
          <a:xfrm>
            <a:off x="2851066" y="1756601"/>
            <a:ext cx="2862459" cy="868300"/>
            <a:chOff x="1251208" y="1506778"/>
            <a:chExt cx="3856715" cy="823320"/>
          </a:xfrm>
        </p:grpSpPr>
        <p:sp>
          <p:nvSpPr>
            <p:cNvPr id="28" name="TextBox 27"/>
            <p:cNvSpPr txBox="1"/>
            <p:nvPr/>
          </p:nvSpPr>
          <p:spPr>
            <a:xfrm>
              <a:off x="2102934" y="1506778"/>
              <a:ext cx="1481835" cy="4016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3765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输入内容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9" name="Rectangle 52"/>
            <p:cNvSpPr/>
            <p:nvPr/>
          </p:nvSpPr>
          <p:spPr>
            <a:xfrm>
              <a:off x="1251208" y="1979673"/>
              <a:ext cx="3856715" cy="350425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3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Segoe UI Semilight" panose="020B0402040204020203" pitchFamily="34" charset="0"/>
                  <a:sym typeface="微软雅黑" panose="020B0503020204020204" pitchFamily="34" charset="-122"/>
                </a:rPr>
                <a:t>输入内容</a:t>
              </a:r>
              <a:endParaRPr kumimoji="0" lang="zh-CN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838200" y="934720"/>
            <a:ext cx="10444480" cy="549275"/>
            <a:chOff x="1320" y="1133"/>
            <a:chExt cx="16448" cy="865"/>
          </a:xfrm>
        </p:grpSpPr>
        <p:cxnSp>
          <p:nvCxnSpPr>
            <p:cNvPr id="32" name="直接连接符 31"/>
            <p:cNvCxnSpPr/>
            <p:nvPr/>
          </p:nvCxnSpPr>
          <p:spPr>
            <a:xfrm>
              <a:off x="1320" y="1998"/>
              <a:ext cx="16448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77"/>
            <p:cNvSpPr txBox="1"/>
            <p:nvPr/>
          </p:nvSpPr>
          <p:spPr>
            <a:xfrm>
              <a:off x="6877" y="1133"/>
              <a:ext cx="5474" cy="796"/>
            </a:xfrm>
            <a:prstGeom prst="rect">
              <a:avLst/>
            </a:prstGeom>
            <a:noFill/>
          </p:spPr>
          <p:txBody>
            <a:bodyPr wrap="square" lIns="91393" tIns="45697" rIns="91393" bIns="45697" rtlCol="0">
              <a:spAutoFit/>
            </a:bodyPr>
            <a:lstStyle/>
            <a:p>
              <a:pPr algn="ctr">
                <a:buNone/>
              </a:pPr>
              <a:r>
                <a:rPr lang="zh-CN" altLang="en-US" sz="2700" b="1" dirty="0" smtClean="0">
                  <a:solidFill>
                    <a:srgbClr val="C00000"/>
                  </a:solidFill>
                  <a:latin typeface="+mn-lt"/>
                  <a:ea typeface="微软雅黑" panose="020B0503020204020204" pitchFamily="34" charset="-122"/>
                  <a:cs typeface="+mn-ea"/>
                  <a:sym typeface="+mn-lt"/>
                </a:rPr>
                <a:t>输入内容</a:t>
              </a:r>
              <a:endParaRPr lang="zh-CN" altLang="en-US" sz="2700" b="1" dirty="0" smtClean="0">
                <a:solidFill>
                  <a:srgbClr val="C00000"/>
                </a:solidFill>
                <a:latin typeface="+mn-lt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pic>
        <p:nvPicPr>
          <p:cNvPr id="2" name="图片 1" descr="南京审计大学商学院-红色描边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110" y="117475"/>
            <a:ext cx="5516880" cy="527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6252">
        <p:fade/>
      </p:transition>
    </mc:Choice>
    <mc:Fallback>
      <p:transition advTm="62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标题 4"/>
          <p:cNvSpPr>
            <a:spLocks noGrp="1"/>
          </p:cNvSpPr>
          <p:nvPr/>
        </p:nvSpPr>
        <p:spPr>
          <a:xfrm>
            <a:off x="1524001" y="1266133"/>
            <a:ext cx="9148763" cy="2388153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91440" tIns="45720" rIns="91440" bIns="45720" anchor="b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000" kern="1200">
                <a:solidFill>
                  <a:srgbClr val="292929"/>
                </a:solidFill>
                <a:latin typeface="Arial" panose="020B0604020202020204" pitchFamily="34" charset="0"/>
                <a:ea typeface="宋体" pitchFamily="2" charset="-122"/>
                <a:cs typeface="+mn-ea"/>
                <a:sym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292929"/>
                </a:solidFill>
                <a:latin typeface="Arial" panose="020B0604020202020204" pitchFamily="34" charset="0"/>
                <a:ea typeface="宋体" pitchFamily="2" charset="-122"/>
                <a:sym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292929"/>
                </a:solidFill>
                <a:latin typeface="Arial" panose="020B0604020202020204" pitchFamily="34" charset="0"/>
                <a:ea typeface="宋体" pitchFamily="2" charset="-122"/>
                <a:sym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292929"/>
                </a:solidFill>
                <a:latin typeface="Arial" panose="020B0604020202020204" pitchFamily="34" charset="0"/>
                <a:ea typeface="宋体" pitchFamily="2" charset="-122"/>
                <a:sym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292929"/>
                </a:solidFill>
                <a:latin typeface="Arial" panose="020B0604020202020204" pitchFamily="34" charset="0"/>
                <a:ea typeface="宋体" pitchFamily="2" charset="-122"/>
                <a:sym typeface="Arial" panose="020B0604020202020204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292929"/>
                </a:solidFill>
                <a:latin typeface="Arial" panose="020B0604020202020204" pitchFamily="34" charset="0"/>
                <a:ea typeface="宋体" pitchFamily="2" charset="-122"/>
                <a:sym typeface="Arial" panose="020B0604020202020204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292929"/>
                </a:solidFill>
                <a:latin typeface="Arial" panose="020B0604020202020204" pitchFamily="34" charset="0"/>
                <a:ea typeface="宋体" pitchFamily="2" charset="-122"/>
                <a:sym typeface="Arial" panose="020B0604020202020204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292929"/>
                </a:solidFill>
                <a:latin typeface="Arial" panose="020B0604020202020204" pitchFamily="34" charset="0"/>
                <a:ea typeface="宋体" pitchFamily="2" charset="-122"/>
                <a:sym typeface="Arial" panose="020B0604020202020204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292929"/>
                </a:solidFill>
                <a:latin typeface="Arial" panose="020B0604020202020204" pitchFamily="34" charset="0"/>
                <a:ea typeface="宋体" pitchFamily="2" charset="-122"/>
                <a:sym typeface="Arial" panose="020B0604020202020204" pitchFamily="34" charset="0"/>
              </a:defRPr>
            </a:lvl9pPr>
          </a:lstStyle>
          <a:p>
            <a:pPr eaLnBrk="1" hangingPunct="1"/>
            <a:endParaRPr lang="zh-CN" altLang="en-US" kern="1200" dirty="0">
              <a:latin typeface="Arial" panose="020B0604020202020204" pitchFamily="34" charset="0"/>
              <a:ea typeface="宋体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31" name="图片 3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43"/>
          <a:stretch>
            <a:fillRect/>
          </a:stretch>
        </p:blipFill>
        <p:spPr bwMode="auto">
          <a:xfrm>
            <a:off x="8414797" y="1865429"/>
            <a:ext cx="3536639" cy="5268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1342567" y="2061366"/>
            <a:ext cx="7102631" cy="8997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sz="1300" dirty="0">
                <a:latin typeface="微软雅黑 Light" pitchFamily="34" charset="-122"/>
                <a:ea typeface="微软雅黑 Light" pitchFamily="34" charset="-122"/>
              </a:rPr>
              <a:t>输入内容</a:t>
            </a:r>
            <a:endParaRPr sz="1300" dirty="0">
              <a:latin typeface="微软雅黑 Light" pitchFamily="34" charset="-122"/>
              <a:ea typeface="微软雅黑 Light" pitchFamily="34" charset="-122"/>
            </a:endParaRPr>
          </a:p>
          <a:p>
            <a:pPr algn="just">
              <a:lnSpc>
                <a:spcPct val="150000"/>
              </a:lnSpc>
            </a:pPr>
            <a:r>
              <a:rPr sz="1300" dirty="0">
                <a:latin typeface="微软雅黑 Light" pitchFamily="34" charset="-122"/>
                <a:ea typeface="微软雅黑 Light" pitchFamily="34" charset="-122"/>
              </a:rPr>
              <a:t>输入内容</a:t>
            </a:r>
            <a:endParaRPr sz="1300" dirty="0">
              <a:latin typeface="微软雅黑 Light" pitchFamily="34" charset="-122"/>
              <a:ea typeface="微软雅黑 Light" pitchFamily="34" charset="-122"/>
            </a:endParaRPr>
          </a:p>
          <a:p>
            <a:pPr algn="just">
              <a:lnSpc>
                <a:spcPct val="150000"/>
              </a:lnSpc>
            </a:pPr>
            <a:r>
              <a:rPr sz="1300" dirty="0">
                <a:latin typeface="微软雅黑 Light" pitchFamily="34" charset="-122"/>
                <a:ea typeface="微软雅黑 Light" pitchFamily="34" charset="-122"/>
              </a:rPr>
              <a:t>输入内容</a:t>
            </a:r>
            <a:endParaRPr sz="1300" dirty="0">
              <a:latin typeface="微软雅黑 Light" pitchFamily="34" charset="-122"/>
              <a:ea typeface="微软雅黑 Light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838200" y="934720"/>
            <a:ext cx="10444480" cy="549275"/>
            <a:chOff x="1320" y="1133"/>
            <a:chExt cx="16448" cy="865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1320" y="1998"/>
              <a:ext cx="16448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77"/>
            <p:cNvSpPr txBox="1"/>
            <p:nvPr/>
          </p:nvSpPr>
          <p:spPr>
            <a:xfrm>
              <a:off x="6877" y="1133"/>
              <a:ext cx="5474" cy="796"/>
            </a:xfrm>
            <a:prstGeom prst="rect">
              <a:avLst/>
            </a:prstGeom>
            <a:noFill/>
          </p:spPr>
          <p:txBody>
            <a:bodyPr wrap="square" lIns="91393" tIns="45697" rIns="91393" bIns="45697" rtlCol="0">
              <a:spAutoFit/>
            </a:bodyPr>
            <a:lstStyle/>
            <a:p>
              <a:pPr algn="ctr">
                <a:buNone/>
              </a:pPr>
              <a:r>
                <a:rPr lang="zh-CN" altLang="en-US" sz="2700" b="1" dirty="0" smtClean="0">
                  <a:solidFill>
                    <a:srgbClr val="C00000"/>
                  </a:solidFill>
                  <a:latin typeface="+mn-lt"/>
                  <a:ea typeface="微软雅黑" panose="020B0503020204020204" pitchFamily="34" charset="-122"/>
                  <a:cs typeface="+mn-ea"/>
                  <a:sym typeface="+mn-lt"/>
                </a:rPr>
                <a:t>输入内容</a:t>
              </a:r>
              <a:endParaRPr lang="zh-CN" altLang="en-US" sz="2700" b="1" dirty="0" smtClean="0">
                <a:solidFill>
                  <a:srgbClr val="C00000"/>
                </a:solidFill>
                <a:latin typeface="+mn-lt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pic>
        <p:nvPicPr>
          <p:cNvPr id="5" name="图片 4" descr="南京审计大学商学院-红色描边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" y="117475"/>
            <a:ext cx="5516880" cy="527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6252">
        <p:fade/>
      </p:transition>
    </mc:Choice>
    <mc:Fallback>
      <p:transition advTm="62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15" dur="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6" dur="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7" dur="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8" dur="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任意多边形 23"/>
          <p:cNvSpPr/>
          <p:nvPr/>
        </p:nvSpPr>
        <p:spPr>
          <a:xfrm>
            <a:off x="3486785" y="0"/>
            <a:ext cx="8684260" cy="6858000"/>
          </a:xfrm>
          <a:custGeom>
            <a:avLst/>
            <a:gdLst>
              <a:gd name="connsiteX0" fmla="*/ 3477143 w 8451742"/>
              <a:gd name="connsiteY0" fmla="*/ 0 h 6858000"/>
              <a:gd name="connsiteX1" fmla="*/ 8417858 w 8451742"/>
              <a:gd name="connsiteY1" fmla="*/ 0 h 6858000"/>
              <a:gd name="connsiteX2" fmla="*/ 8417858 w 8451742"/>
              <a:gd name="connsiteY2" fmla="*/ 4848537 h 6858000"/>
              <a:gd name="connsiteX3" fmla="*/ 8451742 w 8451742"/>
              <a:gd name="connsiteY3" fmla="*/ 4848537 h 6858000"/>
              <a:gd name="connsiteX4" fmla="*/ 7432904 w 8451742"/>
              <a:gd name="connsiteY4" fmla="*/ 6858000 h 6858000"/>
              <a:gd name="connsiteX5" fmla="*/ 0 w 8451742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51742" h="6858000">
                <a:moveTo>
                  <a:pt x="3477143" y="0"/>
                </a:moveTo>
                <a:lnTo>
                  <a:pt x="8417858" y="0"/>
                </a:lnTo>
                <a:lnTo>
                  <a:pt x="8417858" y="4848537"/>
                </a:lnTo>
                <a:lnTo>
                  <a:pt x="8451742" y="4848537"/>
                </a:lnTo>
                <a:lnTo>
                  <a:pt x="743290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C0000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2179355" y="1381542"/>
            <a:ext cx="3363509" cy="4141072"/>
            <a:chOff x="1798398" y="1381542"/>
            <a:chExt cx="3363509" cy="4141072"/>
          </a:xfrm>
        </p:grpSpPr>
        <p:sp>
          <p:nvSpPr>
            <p:cNvPr id="31" name="TextBox 30"/>
            <p:cNvSpPr txBox="1"/>
            <p:nvPr/>
          </p:nvSpPr>
          <p:spPr>
            <a:xfrm>
              <a:off x="3696327" y="1381542"/>
              <a:ext cx="1465580" cy="490855"/>
            </a:xfrm>
            <a:prstGeom prst="rect">
              <a:avLst/>
            </a:prstGeom>
            <a:noFill/>
          </p:spPr>
          <p:txBody>
            <a:bodyPr wrap="none" lIns="121926" tIns="60963" rIns="121926" bIns="60963" rtlCol="0">
              <a:spAutoFit/>
            </a:bodyPr>
            <a:lstStyle/>
            <a:p>
              <a:pPr algn="l"/>
              <a:r>
                <a:rPr lang="zh-CN" altLang="en-US" sz="2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输入内容</a:t>
              </a:r>
              <a:endParaRPr lang="zh-CN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070800" y="2598281"/>
              <a:ext cx="1465580" cy="490855"/>
            </a:xfrm>
            <a:prstGeom prst="rect">
              <a:avLst/>
            </a:prstGeom>
            <a:noFill/>
          </p:spPr>
          <p:txBody>
            <a:bodyPr wrap="none" lIns="121926" tIns="60963" rIns="121926" bIns="60963" rtlCol="0">
              <a:spAutoFit/>
            </a:bodyPr>
            <a:lstStyle/>
            <a:p>
              <a:pPr algn="r"/>
              <a:r>
                <a:rPr lang="zh-CN" altLang="en-US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输入内容</a:t>
              </a:r>
              <a:endPara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511246" y="3815020"/>
              <a:ext cx="1465580" cy="490855"/>
            </a:xfrm>
            <a:prstGeom prst="rect">
              <a:avLst/>
            </a:prstGeom>
            <a:noFill/>
          </p:spPr>
          <p:txBody>
            <a:bodyPr wrap="none" lIns="121926" tIns="60963" rIns="121926" bIns="60963" rtlCol="0">
              <a:spAutoFit/>
            </a:bodyPr>
            <a:lstStyle/>
            <a:p>
              <a:pPr algn="l"/>
              <a:r>
                <a:rPr lang="zh-CN" altLang="en-US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输入内容</a:t>
              </a:r>
              <a:endPara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798398" y="5031759"/>
              <a:ext cx="1465580" cy="490855"/>
            </a:xfrm>
            <a:prstGeom prst="rect">
              <a:avLst/>
            </a:prstGeom>
            <a:noFill/>
          </p:spPr>
          <p:txBody>
            <a:bodyPr wrap="none" lIns="121926" tIns="60963" rIns="121926" bIns="60963" rtlCol="0">
              <a:spAutoFit/>
            </a:bodyPr>
            <a:lstStyle/>
            <a:p>
              <a:pPr algn="l"/>
              <a:r>
                <a:rPr lang="zh-CN" altLang="en-US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输入内容</a:t>
              </a:r>
              <a:endPara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860800" y="1238250"/>
            <a:ext cx="2646045" cy="4451985"/>
            <a:chOff x="6419" y="1950"/>
            <a:chExt cx="4167" cy="7011"/>
          </a:xfrm>
        </p:grpSpPr>
        <p:sp>
          <p:nvSpPr>
            <p:cNvPr id="26" name="椭圆 25"/>
            <p:cNvSpPr/>
            <p:nvPr/>
          </p:nvSpPr>
          <p:spPr>
            <a:xfrm>
              <a:off x="9296" y="1950"/>
              <a:ext cx="1290" cy="1290"/>
            </a:xfrm>
            <a:prstGeom prst="ellipse">
              <a:avLst/>
            </a:prstGeom>
            <a:solidFill>
              <a:srgbClr val="C00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/>
            <p:cNvSpPr/>
            <p:nvPr/>
          </p:nvSpPr>
          <p:spPr>
            <a:xfrm>
              <a:off x="8310" y="3857"/>
              <a:ext cx="1290" cy="1290"/>
            </a:xfrm>
            <a:prstGeom prst="ellipse">
              <a:avLst/>
            </a:prstGeom>
            <a:solidFill>
              <a:srgbClr val="C00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椭圆 27"/>
            <p:cNvSpPr/>
            <p:nvPr/>
          </p:nvSpPr>
          <p:spPr>
            <a:xfrm>
              <a:off x="7354" y="5764"/>
              <a:ext cx="1290" cy="1290"/>
            </a:xfrm>
            <a:prstGeom prst="ellipse">
              <a:avLst/>
            </a:prstGeom>
            <a:solidFill>
              <a:srgbClr val="C00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椭圆 28"/>
            <p:cNvSpPr/>
            <p:nvPr/>
          </p:nvSpPr>
          <p:spPr>
            <a:xfrm>
              <a:off x="6419" y="7671"/>
              <a:ext cx="1290" cy="1290"/>
            </a:xfrm>
            <a:prstGeom prst="ellipse">
              <a:avLst/>
            </a:prstGeom>
            <a:solidFill>
              <a:srgbClr val="C00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9423" y="2068"/>
              <a:ext cx="1034" cy="969"/>
            </a:xfrm>
            <a:prstGeom prst="rect">
              <a:avLst/>
            </a:prstGeom>
            <a:noFill/>
          </p:spPr>
          <p:txBody>
            <a:bodyPr wrap="none" lIns="121926" tIns="60963" rIns="121926" bIns="60963" rtlCol="0">
              <a:spAutoFit/>
            </a:bodyPr>
            <a:lstStyle/>
            <a:p>
              <a:r>
                <a:rPr lang="en-US" altLang="zh-CN" sz="3200" b="1" dirty="0" smtClean="0">
                  <a:solidFill>
                    <a:schemeClr val="bg1"/>
                  </a:solidFill>
                  <a:latin typeface="DFMincho-UB" panose="02010609010101010101" pitchFamily="1" charset="-128"/>
                  <a:ea typeface="DFMincho-UB" panose="02010609010101010101" pitchFamily="1" charset="-128"/>
                </a:rPr>
                <a:t>01</a:t>
              </a:r>
              <a:endParaRPr lang="zh-CN" altLang="en-US" sz="3200" b="1" dirty="0">
                <a:solidFill>
                  <a:schemeClr val="bg1"/>
                </a:solidFill>
                <a:latin typeface="DFMincho-UB" panose="02010609010101010101" pitchFamily="1" charset="-128"/>
                <a:ea typeface="DFMincho-UB" panose="02010609010101010101" pitchFamily="1" charset="-128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438" y="4020"/>
              <a:ext cx="1034" cy="969"/>
            </a:xfrm>
            <a:prstGeom prst="rect">
              <a:avLst/>
            </a:prstGeom>
            <a:noFill/>
          </p:spPr>
          <p:txBody>
            <a:bodyPr wrap="none" lIns="121926" tIns="60963" rIns="121926" bIns="60963" rtlCol="0">
              <a:spAutoFit/>
            </a:bodyPr>
            <a:lstStyle/>
            <a:p>
              <a:r>
                <a:rPr lang="en-US" altLang="zh-CN" sz="3200" b="1" dirty="0" smtClean="0">
                  <a:solidFill>
                    <a:schemeClr val="bg1"/>
                  </a:solidFill>
                  <a:latin typeface="DFMincho-UB" panose="02010609010101010101" pitchFamily="1" charset="-128"/>
                  <a:ea typeface="DFMincho-UB" panose="02010609010101010101" pitchFamily="1" charset="-128"/>
                </a:rPr>
                <a:t>02</a:t>
              </a:r>
              <a:endParaRPr lang="zh-CN" altLang="en-US" sz="3200" b="1" dirty="0">
                <a:solidFill>
                  <a:schemeClr val="bg1"/>
                </a:solidFill>
                <a:latin typeface="DFMincho-UB" panose="02010609010101010101" pitchFamily="1" charset="-128"/>
                <a:ea typeface="DFMincho-UB" panose="02010609010101010101" pitchFamily="1" charset="-128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482" y="5880"/>
              <a:ext cx="1034" cy="969"/>
            </a:xfrm>
            <a:prstGeom prst="rect">
              <a:avLst/>
            </a:prstGeom>
            <a:noFill/>
          </p:spPr>
          <p:txBody>
            <a:bodyPr wrap="none" lIns="121926" tIns="60963" rIns="121926" bIns="60963" rtlCol="0">
              <a:spAutoFit/>
            </a:bodyPr>
            <a:lstStyle/>
            <a:p>
              <a:r>
                <a:rPr lang="en-US" altLang="zh-CN" sz="3200" b="1" dirty="0" smtClean="0">
                  <a:solidFill>
                    <a:schemeClr val="bg1"/>
                  </a:solidFill>
                  <a:latin typeface="DFMincho-UB" panose="02010609010101010101" pitchFamily="1" charset="-128"/>
                  <a:ea typeface="DFMincho-UB" panose="02010609010101010101" pitchFamily="1" charset="-128"/>
                </a:rPr>
                <a:t>03</a:t>
              </a:r>
              <a:endParaRPr lang="zh-CN" altLang="en-US" sz="3200" b="1" dirty="0">
                <a:solidFill>
                  <a:schemeClr val="bg1"/>
                </a:solidFill>
                <a:latin typeface="DFMincho-UB" panose="02010609010101010101" pitchFamily="1" charset="-128"/>
                <a:ea typeface="DFMincho-UB" panose="02010609010101010101" pitchFamily="1" charset="-128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556" y="7818"/>
              <a:ext cx="1034" cy="969"/>
            </a:xfrm>
            <a:prstGeom prst="rect">
              <a:avLst/>
            </a:prstGeom>
            <a:noFill/>
          </p:spPr>
          <p:txBody>
            <a:bodyPr wrap="none" lIns="121926" tIns="60963" rIns="121926" bIns="60963" rtlCol="0">
              <a:spAutoFit/>
            </a:bodyPr>
            <a:lstStyle/>
            <a:p>
              <a:r>
                <a:rPr lang="en-US" altLang="zh-CN" sz="3200" b="1" dirty="0" smtClean="0">
                  <a:solidFill>
                    <a:schemeClr val="bg1"/>
                  </a:solidFill>
                  <a:latin typeface="DFMincho-UB" panose="02010609010101010101" pitchFamily="1" charset="-128"/>
                  <a:ea typeface="DFMincho-UB" panose="02010609010101010101" pitchFamily="1" charset="-128"/>
                </a:rPr>
                <a:t>04</a:t>
              </a:r>
              <a:endParaRPr lang="zh-CN" altLang="en-US" sz="3200" b="1" dirty="0">
                <a:solidFill>
                  <a:schemeClr val="bg1"/>
                </a:solidFill>
                <a:latin typeface="DFMincho-UB" panose="02010609010101010101" pitchFamily="1" charset="-128"/>
                <a:ea typeface="DFMincho-UB" panose="02010609010101010101" pitchFamily="1" charset="-128"/>
              </a:endParaRPr>
            </a:p>
          </p:txBody>
        </p:sp>
      </p:grpSp>
      <p:pic>
        <p:nvPicPr>
          <p:cNvPr id="2" name="图片 1" descr="/private/var/folders/g_/lbsh_h6s3pd5_t_hfb0b89m40000gn/T/com.kingsoft.wpsoffice.mac/picturecompress_20230826124111/output_1.jpgoutput_1"/>
          <p:cNvPicPr>
            <a:picLocks noChangeAspect="1"/>
          </p:cNvPicPr>
          <p:nvPr/>
        </p:nvPicPr>
        <p:blipFill>
          <a:blip r:embed="rId1"/>
          <a:srcRect l="4719" r="11929"/>
          <a:stretch>
            <a:fillRect/>
          </a:stretch>
        </p:blipFill>
        <p:spPr>
          <a:xfrm>
            <a:off x="4008755" y="0"/>
            <a:ext cx="7626985" cy="6859270"/>
          </a:xfrm>
          <a:prstGeom prst="parallelogram">
            <a:avLst>
              <a:gd name="adj" fmla="val 51601"/>
            </a:avLst>
          </a:prstGeom>
        </p:spPr>
      </p:pic>
      <p:sp>
        <p:nvSpPr>
          <p:cNvPr id="5" name="Freeform 9"/>
          <p:cNvSpPr/>
          <p:nvPr/>
        </p:nvSpPr>
        <p:spPr bwMode="auto">
          <a:xfrm>
            <a:off x="8687435" y="-64770"/>
            <a:ext cx="3482975" cy="6922770"/>
          </a:xfrm>
          <a:custGeom>
            <a:avLst/>
            <a:gdLst>
              <a:gd name="T0" fmla="*/ 1120 w 1817"/>
              <a:gd name="T1" fmla="*/ 0 h 1941"/>
              <a:gd name="T2" fmla="*/ 1817 w 1817"/>
              <a:gd name="T3" fmla="*/ 0 h 1941"/>
              <a:gd name="T4" fmla="*/ 1817 w 1817"/>
              <a:gd name="T5" fmla="*/ 1941 h 1941"/>
              <a:gd name="T6" fmla="*/ 0 w 1817"/>
              <a:gd name="T7" fmla="*/ 1941 h 1941"/>
              <a:gd name="T8" fmla="*/ 1120 w 1817"/>
              <a:gd name="T9" fmla="*/ 0 h 1941"/>
              <a:gd name="connsiteX0" fmla="*/ 0 w 10000"/>
              <a:gd name="connsiteY0" fmla="*/ 10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</a:ln>
        </p:spPr>
        <p:txBody>
          <a:bodyPr vert="horz" wrap="square" lIns="121907" tIns="60953" rIns="121907" bIns="60953" numCol="1" anchor="t" anchorCtr="0" compatLnSpc="1"/>
          <a:p>
            <a:endParaRPr lang="zh-CN" altLang="en-US"/>
          </a:p>
        </p:txBody>
      </p:sp>
      <p:pic>
        <p:nvPicPr>
          <p:cNvPr id="3" name="图片 2" descr="南京审计大学商学院-红色描边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65" y="260985"/>
            <a:ext cx="5516880" cy="527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ldLvl="0" animBg="1"/>
      <p:bldP spid="5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/private/var/folders/g_/lbsh_h6s3pd5_t_hfb0b89m40000gn/T/com.kingsoft.wpsoffice.mac/picturecompress_20230826123536/output_1.jpgoutput_1"/>
          <p:cNvPicPr>
            <a:picLocks noChangeAspect="1"/>
          </p:cNvPicPr>
          <p:nvPr/>
        </p:nvPicPr>
        <p:blipFill>
          <a:blip r:embed="rId1">
            <a:alphaModFix amt="20000"/>
          </a:blip>
          <a:srcRect r="26226" b="10800"/>
          <a:stretch>
            <a:fillRect/>
          </a:stretch>
        </p:blipFill>
        <p:spPr>
          <a:xfrm>
            <a:off x="-4445" y="0"/>
            <a:ext cx="12194540" cy="6859270"/>
          </a:xfrm>
          <a:prstGeom prst="rect">
            <a:avLst/>
          </a:prstGeom>
        </p:spPr>
      </p:pic>
      <p:sp>
        <p:nvSpPr>
          <p:cNvPr id="24" name="AutoShape 3"/>
          <p:cNvSpPr>
            <a:spLocks noChangeAspect="1" noChangeArrowheads="1" noTextEdit="1"/>
          </p:cNvSpPr>
          <p:nvPr/>
        </p:nvSpPr>
        <p:spPr bwMode="auto">
          <a:xfrm>
            <a:off x="-1" y="0"/>
            <a:ext cx="12307355" cy="6859588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07" tIns="60953" rIns="121907" bIns="60953" numCol="1" anchor="t" anchorCtr="0" compatLnSpc="1"/>
          <a:lstStyle/>
          <a:p>
            <a:endParaRPr lang="zh-CN" altLang="en-US"/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-1" y="0"/>
            <a:ext cx="12303093" cy="6859588"/>
          </a:xfrm>
          <a:prstGeom prst="rect">
            <a:avLst/>
          </a:prstGeom>
          <a:noFill/>
          <a:ln w="0">
            <a:noFill/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07" tIns="60953" rIns="121907" bIns="60953" numCol="1" anchor="t" anchorCtr="0" compatLnSpc="1"/>
          <a:lstStyle/>
          <a:p>
            <a:endParaRPr lang="zh-CN" altLang="en-US"/>
          </a:p>
        </p:txBody>
      </p:sp>
      <p:sp>
        <p:nvSpPr>
          <p:cNvPr id="27" name="Freeform 7"/>
          <p:cNvSpPr/>
          <p:nvPr/>
        </p:nvSpPr>
        <p:spPr bwMode="auto">
          <a:xfrm>
            <a:off x="-25217" y="-3"/>
            <a:ext cx="6209864" cy="2474346"/>
          </a:xfrm>
          <a:custGeom>
            <a:avLst/>
            <a:gdLst>
              <a:gd name="T0" fmla="*/ 0 w 2991"/>
              <a:gd name="T1" fmla="*/ 0 h 1195"/>
              <a:gd name="T2" fmla="*/ 2991 w 2991"/>
              <a:gd name="T3" fmla="*/ 0 h 1195"/>
              <a:gd name="T4" fmla="*/ 2301 w 2991"/>
              <a:gd name="T5" fmla="*/ 1195 h 1195"/>
              <a:gd name="T6" fmla="*/ 0 w 2991"/>
              <a:gd name="T7" fmla="*/ 1195 h 1195"/>
              <a:gd name="T8" fmla="*/ 0 w 2991"/>
              <a:gd name="T9" fmla="*/ 0 h 1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91" h="1195">
                <a:moveTo>
                  <a:pt x="0" y="0"/>
                </a:moveTo>
                <a:lnTo>
                  <a:pt x="2991" y="0"/>
                </a:lnTo>
                <a:lnTo>
                  <a:pt x="2301" y="1195"/>
                </a:lnTo>
                <a:lnTo>
                  <a:pt x="0" y="1195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 w="0">
            <a:noFill/>
            <a:prstDash val="solid"/>
            <a:round/>
          </a:ln>
        </p:spPr>
        <p:txBody>
          <a:bodyPr vert="horz" wrap="square" lIns="121907" tIns="60953" rIns="121907" bIns="60953" numCol="1" anchor="t" anchorCtr="0" compatLnSpc="1"/>
          <a:lstStyle/>
          <a:p>
            <a:endParaRPr lang="zh-CN" altLang="en-US"/>
          </a:p>
        </p:txBody>
      </p:sp>
      <p:sp>
        <p:nvSpPr>
          <p:cNvPr id="29" name="Freeform 9"/>
          <p:cNvSpPr/>
          <p:nvPr/>
        </p:nvSpPr>
        <p:spPr bwMode="auto">
          <a:xfrm>
            <a:off x="9623598" y="3789834"/>
            <a:ext cx="2566815" cy="3069754"/>
          </a:xfrm>
          <a:custGeom>
            <a:avLst/>
            <a:gdLst>
              <a:gd name="T0" fmla="*/ 1120 w 1817"/>
              <a:gd name="T1" fmla="*/ 0 h 1941"/>
              <a:gd name="T2" fmla="*/ 1817 w 1817"/>
              <a:gd name="T3" fmla="*/ 0 h 1941"/>
              <a:gd name="T4" fmla="*/ 1817 w 1817"/>
              <a:gd name="T5" fmla="*/ 1941 h 1941"/>
              <a:gd name="T6" fmla="*/ 0 w 1817"/>
              <a:gd name="T7" fmla="*/ 1941 h 1941"/>
              <a:gd name="T8" fmla="*/ 1120 w 1817"/>
              <a:gd name="T9" fmla="*/ 0 h 1941"/>
              <a:gd name="connsiteX0" fmla="*/ 0 w 10000"/>
              <a:gd name="connsiteY0" fmla="*/ 10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lose/>
              </a:path>
            </a:pathLst>
          </a:custGeom>
          <a:solidFill>
            <a:srgbClr val="EE7B10"/>
          </a:solidFill>
          <a:ln w="0">
            <a:noFill/>
            <a:prstDash val="solid"/>
            <a:round/>
          </a:ln>
        </p:spPr>
        <p:txBody>
          <a:bodyPr vert="horz" wrap="square" lIns="121907" tIns="60953" rIns="121907" bIns="60953" numCol="1" anchor="t" anchorCtr="0" compatLnSpc="1"/>
          <a:lstStyle/>
          <a:p>
            <a:endParaRPr lang="zh-CN" altLang="en-US"/>
          </a:p>
        </p:txBody>
      </p:sp>
      <p:sp>
        <p:nvSpPr>
          <p:cNvPr id="37" name="Text Box 19"/>
          <p:cNvSpPr txBox="1">
            <a:spLocks noChangeArrowheads="1"/>
          </p:cNvSpPr>
          <p:nvPr/>
        </p:nvSpPr>
        <p:spPr bwMode="auto">
          <a:xfrm>
            <a:off x="5807075" y="5013960"/>
            <a:ext cx="1960880" cy="39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汇报人：</a:t>
            </a:r>
            <a:r>
              <a:rPr lang="zh-CN" altLang="en-US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商学院</a:t>
            </a:r>
            <a:endParaRPr lang="zh-CN" altLang="en-US" sz="2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Text Box 20"/>
          <p:cNvSpPr txBox="1">
            <a:spLocks noChangeArrowheads="1"/>
          </p:cNvSpPr>
          <p:nvPr/>
        </p:nvSpPr>
        <p:spPr bwMode="auto">
          <a:xfrm>
            <a:off x="5807075" y="5511165"/>
            <a:ext cx="1484630" cy="39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2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2023</a:t>
            </a:r>
            <a:r>
              <a:rPr lang="zh-CN" altLang="en-US" sz="2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2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lang="zh-CN" altLang="en-US" sz="2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endParaRPr lang="zh-CN" altLang="en-US" sz="2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59"/>
          <p:cNvSpPr>
            <a:spLocks noChangeArrowheads="1"/>
          </p:cNvSpPr>
          <p:nvPr/>
        </p:nvSpPr>
        <p:spPr bwMode="auto">
          <a:xfrm>
            <a:off x="5807070" y="2277961"/>
            <a:ext cx="7704856" cy="1384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zh-CN" altLang="en-US" sz="9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感谢</a:t>
            </a:r>
            <a:r>
              <a:rPr lang="zh-CN" altLang="en-US" sz="9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聆听！</a:t>
            </a:r>
            <a:endParaRPr lang="zh-CN" altLang="en-US" sz="9000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图片 4" descr="南京审计大学商学院-红色描边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" y="117475"/>
            <a:ext cx="5516880" cy="527050"/>
          </a:xfrm>
          <a:prstGeom prst="rect">
            <a:avLst/>
          </a:prstGeom>
        </p:spPr>
      </p:pic>
    </p:spTree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  <p:bldP spid="29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alphaModFix amt="2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矩形 6"/>
          <p:cNvSpPr>
            <a:spLocks noChangeArrowheads="1"/>
          </p:cNvSpPr>
          <p:nvPr/>
        </p:nvSpPr>
        <p:spPr bwMode="auto">
          <a:xfrm>
            <a:off x="1087" y="4902018"/>
            <a:ext cx="12189825" cy="195555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lIns="91407" tIns="45703" rIns="91407" bIns="45703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2" name="文本框 8"/>
          <p:cNvSpPr txBox="1">
            <a:spLocks noChangeArrowheads="1"/>
          </p:cNvSpPr>
          <p:nvPr/>
        </p:nvSpPr>
        <p:spPr bwMode="auto">
          <a:xfrm>
            <a:off x="1088" y="576088"/>
            <a:ext cx="1495158" cy="538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3" rIns="91407" bIns="45703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rPr>
              <a:t>1</a:t>
            </a:r>
            <a:endParaRPr kumimoji="0" lang="zh-CN" altLang="en-US" sz="34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3" name="文本框 12"/>
          <p:cNvSpPr txBox="1">
            <a:spLocks noChangeArrowheads="1"/>
          </p:cNvSpPr>
          <p:nvPr/>
        </p:nvSpPr>
        <p:spPr bwMode="auto">
          <a:xfrm>
            <a:off x="2762845" y="3632177"/>
            <a:ext cx="3918839" cy="1197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3" rIns="91407" bIns="45703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rPr>
              <a:t>输入内容</a:t>
            </a:r>
            <a:endParaRPr kumimoji="0" lang="zh-CN" altLang="en-US" sz="7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4" name="矩形 16"/>
          <p:cNvSpPr>
            <a:spLocks noChangeArrowheads="1"/>
          </p:cNvSpPr>
          <p:nvPr/>
        </p:nvSpPr>
        <p:spPr bwMode="auto">
          <a:xfrm>
            <a:off x="2886647" y="5011543"/>
            <a:ext cx="4977513" cy="367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3" rIns="91407" bIns="45703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输入内容</a:t>
            </a:r>
            <a:endParaRPr kumimoji="0" lang="en-US" altLang="zh-CN" sz="15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5" name="图片 4" descr="南京审计大学商学院-红色描边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" y="117475"/>
            <a:ext cx="5516880" cy="527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83" grpId="0"/>
      <p:bldP spid="8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"/>
          <p:cNvSpPr>
            <a:spLocks noChangeArrowheads="1"/>
          </p:cNvSpPr>
          <p:nvPr/>
        </p:nvSpPr>
        <p:spPr bwMode="auto">
          <a:xfrm>
            <a:off x="592183" y="5990197"/>
            <a:ext cx="620604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8428" tIns="44214" rIns="88428" bIns="44214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输入内容</a:t>
            </a:r>
            <a:endParaRPr lang="zh-CN" altLang="en-US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972518" y="2061128"/>
            <a:ext cx="1775273" cy="1779758"/>
            <a:chOff x="3367373" y="1265044"/>
            <a:chExt cx="1872602" cy="1876783"/>
          </a:xfrm>
        </p:grpSpPr>
        <p:sp>
          <p:nvSpPr>
            <p:cNvPr id="23" name="Rectangle 12"/>
            <p:cNvSpPr>
              <a:spLocks noChangeAspect="1" noChangeArrowheads="1"/>
            </p:cNvSpPr>
            <p:nvPr/>
          </p:nvSpPr>
          <p:spPr bwMode="auto">
            <a:xfrm>
              <a:off x="3367373" y="1265044"/>
              <a:ext cx="1872602" cy="187422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txBody>
            <a:bodyPr lIns="66347" tIns="44560" rIns="66347" bIns="44560" anchor="ctr"/>
            <a:lstStyle/>
            <a:p>
              <a:pPr algn="ctr"/>
              <a:endParaRPr lang="zh-CN" altLang="zh-CN" sz="1500">
                <a:solidFill>
                  <a:srgbClr val="FFFFFF"/>
                </a:solidFill>
                <a:ea typeface="微软雅黑" panose="020B0503020204020204" pitchFamily="34" charset="-122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grpSp>
          <p:nvGrpSpPr>
            <p:cNvPr id="2" name="组合 1"/>
            <p:cNvGrpSpPr/>
            <p:nvPr/>
          </p:nvGrpSpPr>
          <p:grpSpPr>
            <a:xfrm>
              <a:off x="3393291" y="1682870"/>
              <a:ext cx="1785128" cy="1458957"/>
              <a:chOff x="3393291" y="1682870"/>
              <a:chExt cx="1785128" cy="1458957"/>
            </a:xfrm>
          </p:grpSpPr>
          <p:sp>
            <p:nvSpPr>
              <p:cNvPr id="24" name="Rectangle 13"/>
              <p:cNvSpPr>
                <a:spLocks noChangeArrowheads="1"/>
              </p:cNvSpPr>
              <p:nvPr/>
            </p:nvSpPr>
            <p:spPr bwMode="auto">
              <a:xfrm>
                <a:off x="3393291" y="2752110"/>
                <a:ext cx="1785128" cy="3897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3259" tIns="46629" rIns="93259" bIns="46629">
                <a:spAutoFit/>
              </a:bodyPr>
              <a:lstStyle/>
              <a:p>
                <a:pPr algn="ctr"/>
                <a:r>
                  <a:rPr lang="zh-CN" altLang="en-US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输入内容</a:t>
                </a:r>
                <a:endPara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" name="Freeform 23"/>
              <p:cNvSpPr>
                <a:spLocks noEditPoints="1"/>
              </p:cNvSpPr>
              <p:nvPr/>
            </p:nvSpPr>
            <p:spPr bwMode="auto">
              <a:xfrm>
                <a:off x="3780449" y="1682870"/>
                <a:ext cx="1010812" cy="840382"/>
              </a:xfrm>
              <a:custGeom>
                <a:avLst/>
                <a:gdLst/>
                <a:ahLst/>
                <a:cxnLst>
                  <a:cxn ang="0">
                    <a:pos x="312" y="110"/>
                  </a:cxn>
                  <a:cxn ang="0">
                    <a:pos x="323" y="138"/>
                  </a:cxn>
                  <a:cxn ang="0">
                    <a:pos x="350" y="127"/>
                  </a:cxn>
                  <a:cxn ang="0">
                    <a:pos x="339" y="100"/>
                  </a:cxn>
                  <a:cxn ang="0">
                    <a:pos x="25" y="100"/>
                  </a:cxn>
                  <a:cxn ang="0">
                    <a:pos x="15" y="127"/>
                  </a:cxn>
                  <a:cxn ang="0">
                    <a:pos x="42" y="138"/>
                  </a:cxn>
                  <a:cxn ang="0">
                    <a:pos x="53" y="110"/>
                  </a:cxn>
                  <a:cxn ang="0">
                    <a:pos x="270" y="60"/>
                  </a:cxn>
                  <a:cxn ang="0">
                    <a:pos x="248" y="69"/>
                  </a:cxn>
                  <a:cxn ang="0">
                    <a:pos x="239" y="91"/>
                  </a:cxn>
                  <a:cxn ang="0">
                    <a:pos x="252" y="116"/>
                  </a:cxn>
                  <a:cxn ang="0">
                    <a:pos x="276" y="121"/>
                  </a:cxn>
                  <a:cxn ang="0">
                    <a:pos x="297" y="103"/>
                  </a:cxn>
                  <a:cxn ang="0">
                    <a:pos x="297" y="80"/>
                  </a:cxn>
                  <a:cxn ang="0">
                    <a:pos x="276" y="62"/>
                  </a:cxn>
                  <a:cxn ang="0">
                    <a:pos x="330" y="183"/>
                  </a:cxn>
                  <a:cxn ang="0">
                    <a:pos x="321" y="152"/>
                  </a:cxn>
                  <a:cxn ang="0">
                    <a:pos x="350" y="158"/>
                  </a:cxn>
                  <a:cxn ang="0">
                    <a:pos x="364" y="185"/>
                  </a:cxn>
                  <a:cxn ang="0">
                    <a:pos x="83" y="63"/>
                  </a:cxn>
                  <a:cxn ang="0">
                    <a:pos x="65" y="85"/>
                  </a:cxn>
                  <a:cxn ang="0">
                    <a:pos x="71" y="109"/>
                  </a:cxn>
                  <a:cxn ang="0">
                    <a:pos x="96" y="121"/>
                  </a:cxn>
                  <a:cxn ang="0">
                    <a:pos x="118" y="112"/>
                  </a:cxn>
                  <a:cxn ang="0">
                    <a:pos x="127" y="91"/>
                  </a:cxn>
                  <a:cxn ang="0">
                    <a:pos x="112" y="65"/>
                  </a:cxn>
                  <a:cxn ang="0">
                    <a:pos x="35" y="150"/>
                  </a:cxn>
                  <a:cxn ang="0">
                    <a:pos x="36" y="176"/>
                  </a:cxn>
                  <a:cxn ang="0">
                    <a:pos x="0" y="185"/>
                  </a:cxn>
                  <a:cxn ang="0">
                    <a:pos x="15" y="158"/>
                  </a:cxn>
                  <a:cxn ang="0">
                    <a:pos x="183" y="0"/>
                  </a:cxn>
                  <a:cxn ang="0">
                    <a:pos x="151" y="13"/>
                  </a:cxn>
                  <a:cxn ang="0">
                    <a:pos x="138" y="45"/>
                  </a:cxn>
                  <a:cxn ang="0">
                    <a:pos x="158" y="81"/>
                  </a:cxn>
                  <a:cxn ang="0">
                    <a:pos x="192" y="89"/>
                  </a:cxn>
                  <a:cxn ang="0">
                    <a:pos x="225" y="62"/>
                  </a:cxn>
                  <a:cxn ang="0">
                    <a:pos x="225" y="27"/>
                  </a:cxn>
                  <a:cxn ang="0">
                    <a:pos x="192" y="0"/>
                  </a:cxn>
                  <a:cxn ang="0">
                    <a:pos x="265" y="174"/>
                  </a:cxn>
                  <a:cxn ang="0">
                    <a:pos x="256" y="136"/>
                  </a:cxn>
                  <a:cxn ang="0">
                    <a:pos x="279" y="136"/>
                  </a:cxn>
                  <a:cxn ang="0">
                    <a:pos x="316" y="165"/>
                  </a:cxn>
                  <a:cxn ang="0">
                    <a:pos x="100" y="272"/>
                  </a:cxn>
                  <a:cxn ang="0">
                    <a:pos x="51" y="165"/>
                  </a:cxn>
                  <a:cxn ang="0">
                    <a:pos x="85" y="136"/>
                  </a:cxn>
                  <a:cxn ang="0">
                    <a:pos x="109" y="136"/>
                  </a:cxn>
                  <a:cxn ang="0">
                    <a:pos x="100" y="174"/>
                  </a:cxn>
                  <a:cxn ang="0">
                    <a:pos x="252" y="159"/>
                  </a:cxn>
                  <a:cxn ang="0">
                    <a:pos x="210" y="109"/>
                  </a:cxn>
                  <a:cxn ang="0">
                    <a:pos x="154" y="109"/>
                  </a:cxn>
                  <a:cxn ang="0">
                    <a:pos x="112" y="159"/>
                  </a:cxn>
                </a:cxnLst>
                <a:rect l="0" t="0" r="r" b="b"/>
                <a:pathLst>
                  <a:path w="364" h="301">
                    <a:moveTo>
                      <a:pt x="332" y="98"/>
                    </a:moveTo>
                    <a:lnTo>
                      <a:pt x="332" y="98"/>
                    </a:lnTo>
                    <a:lnTo>
                      <a:pt x="323" y="100"/>
                    </a:lnTo>
                    <a:lnTo>
                      <a:pt x="317" y="105"/>
                    </a:lnTo>
                    <a:lnTo>
                      <a:pt x="312" y="110"/>
                    </a:lnTo>
                    <a:lnTo>
                      <a:pt x="310" y="120"/>
                    </a:lnTo>
                    <a:lnTo>
                      <a:pt x="310" y="120"/>
                    </a:lnTo>
                    <a:lnTo>
                      <a:pt x="312" y="127"/>
                    </a:lnTo>
                    <a:lnTo>
                      <a:pt x="317" y="134"/>
                    </a:lnTo>
                    <a:lnTo>
                      <a:pt x="323" y="138"/>
                    </a:lnTo>
                    <a:lnTo>
                      <a:pt x="332" y="139"/>
                    </a:lnTo>
                    <a:lnTo>
                      <a:pt x="332" y="139"/>
                    </a:lnTo>
                    <a:lnTo>
                      <a:pt x="339" y="138"/>
                    </a:lnTo>
                    <a:lnTo>
                      <a:pt x="346" y="134"/>
                    </a:lnTo>
                    <a:lnTo>
                      <a:pt x="350" y="127"/>
                    </a:lnTo>
                    <a:lnTo>
                      <a:pt x="352" y="120"/>
                    </a:lnTo>
                    <a:lnTo>
                      <a:pt x="352" y="120"/>
                    </a:lnTo>
                    <a:lnTo>
                      <a:pt x="350" y="110"/>
                    </a:lnTo>
                    <a:lnTo>
                      <a:pt x="346" y="105"/>
                    </a:lnTo>
                    <a:lnTo>
                      <a:pt x="339" y="100"/>
                    </a:lnTo>
                    <a:lnTo>
                      <a:pt x="332" y="98"/>
                    </a:lnTo>
                    <a:lnTo>
                      <a:pt x="332" y="98"/>
                    </a:lnTo>
                    <a:close/>
                    <a:moveTo>
                      <a:pt x="35" y="98"/>
                    </a:moveTo>
                    <a:lnTo>
                      <a:pt x="35" y="98"/>
                    </a:lnTo>
                    <a:lnTo>
                      <a:pt x="25" y="100"/>
                    </a:lnTo>
                    <a:lnTo>
                      <a:pt x="20" y="105"/>
                    </a:lnTo>
                    <a:lnTo>
                      <a:pt x="15" y="110"/>
                    </a:lnTo>
                    <a:lnTo>
                      <a:pt x="13" y="120"/>
                    </a:lnTo>
                    <a:lnTo>
                      <a:pt x="13" y="120"/>
                    </a:lnTo>
                    <a:lnTo>
                      <a:pt x="15" y="127"/>
                    </a:lnTo>
                    <a:lnTo>
                      <a:pt x="20" y="134"/>
                    </a:lnTo>
                    <a:lnTo>
                      <a:pt x="25" y="138"/>
                    </a:lnTo>
                    <a:lnTo>
                      <a:pt x="35" y="139"/>
                    </a:lnTo>
                    <a:lnTo>
                      <a:pt x="35" y="139"/>
                    </a:lnTo>
                    <a:lnTo>
                      <a:pt x="42" y="138"/>
                    </a:lnTo>
                    <a:lnTo>
                      <a:pt x="49" y="134"/>
                    </a:lnTo>
                    <a:lnTo>
                      <a:pt x="53" y="127"/>
                    </a:lnTo>
                    <a:lnTo>
                      <a:pt x="54" y="120"/>
                    </a:lnTo>
                    <a:lnTo>
                      <a:pt x="54" y="120"/>
                    </a:lnTo>
                    <a:lnTo>
                      <a:pt x="53" y="110"/>
                    </a:lnTo>
                    <a:lnTo>
                      <a:pt x="49" y="105"/>
                    </a:lnTo>
                    <a:lnTo>
                      <a:pt x="42" y="100"/>
                    </a:lnTo>
                    <a:lnTo>
                      <a:pt x="35" y="98"/>
                    </a:lnTo>
                    <a:lnTo>
                      <a:pt x="35" y="98"/>
                    </a:lnTo>
                    <a:close/>
                    <a:moveTo>
                      <a:pt x="270" y="60"/>
                    </a:moveTo>
                    <a:lnTo>
                      <a:pt x="270" y="60"/>
                    </a:lnTo>
                    <a:lnTo>
                      <a:pt x="263" y="62"/>
                    </a:lnTo>
                    <a:lnTo>
                      <a:pt x="258" y="63"/>
                    </a:lnTo>
                    <a:lnTo>
                      <a:pt x="252" y="65"/>
                    </a:lnTo>
                    <a:lnTo>
                      <a:pt x="248" y="69"/>
                    </a:lnTo>
                    <a:lnTo>
                      <a:pt x="245" y="74"/>
                    </a:lnTo>
                    <a:lnTo>
                      <a:pt x="241" y="80"/>
                    </a:lnTo>
                    <a:lnTo>
                      <a:pt x="239" y="85"/>
                    </a:lnTo>
                    <a:lnTo>
                      <a:pt x="239" y="91"/>
                    </a:lnTo>
                    <a:lnTo>
                      <a:pt x="239" y="91"/>
                    </a:lnTo>
                    <a:lnTo>
                      <a:pt x="239" y="98"/>
                    </a:lnTo>
                    <a:lnTo>
                      <a:pt x="241" y="103"/>
                    </a:lnTo>
                    <a:lnTo>
                      <a:pt x="245" y="109"/>
                    </a:lnTo>
                    <a:lnTo>
                      <a:pt x="248" y="112"/>
                    </a:lnTo>
                    <a:lnTo>
                      <a:pt x="252" y="116"/>
                    </a:lnTo>
                    <a:lnTo>
                      <a:pt x="258" y="120"/>
                    </a:lnTo>
                    <a:lnTo>
                      <a:pt x="263" y="121"/>
                    </a:lnTo>
                    <a:lnTo>
                      <a:pt x="270" y="121"/>
                    </a:lnTo>
                    <a:lnTo>
                      <a:pt x="270" y="121"/>
                    </a:lnTo>
                    <a:lnTo>
                      <a:pt x="276" y="121"/>
                    </a:lnTo>
                    <a:lnTo>
                      <a:pt x="281" y="120"/>
                    </a:lnTo>
                    <a:lnTo>
                      <a:pt x="287" y="116"/>
                    </a:lnTo>
                    <a:lnTo>
                      <a:pt x="292" y="112"/>
                    </a:lnTo>
                    <a:lnTo>
                      <a:pt x="296" y="109"/>
                    </a:lnTo>
                    <a:lnTo>
                      <a:pt x="297" y="103"/>
                    </a:lnTo>
                    <a:lnTo>
                      <a:pt x="299" y="98"/>
                    </a:lnTo>
                    <a:lnTo>
                      <a:pt x="301" y="91"/>
                    </a:lnTo>
                    <a:lnTo>
                      <a:pt x="301" y="91"/>
                    </a:lnTo>
                    <a:lnTo>
                      <a:pt x="299" y="85"/>
                    </a:lnTo>
                    <a:lnTo>
                      <a:pt x="297" y="80"/>
                    </a:lnTo>
                    <a:lnTo>
                      <a:pt x="296" y="74"/>
                    </a:lnTo>
                    <a:lnTo>
                      <a:pt x="292" y="69"/>
                    </a:lnTo>
                    <a:lnTo>
                      <a:pt x="287" y="65"/>
                    </a:lnTo>
                    <a:lnTo>
                      <a:pt x="281" y="63"/>
                    </a:lnTo>
                    <a:lnTo>
                      <a:pt x="276" y="62"/>
                    </a:lnTo>
                    <a:lnTo>
                      <a:pt x="270" y="60"/>
                    </a:lnTo>
                    <a:lnTo>
                      <a:pt x="270" y="60"/>
                    </a:lnTo>
                    <a:close/>
                    <a:moveTo>
                      <a:pt x="364" y="248"/>
                    </a:moveTo>
                    <a:lnTo>
                      <a:pt x="330" y="248"/>
                    </a:lnTo>
                    <a:lnTo>
                      <a:pt x="330" y="183"/>
                    </a:lnTo>
                    <a:lnTo>
                      <a:pt x="330" y="183"/>
                    </a:lnTo>
                    <a:lnTo>
                      <a:pt x="330" y="176"/>
                    </a:lnTo>
                    <a:lnTo>
                      <a:pt x="328" y="167"/>
                    </a:lnTo>
                    <a:lnTo>
                      <a:pt x="321" y="152"/>
                    </a:lnTo>
                    <a:lnTo>
                      <a:pt x="321" y="152"/>
                    </a:lnTo>
                    <a:lnTo>
                      <a:pt x="332" y="150"/>
                    </a:lnTo>
                    <a:lnTo>
                      <a:pt x="332" y="150"/>
                    </a:lnTo>
                    <a:lnTo>
                      <a:pt x="337" y="152"/>
                    </a:lnTo>
                    <a:lnTo>
                      <a:pt x="345" y="154"/>
                    </a:lnTo>
                    <a:lnTo>
                      <a:pt x="350" y="158"/>
                    </a:lnTo>
                    <a:lnTo>
                      <a:pt x="355" y="161"/>
                    </a:lnTo>
                    <a:lnTo>
                      <a:pt x="359" y="167"/>
                    </a:lnTo>
                    <a:lnTo>
                      <a:pt x="363" y="172"/>
                    </a:lnTo>
                    <a:lnTo>
                      <a:pt x="364" y="178"/>
                    </a:lnTo>
                    <a:lnTo>
                      <a:pt x="364" y="185"/>
                    </a:lnTo>
                    <a:lnTo>
                      <a:pt x="364" y="248"/>
                    </a:lnTo>
                    <a:close/>
                    <a:moveTo>
                      <a:pt x="96" y="60"/>
                    </a:moveTo>
                    <a:lnTo>
                      <a:pt x="96" y="60"/>
                    </a:lnTo>
                    <a:lnTo>
                      <a:pt x="89" y="62"/>
                    </a:lnTo>
                    <a:lnTo>
                      <a:pt x="83" y="63"/>
                    </a:lnTo>
                    <a:lnTo>
                      <a:pt x="78" y="65"/>
                    </a:lnTo>
                    <a:lnTo>
                      <a:pt x="74" y="69"/>
                    </a:lnTo>
                    <a:lnTo>
                      <a:pt x="71" y="74"/>
                    </a:lnTo>
                    <a:lnTo>
                      <a:pt x="67" y="80"/>
                    </a:lnTo>
                    <a:lnTo>
                      <a:pt x="65" y="85"/>
                    </a:lnTo>
                    <a:lnTo>
                      <a:pt x="65" y="91"/>
                    </a:lnTo>
                    <a:lnTo>
                      <a:pt x="65" y="91"/>
                    </a:lnTo>
                    <a:lnTo>
                      <a:pt x="65" y="98"/>
                    </a:lnTo>
                    <a:lnTo>
                      <a:pt x="67" y="103"/>
                    </a:lnTo>
                    <a:lnTo>
                      <a:pt x="71" y="109"/>
                    </a:lnTo>
                    <a:lnTo>
                      <a:pt x="74" y="112"/>
                    </a:lnTo>
                    <a:lnTo>
                      <a:pt x="78" y="116"/>
                    </a:lnTo>
                    <a:lnTo>
                      <a:pt x="83" y="120"/>
                    </a:lnTo>
                    <a:lnTo>
                      <a:pt x="89" y="121"/>
                    </a:lnTo>
                    <a:lnTo>
                      <a:pt x="96" y="121"/>
                    </a:lnTo>
                    <a:lnTo>
                      <a:pt x="96" y="121"/>
                    </a:lnTo>
                    <a:lnTo>
                      <a:pt x="102" y="121"/>
                    </a:lnTo>
                    <a:lnTo>
                      <a:pt x="107" y="120"/>
                    </a:lnTo>
                    <a:lnTo>
                      <a:pt x="112" y="116"/>
                    </a:lnTo>
                    <a:lnTo>
                      <a:pt x="118" y="112"/>
                    </a:lnTo>
                    <a:lnTo>
                      <a:pt x="122" y="109"/>
                    </a:lnTo>
                    <a:lnTo>
                      <a:pt x="123" y="103"/>
                    </a:lnTo>
                    <a:lnTo>
                      <a:pt x="125" y="98"/>
                    </a:lnTo>
                    <a:lnTo>
                      <a:pt x="127" y="91"/>
                    </a:lnTo>
                    <a:lnTo>
                      <a:pt x="127" y="91"/>
                    </a:lnTo>
                    <a:lnTo>
                      <a:pt x="125" y="85"/>
                    </a:lnTo>
                    <a:lnTo>
                      <a:pt x="123" y="80"/>
                    </a:lnTo>
                    <a:lnTo>
                      <a:pt x="122" y="74"/>
                    </a:lnTo>
                    <a:lnTo>
                      <a:pt x="118" y="69"/>
                    </a:lnTo>
                    <a:lnTo>
                      <a:pt x="112" y="65"/>
                    </a:lnTo>
                    <a:lnTo>
                      <a:pt x="107" y="63"/>
                    </a:lnTo>
                    <a:lnTo>
                      <a:pt x="102" y="62"/>
                    </a:lnTo>
                    <a:lnTo>
                      <a:pt x="96" y="60"/>
                    </a:lnTo>
                    <a:lnTo>
                      <a:pt x="96" y="60"/>
                    </a:lnTo>
                    <a:close/>
                    <a:moveTo>
                      <a:pt x="35" y="150"/>
                    </a:moveTo>
                    <a:lnTo>
                      <a:pt x="35" y="150"/>
                    </a:lnTo>
                    <a:lnTo>
                      <a:pt x="44" y="152"/>
                    </a:lnTo>
                    <a:lnTo>
                      <a:pt x="44" y="152"/>
                    </a:lnTo>
                    <a:lnTo>
                      <a:pt x="38" y="167"/>
                    </a:lnTo>
                    <a:lnTo>
                      <a:pt x="36" y="176"/>
                    </a:lnTo>
                    <a:lnTo>
                      <a:pt x="35" y="183"/>
                    </a:lnTo>
                    <a:lnTo>
                      <a:pt x="35" y="248"/>
                    </a:lnTo>
                    <a:lnTo>
                      <a:pt x="0" y="248"/>
                    </a:lnTo>
                    <a:lnTo>
                      <a:pt x="0" y="185"/>
                    </a:lnTo>
                    <a:lnTo>
                      <a:pt x="0" y="185"/>
                    </a:lnTo>
                    <a:lnTo>
                      <a:pt x="0" y="178"/>
                    </a:lnTo>
                    <a:lnTo>
                      <a:pt x="2" y="172"/>
                    </a:lnTo>
                    <a:lnTo>
                      <a:pt x="6" y="167"/>
                    </a:lnTo>
                    <a:lnTo>
                      <a:pt x="9" y="161"/>
                    </a:lnTo>
                    <a:lnTo>
                      <a:pt x="15" y="158"/>
                    </a:lnTo>
                    <a:lnTo>
                      <a:pt x="20" y="154"/>
                    </a:lnTo>
                    <a:lnTo>
                      <a:pt x="27" y="152"/>
                    </a:lnTo>
                    <a:lnTo>
                      <a:pt x="35" y="150"/>
                    </a:lnTo>
                    <a:lnTo>
                      <a:pt x="35" y="150"/>
                    </a:lnTo>
                    <a:close/>
                    <a:moveTo>
                      <a:pt x="183" y="0"/>
                    </a:moveTo>
                    <a:lnTo>
                      <a:pt x="183" y="0"/>
                    </a:lnTo>
                    <a:lnTo>
                      <a:pt x="174" y="0"/>
                    </a:lnTo>
                    <a:lnTo>
                      <a:pt x="165" y="4"/>
                    </a:lnTo>
                    <a:lnTo>
                      <a:pt x="158" y="7"/>
                    </a:lnTo>
                    <a:lnTo>
                      <a:pt x="151" y="13"/>
                    </a:lnTo>
                    <a:lnTo>
                      <a:pt x="145" y="20"/>
                    </a:lnTo>
                    <a:lnTo>
                      <a:pt x="141" y="27"/>
                    </a:lnTo>
                    <a:lnTo>
                      <a:pt x="138" y="36"/>
                    </a:lnTo>
                    <a:lnTo>
                      <a:pt x="138" y="45"/>
                    </a:lnTo>
                    <a:lnTo>
                      <a:pt x="138" y="45"/>
                    </a:lnTo>
                    <a:lnTo>
                      <a:pt x="138" y="54"/>
                    </a:lnTo>
                    <a:lnTo>
                      <a:pt x="141" y="62"/>
                    </a:lnTo>
                    <a:lnTo>
                      <a:pt x="145" y="71"/>
                    </a:lnTo>
                    <a:lnTo>
                      <a:pt x="151" y="76"/>
                    </a:lnTo>
                    <a:lnTo>
                      <a:pt x="158" y="81"/>
                    </a:lnTo>
                    <a:lnTo>
                      <a:pt x="165" y="87"/>
                    </a:lnTo>
                    <a:lnTo>
                      <a:pt x="174" y="89"/>
                    </a:lnTo>
                    <a:lnTo>
                      <a:pt x="183" y="91"/>
                    </a:lnTo>
                    <a:lnTo>
                      <a:pt x="183" y="91"/>
                    </a:lnTo>
                    <a:lnTo>
                      <a:pt x="192" y="89"/>
                    </a:lnTo>
                    <a:lnTo>
                      <a:pt x="200" y="87"/>
                    </a:lnTo>
                    <a:lnTo>
                      <a:pt x="209" y="81"/>
                    </a:lnTo>
                    <a:lnTo>
                      <a:pt x="214" y="76"/>
                    </a:lnTo>
                    <a:lnTo>
                      <a:pt x="219" y="71"/>
                    </a:lnTo>
                    <a:lnTo>
                      <a:pt x="225" y="62"/>
                    </a:lnTo>
                    <a:lnTo>
                      <a:pt x="227" y="54"/>
                    </a:lnTo>
                    <a:lnTo>
                      <a:pt x="229" y="45"/>
                    </a:lnTo>
                    <a:lnTo>
                      <a:pt x="229" y="45"/>
                    </a:lnTo>
                    <a:lnTo>
                      <a:pt x="227" y="36"/>
                    </a:lnTo>
                    <a:lnTo>
                      <a:pt x="225" y="27"/>
                    </a:lnTo>
                    <a:lnTo>
                      <a:pt x="219" y="20"/>
                    </a:lnTo>
                    <a:lnTo>
                      <a:pt x="214" y="13"/>
                    </a:lnTo>
                    <a:lnTo>
                      <a:pt x="209" y="7"/>
                    </a:lnTo>
                    <a:lnTo>
                      <a:pt x="200" y="4"/>
                    </a:lnTo>
                    <a:lnTo>
                      <a:pt x="192" y="0"/>
                    </a:lnTo>
                    <a:lnTo>
                      <a:pt x="183" y="0"/>
                    </a:lnTo>
                    <a:lnTo>
                      <a:pt x="183" y="0"/>
                    </a:lnTo>
                    <a:close/>
                    <a:moveTo>
                      <a:pt x="319" y="272"/>
                    </a:moveTo>
                    <a:lnTo>
                      <a:pt x="265" y="272"/>
                    </a:lnTo>
                    <a:lnTo>
                      <a:pt x="265" y="174"/>
                    </a:lnTo>
                    <a:lnTo>
                      <a:pt x="265" y="174"/>
                    </a:lnTo>
                    <a:lnTo>
                      <a:pt x="265" y="163"/>
                    </a:lnTo>
                    <a:lnTo>
                      <a:pt x="263" y="154"/>
                    </a:lnTo>
                    <a:lnTo>
                      <a:pt x="259" y="145"/>
                    </a:lnTo>
                    <a:lnTo>
                      <a:pt x="256" y="136"/>
                    </a:lnTo>
                    <a:lnTo>
                      <a:pt x="256" y="136"/>
                    </a:lnTo>
                    <a:lnTo>
                      <a:pt x="263" y="134"/>
                    </a:lnTo>
                    <a:lnTo>
                      <a:pt x="270" y="134"/>
                    </a:lnTo>
                    <a:lnTo>
                      <a:pt x="270" y="134"/>
                    </a:lnTo>
                    <a:lnTo>
                      <a:pt x="279" y="136"/>
                    </a:lnTo>
                    <a:lnTo>
                      <a:pt x="288" y="138"/>
                    </a:lnTo>
                    <a:lnTo>
                      <a:pt x="297" y="143"/>
                    </a:lnTo>
                    <a:lnTo>
                      <a:pt x="305" y="149"/>
                    </a:lnTo>
                    <a:lnTo>
                      <a:pt x="310" y="156"/>
                    </a:lnTo>
                    <a:lnTo>
                      <a:pt x="316" y="165"/>
                    </a:lnTo>
                    <a:lnTo>
                      <a:pt x="317" y="174"/>
                    </a:lnTo>
                    <a:lnTo>
                      <a:pt x="319" y="183"/>
                    </a:lnTo>
                    <a:lnTo>
                      <a:pt x="319" y="272"/>
                    </a:lnTo>
                    <a:close/>
                    <a:moveTo>
                      <a:pt x="100" y="174"/>
                    </a:moveTo>
                    <a:lnTo>
                      <a:pt x="100" y="272"/>
                    </a:lnTo>
                    <a:lnTo>
                      <a:pt x="45" y="272"/>
                    </a:lnTo>
                    <a:lnTo>
                      <a:pt x="45" y="183"/>
                    </a:lnTo>
                    <a:lnTo>
                      <a:pt x="45" y="183"/>
                    </a:lnTo>
                    <a:lnTo>
                      <a:pt x="47" y="174"/>
                    </a:lnTo>
                    <a:lnTo>
                      <a:pt x="51" y="165"/>
                    </a:lnTo>
                    <a:lnTo>
                      <a:pt x="54" y="156"/>
                    </a:lnTo>
                    <a:lnTo>
                      <a:pt x="60" y="149"/>
                    </a:lnTo>
                    <a:lnTo>
                      <a:pt x="67" y="143"/>
                    </a:lnTo>
                    <a:lnTo>
                      <a:pt x="76" y="138"/>
                    </a:lnTo>
                    <a:lnTo>
                      <a:pt x="85" y="136"/>
                    </a:lnTo>
                    <a:lnTo>
                      <a:pt x="96" y="134"/>
                    </a:lnTo>
                    <a:lnTo>
                      <a:pt x="96" y="134"/>
                    </a:lnTo>
                    <a:lnTo>
                      <a:pt x="103" y="134"/>
                    </a:lnTo>
                    <a:lnTo>
                      <a:pt x="109" y="136"/>
                    </a:lnTo>
                    <a:lnTo>
                      <a:pt x="109" y="136"/>
                    </a:lnTo>
                    <a:lnTo>
                      <a:pt x="105" y="145"/>
                    </a:lnTo>
                    <a:lnTo>
                      <a:pt x="102" y="154"/>
                    </a:lnTo>
                    <a:lnTo>
                      <a:pt x="100" y="163"/>
                    </a:lnTo>
                    <a:lnTo>
                      <a:pt x="100" y="174"/>
                    </a:lnTo>
                    <a:lnTo>
                      <a:pt x="100" y="174"/>
                    </a:lnTo>
                    <a:close/>
                    <a:moveTo>
                      <a:pt x="111" y="301"/>
                    </a:moveTo>
                    <a:lnTo>
                      <a:pt x="254" y="301"/>
                    </a:lnTo>
                    <a:lnTo>
                      <a:pt x="254" y="174"/>
                    </a:lnTo>
                    <a:lnTo>
                      <a:pt x="254" y="174"/>
                    </a:lnTo>
                    <a:lnTo>
                      <a:pt x="252" y="159"/>
                    </a:lnTo>
                    <a:lnTo>
                      <a:pt x="248" y="145"/>
                    </a:lnTo>
                    <a:lnTo>
                      <a:pt x="241" y="134"/>
                    </a:lnTo>
                    <a:lnTo>
                      <a:pt x="232" y="123"/>
                    </a:lnTo>
                    <a:lnTo>
                      <a:pt x="223" y="114"/>
                    </a:lnTo>
                    <a:lnTo>
                      <a:pt x="210" y="109"/>
                    </a:lnTo>
                    <a:lnTo>
                      <a:pt x="198" y="103"/>
                    </a:lnTo>
                    <a:lnTo>
                      <a:pt x="183" y="101"/>
                    </a:lnTo>
                    <a:lnTo>
                      <a:pt x="183" y="101"/>
                    </a:lnTo>
                    <a:lnTo>
                      <a:pt x="169" y="103"/>
                    </a:lnTo>
                    <a:lnTo>
                      <a:pt x="154" y="109"/>
                    </a:lnTo>
                    <a:lnTo>
                      <a:pt x="143" y="114"/>
                    </a:lnTo>
                    <a:lnTo>
                      <a:pt x="132" y="123"/>
                    </a:lnTo>
                    <a:lnTo>
                      <a:pt x="123" y="134"/>
                    </a:lnTo>
                    <a:lnTo>
                      <a:pt x="116" y="145"/>
                    </a:lnTo>
                    <a:lnTo>
                      <a:pt x="112" y="159"/>
                    </a:lnTo>
                    <a:lnTo>
                      <a:pt x="111" y="174"/>
                    </a:lnTo>
                    <a:lnTo>
                      <a:pt x="111" y="30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lIns="128564" tIns="64282" rIns="128564" bIns="64282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32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5" name="组合 4"/>
          <p:cNvGrpSpPr/>
          <p:nvPr/>
        </p:nvGrpSpPr>
        <p:grpSpPr>
          <a:xfrm>
            <a:off x="3836861" y="3939844"/>
            <a:ext cx="1775273" cy="1775794"/>
            <a:chOff x="5333929" y="3246179"/>
            <a:chExt cx="1872602" cy="1872602"/>
          </a:xfrm>
          <a:solidFill>
            <a:srgbClr val="E60000"/>
          </a:solidFill>
        </p:grpSpPr>
        <p:grpSp>
          <p:nvGrpSpPr>
            <p:cNvPr id="3" name="组合 2"/>
            <p:cNvGrpSpPr/>
            <p:nvPr/>
          </p:nvGrpSpPr>
          <p:grpSpPr>
            <a:xfrm>
              <a:off x="5333929" y="3246179"/>
              <a:ext cx="1872602" cy="1872602"/>
              <a:chOff x="5227250" y="3066257"/>
              <a:chExt cx="1835150" cy="1835150"/>
            </a:xfrm>
            <a:grpFill/>
          </p:grpSpPr>
          <p:sp>
            <p:nvSpPr>
              <p:cNvPr id="25" name="Rectangle 14"/>
              <p:cNvSpPr>
                <a:spLocks noChangeAspect="1" noChangeArrowheads="1"/>
              </p:cNvSpPr>
              <p:nvPr/>
            </p:nvSpPr>
            <p:spPr bwMode="auto">
              <a:xfrm>
                <a:off x="5227250" y="3066257"/>
                <a:ext cx="1835150" cy="183515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txBody>
              <a:bodyPr lIns="61394" tIns="40599" rIns="61394" bIns="40599" anchor="ctr"/>
              <a:lstStyle/>
              <a:p>
                <a:pPr algn="ctr"/>
                <a:endParaRPr lang="zh-CN" altLang="zh-CN" sz="1500">
                  <a:solidFill>
                    <a:srgbClr val="FFFFFF"/>
                  </a:solidFill>
                  <a:ea typeface="微软雅黑" panose="020B0503020204020204" pitchFamily="34" charset="-122"/>
                  <a:cs typeface="Segoe UI" panose="020B0502040204020203" pitchFamily="34" charset="0"/>
                  <a:sym typeface="Segoe UI" panose="020B0502040204020203" pitchFamily="34" charset="0"/>
                </a:endParaRPr>
              </a:p>
            </p:txBody>
          </p:sp>
          <p:sp>
            <p:nvSpPr>
              <p:cNvPr id="26" name="Rectangle 15"/>
              <p:cNvSpPr>
                <a:spLocks noChangeArrowheads="1"/>
              </p:cNvSpPr>
              <p:nvPr/>
            </p:nvSpPr>
            <p:spPr bwMode="auto">
              <a:xfrm>
                <a:off x="5268525" y="4495007"/>
                <a:ext cx="1738313" cy="381923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3259" tIns="46629" rIns="93259" bIns="46629">
                <a:spAutoFit/>
              </a:bodyPr>
              <a:lstStyle/>
              <a:p>
                <a:pPr algn="ctr"/>
                <a:r>
                  <a:rPr lang="zh-CN" altLang="en-US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输入内容</a:t>
                </a:r>
                <a:endParaRPr lang="zh-CN" altLang="en-US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5" name="Freeform 143"/>
            <p:cNvSpPr>
              <a:spLocks noEditPoints="1"/>
            </p:cNvSpPr>
            <p:nvPr/>
          </p:nvSpPr>
          <p:spPr bwMode="auto">
            <a:xfrm>
              <a:off x="5821740" y="3554335"/>
              <a:ext cx="907144" cy="930480"/>
            </a:xfrm>
            <a:custGeom>
              <a:avLst/>
              <a:gdLst>
                <a:gd name="T0" fmla="*/ 203 w 360"/>
                <a:gd name="T1" fmla="*/ 271 h 368"/>
                <a:gd name="T2" fmla="*/ 261 w 360"/>
                <a:gd name="T3" fmla="*/ 202 h 368"/>
                <a:gd name="T4" fmla="*/ 360 w 360"/>
                <a:gd name="T5" fmla="*/ 51 h 368"/>
                <a:gd name="T6" fmla="*/ 346 w 360"/>
                <a:gd name="T7" fmla="*/ 37 h 368"/>
                <a:gd name="T8" fmla="*/ 277 w 360"/>
                <a:gd name="T9" fmla="*/ 37 h 368"/>
                <a:gd name="T10" fmla="*/ 180 w 360"/>
                <a:gd name="T11" fmla="*/ 0 h 368"/>
                <a:gd name="T12" fmla="*/ 83 w 360"/>
                <a:gd name="T13" fmla="*/ 37 h 368"/>
                <a:gd name="T14" fmla="*/ 14 w 360"/>
                <a:gd name="T15" fmla="*/ 37 h 368"/>
                <a:gd name="T16" fmla="*/ 0 w 360"/>
                <a:gd name="T17" fmla="*/ 51 h 368"/>
                <a:gd name="T18" fmla="*/ 98 w 360"/>
                <a:gd name="T19" fmla="*/ 202 h 368"/>
                <a:gd name="T20" fmla="*/ 156 w 360"/>
                <a:gd name="T21" fmla="*/ 271 h 368"/>
                <a:gd name="T22" fmla="*/ 156 w 360"/>
                <a:gd name="T23" fmla="*/ 297 h 368"/>
                <a:gd name="T24" fmla="*/ 91 w 360"/>
                <a:gd name="T25" fmla="*/ 332 h 368"/>
                <a:gd name="T26" fmla="*/ 180 w 360"/>
                <a:gd name="T27" fmla="*/ 368 h 368"/>
                <a:gd name="T28" fmla="*/ 269 w 360"/>
                <a:gd name="T29" fmla="*/ 332 h 368"/>
                <a:gd name="T30" fmla="*/ 203 w 360"/>
                <a:gd name="T31" fmla="*/ 297 h 368"/>
                <a:gd name="T32" fmla="*/ 203 w 360"/>
                <a:gd name="T33" fmla="*/ 271 h 368"/>
                <a:gd name="T34" fmla="*/ 259 w 360"/>
                <a:gd name="T35" fmla="*/ 170 h 368"/>
                <a:gd name="T36" fmla="*/ 281 w 360"/>
                <a:gd name="T37" fmla="*/ 65 h 368"/>
                <a:gd name="T38" fmla="*/ 331 w 360"/>
                <a:gd name="T39" fmla="*/ 65 h 368"/>
                <a:gd name="T40" fmla="*/ 259 w 360"/>
                <a:gd name="T41" fmla="*/ 170 h 368"/>
                <a:gd name="T42" fmla="*/ 180 w 360"/>
                <a:gd name="T43" fmla="*/ 24 h 368"/>
                <a:gd name="T44" fmla="*/ 256 w 360"/>
                <a:gd name="T45" fmla="*/ 55 h 368"/>
                <a:gd name="T46" fmla="*/ 180 w 360"/>
                <a:gd name="T47" fmla="*/ 86 h 368"/>
                <a:gd name="T48" fmla="*/ 104 w 360"/>
                <a:gd name="T49" fmla="*/ 55 h 368"/>
                <a:gd name="T50" fmla="*/ 180 w 360"/>
                <a:gd name="T51" fmla="*/ 24 h 368"/>
                <a:gd name="T52" fmla="*/ 29 w 360"/>
                <a:gd name="T53" fmla="*/ 65 h 368"/>
                <a:gd name="T54" fmla="*/ 79 w 360"/>
                <a:gd name="T55" fmla="*/ 65 h 368"/>
                <a:gd name="T56" fmla="*/ 101 w 360"/>
                <a:gd name="T57" fmla="*/ 170 h 368"/>
                <a:gd name="T58" fmla="*/ 29 w 360"/>
                <a:gd name="T59" fmla="*/ 65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60" h="368">
                  <a:moveTo>
                    <a:pt x="203" y="271"/>
                  </a:moveTo>
                  <a:cubicBezTo>
                    <a:pt x="203" y="242"/>
                    <a:pt x="225" y="226"/>
                    <a:pt x="261" y="202"/>
                  </a:cubicBezTo>
                  <a:cubicBezTo>
                    <a:pt x="305" y="173"/>
                    <a:pt x="360" y="137"/>
                    <a:pt x="360" y="51"/>
                  </a:cubicBezTo>
                  <a:cubicBezTo>
                    <a:pt x="360" y="43"/>
                    <a:pt x="353" y="37"/>
                    <a:pt x="346" y="37"/>
                  </a:cubicBezTo>
                  <a:cubicBezTo>
                    <a:pt x="277" y="37"/>
                    <a:pt x="277" y="37"/>
                    <a:pt x="277" y="37"/>
                  </a:cubicBezTo>
                  <a:cubicBezTo>
                    <a:pt x="267" y="19"/>
                    <a:pt x="238" y="0"/>
                    <a:pt x="180" y="0"/>
                  </a:cubicBezTo>
                  <a:cubicBezTo>
                    <a:pt x="121" y="0"/>
                    <a:pt x="92" y="19"/>
                    <a:pt x="83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6" y="37"/>
                    <a:pt x="0" y="43"/>
                    <a:pt x="0" y="51"/>
                  </a:cubicBezTo>
                  <a:cubicBezTo>
                    <a:pt x="0" y="137"/>
                    <a:pt x="54" y="173"/>
                    <a:pt x="98" y="202"/>
                  </a:cubicBezTo>
                  <a:cubicBezTo>
                    <a:pt x="134" y="226"/>
                    <a:pt x="156" y="242"/>
                    <a:pt x="156" y="271"/>
                  </a:cubicBezTo>
                  <a:cubicBezTo>
                    <a:pt x="156" y="297"/>
                    <a:pt x="156" y="297"/>
                    <a:pt x="156" y="297"/>
                  </a:cubicBezTo>
                  <a:cubicBezTo>
                    <a:pt x="118" y="301"/>
                    <a:pt x="91" y="315"/>
                    <a:pt x="91" y="332"/>
                  </a:cubicBezTo>
                  <a:cubicBezTo>
                    <a:pt x="91" y="352"/>
                    <a:pt x="131" y="368"/>
                    <a:pt x="180" y="368"/>
                  </a:cubicBezTo>
                  <a:cubicBezTo>
                    <a:pt x="229" y="368"/>
                    <a:pt x="269" y="352"/>
                    <a:pt x="269" y="332"/>
                  </a:cubicBezTo>
                  <a:cubicBezTo>
                    <a:pt x="269" y="315"/>
                    <a:pt x="241" y="301"/>
                    <a:pt x="203" y="297"/>
                  </a:cubicBezTo>
                  <a:lnTo>
                    <a:pt x="203" y="271"/>
                  </a:lnTo>
                  <a:close/>
                  <a:moveTo>
                    <a:pt x="259" y="170"/>
                  </a:moveTo>
                  <a:cubicBezTo>
                    <a:pt x="270" y="146"/>
                    <a:pt x="279" y="113"/>
                    <a:pt x="281" y="65"/>
                  </a:cubicBezTo>
                  <a:cubicBezTo>
                    <a:pt x="331" y="65"/>
                    <a:pt x="331" y="65"/>
                    <a:pt x="331" y="65"/>
                  </a:cubicBezTo>
                  <a:cubicBezTo>
                    <a:pt x="326" y="119"/>
                    <a:pt x="294" y="146"/>
                    <a:pt x="259" y="170"/>
                  </a:cubicBezTo>
                  <a:close/>
                  <a:moveTo>
                    <a:pt x="180" y="24"/>
                  </a:moveTo>
                  <a:cubicBezTo>
                    <a:pt x="234" y="24"/>
                    <a:pt x="256" y="47"/>
                    <a:pt x="256" y="55"/>
                  </a:cubicBezTo>
                  <a:cubicBezTo>
                    <a:pt x="256" y="63"/>
                    <a:pt x="234" y="86"/>
                    <a:pt x="180" y="86"/>
                  </a:cubicBezTo>
                  <a:cubicBezTo>
                    <a:pt x="125" y="86"/>
                    <a:pt x="104" y="63"/>
                    <a:pt x="104" y="55"/>
                  </a:cubicBezTo>
                  <a:cubicBezTo>
                    <a:pt x="104" y="47"/>
                    <a:pt x="125" y="24"/>
                    <a:pt x="180" y="24"/>
                  </a:cubicBezTo>
                  <a:close/>
                  <a:moveTo>
                    <a:pt x="29" y="65"/>
                  </a:moveTo>
                  <a:cubicBezTo>
                    <a:pt x="79" y="65"/>
                    <a:pt x="79" y="65"/>
                    <a:pt x="79" y="65"/>
                  </a:cubicBezTo>
                  <a:cubicBezTo>
                    <a:pt x="80" y="113"/>
                    <a:pt x="89" y="146"/>
                    <a:pt x="101" y="170"/>
                  </a:cubicBezTo>
                  <a:cubicBezTo>
                    <a:pt x="66" y="146"/>
                    <a:pt x="33" y="119"/>
                    <a:pt x="29" y="6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lIns="128564" tIns="64282" rIns="128564" bIns="64282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838200" y="934720"/>
            <a:ext cx="10444480" cy="549275"/>
            <a:chOff x="1320" y="1133"/>
            <a:chExt cx="16448" cy="865"/>
          </a:xfrm>
        </p:grpSpPr>
        <p:cxnSp>
          <p:nvCxnSpPr>
            <p:cNvPr id="18" name="直接连接符 17"/>
            <p:cNvCxnSpPr/>
            <p:nvPr/>
          </p:nvCxnSpPr>
          <p:spPr>
            <a:xfrm>
              <a:off x="1320" y="1998"/>
              <a:ext cx="16448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77"/>
            <p:cNvSpPr txBox="1"/>
            <p:nvPr/>
          </p:nvSpPr>
          <p:spPr>
            <a:xfrm>
              <a:off x="6877" y="1133"/>
              <a:ext cx="5474" cy="796"/>
            </a:xfrm>
            <a:prstGeom prst="rect">
              <a:avLst/>
            </a:prstGeom>
            <a:noFill/>
          </p:spPr>
          <p:txBody>
            <a:bodyPr wrap="square" lIns="91393" tIns="45697" rIns="91393" bIns="45697" rtlCol="0">
              <a:spAutoFit/>
            </a:bodyPr>
            <a:lstStyle/>
            <a:p>
              <a:pPr algn="ctr">
                <a:buNone/>
              </a:pPr>
              <a:r>
                <a:rPr lang="zh-CN" altLang="en-US" sz="2700" b="1" dirty="0" smtClean="0">
                  <a:solidFill>
                    <a:srgbClr val="C00000"/>
                  </a:solidFill>
                  <a:latin typeface="+mn-lt"/>
                  <a:ea typeface="微软雅黑" panose="020B0503020204020204" pitchFamily="34" charset="-122"/>
                  <a:cs typeface="+mn-ea"/>
                  <a:sym typeface="+mn-lt"/>
                </a:rPr>
                <a:t>输入内容</a:t>
              </a:r>
              <a:endParaRPr lang="zh-CN" altLang="en-US" sz="2700" b="1" dirty="0" smtClean="0">
                <a:solidFill>
                  <a:srgbClr val="C00000"/>
                </a:solidFill>
                <a:latin typeface="+mn-lt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pic>
        <p:nvPicPr>
          <p:cNvPr id="10" name="图片 9" descr="/private/var/folders/g_/lbsh_h6s3pd5_t_hfb0b89m40000gn/T/com.kingsoft.wpsoffice.mac/picturecompress_20230826132212/output_1.jpgoutput_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11520" y="2065020"/>
            <a:ext cx="5065395" cy="3664585"/>
          </a:xfrm>
          <a:prstGeom prst="rect">
            <a:avLst/>
          </a:prstGeom>
        </p:spPr>
      </p:pic>
      <p:pic>
        <p:nvPicPr>
          <p:cNvPr id="11" name="图片 10" descr="/private/var/folders/g_/lbsh_h6s3pd5_t_hfb0b89m40000gn/T/com.kingsoft.wpsoffice.mac/picturecompress_20230826132256/output_1.jpgoutput_1"/>
          <p:cNvPicPr>
            <a:picLocks noChangeAspect="1"/>
          </p:cNvPicPr>
          <p:nvPr/>
        </p:nvPicPr>
        <p:blipFill>
          <a:blip r:embed="rId2"/>
          <a:srcRect l="34748" b="-992"/>
          <a:stretch>
            <a:fillRect/>
          </a:stretch>
        </p:blipFill>
        <p:spPr>
          <a:xfrm>
            <a:off x="1990725" y="3923030"/>
            <a:ext cx="1757680" cy="1810385"/>
          </a:xfrm>
          <a:prstGeom prst="rect">
            <a:avLst/>
          </a:prstGeom>
        </p:spPr>
      </p:pic>
      <p:pic>
        <p:nvPicPr>
          <p:cNvPr id="12" name="图片 11" descr="博物馆（小图）"/>
          <p:cNvPicPr>
            <a:picLocks noChangeAspect="1"/>
          </p:cNvPicPr>
          <p:nvPr/>
        </p:nvPicPr>
        <p:blipFill>
          <a:blip r:embed="rId3"/>
          <a:srcRect l="15283" r="15929" b="-683"/>
          <a:stretch>
            <a:fillRect/>
          </a:stretch>
        </p:blipFill>
        <p:spPr>
          <a:xfrm>
            <a:off x="3836670" y="2060575"/>
            <a:ext cx="1826260" cy="1777365"/>
          </a:xfrm>
          <a:prstGeom prst="rect">
            <a:avLst/>
          </a:prstGeom>
        </p:spPr>
      </p:pic>
      <p:pic>
        <p:nvPicPr>
          <p:cNvPr id="7" name="图片 6" descr="南京审计大学商学院-红色描边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110" y="117475"/>
            <a:ext cx="5516880" cy="527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switch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六边形 76"/>
          <p:cNvSpPr/>
          <p:nvPr/>
        </p:nvSpPr>
        <p:spPr>
          <a:xfrm>
            <a:off x="1525874" y="5147717"/>
            <a:ext cx="1801503" cy="506007"/>
          </a:xfrm>
          <a:prstGeom prst="hexagon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703" tIns="43352" rIns="86703" bIns="43352" rtlCol="0" anchor="ctr"/>
          <a:lstStyle/>
          <a:p>
            <a:pPr algn="ctr"/>
            <a:endParaRPr lang="zh-CN" altLang="en-US"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8" name="六边形 77"/>
          <p:cNvSpPr/>
          <p:nvPr/>
        </p:nvSpPr>
        <p:spPr>
          <a:xfrm>
            <a:off x="3870361" y="5147717"/>
            <a:ext cx="1801503" cy="506007"/>
          </a:xfrm>
          <a:prstGeom prst="hexagon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703" tIns="43352" rIns="86703" bIns="43352" rtlCol="0" anchor="ctr"/>
          <a:lstStyle/>
          <a:p>
            <a:pPr algn="ctr"/>
            <a:endParaRPr lang="zh-CN" altLang="en-US"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9" name="六边形 78"/>
          <p:cNvSpPr/>
          <p:nvPr/>
        </p:nvSpPr>
        <p:spPr>
          <a:xfrm>
            <a:off x="6269093" y="5147717"/>
            <a:ext cx="1801503" cy="506007"/>
          </a:xfrm>
          <a:prstGeom prst="hexagon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703" tIns="43352" rIns="86703" bIns="43352" rtlCol="0" anchor="ctr"/>
          <a:lstStyle/>
          <a:p>
            <a:pPr algn="ctr"/>
            <a:endParaRPr lang="zh-CN" altLang="en-US"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0" name="六边形 79"/>
          <p:cNvSpPr/>
          <p:nvPr/>
        </p:nvSpPr>
        <p:spPr>
          <a:xfrm>
            <a:off x="8774998" y="5147717"/>
            <a:ext cx="1801503" cy="506007"/>
          </a:xfrm>
          <a:prstGeom prst="hexagon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703" tIns="43352" rIns="86703" bIns="43352" rtlCol="0" anchor="ctr"/>
          <a:lstStyle/>
          <a:p>
            <a:pPr algn="ctr"/>
            <a:endParaRPr lang="zh-CN" altLang="en-US"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1397999" y="2723318"/>
            <a:ext cx="1972240" cy="197281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" name="同心圆 1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+mn-lt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" lastClr="FFFFFF"/>
                </a:solidFill>
                <a:latin typeface="+mn-lt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3817256" y="2723318"/>
            <a:ext cx="1972240" cy="197281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9" name="同心圆 1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+mn-lt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" lastClr="FFFFFF"/>
                </a:solidFill>
                <a:latin typeface="+mn-lt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255699" y="2723318"/>
            <a:ext cx="1972240" cy="197281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2" name="同心圆 2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+mn-lt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" lastClr="FFFFFF"/>
                </a:solidFill>
                <a:latin typeface="+mn-lt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8708821" y="2723318"/>
            <a:ext cx="1972240" cy="197281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5" name="同心圆 2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+mn-lt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" lastClr="FFFFFF"/>
                </a:solidFill>
                <a:latin typeface="+mn-lt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35" name="等腰三角形 15"/>
          <p:cNvSpPr>
            <a:spLocks noChangeArrowheads="1"/>
          </p:cNvSpPr>
          <p:nvPr/>
        </p:nvSpPr>
        <p:spPr bwMode="auto">
          <a:xfrm flipV="1">
            <a:off x="2263124" y="4883791"/>
            <a:ext cx="287285" cy="192108"/>
          </a:xfrm>
          <a:prstGeom prst="triangle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txBody>
          <a:bodyPr lIns="86703" tIns="43352" rIns="86703" bIns="43352" anchor="ctr"/>
          <a:lstStyle/>
          <a:p>
            <a:pPr algn="ctr"/>
            <a:endParaRPr lang="zh-CN" altLang="zh-CN" sz="2400">
              <a:latin typeface="+mn-lt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6" name="等腰三角形 26"/>
          <p:cNvSpPr>
            <a:spLocks noChangeArrowheads="1"/>
          </p:cNvSpPr>
          <p:nvPr/>
        </p:nvSpPr>
        <p:spPr bwMode="auto">
          <a:xfrm flipV="1">
            <a:off x="4548568" y="4883791"/>
            <a:ext cx="287284" cy="192108"/>
          </a:xfrm>
          <a:prstGeom prst="triangle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lIns="86703" tIns="43352" rIns="86703" bIns="43352" anchor="ctr"/>
          <a:lstStyle/>
          <a:p>
            <a:pPr algn="ctr"/>
            <a:endParaRPr lang="zh-CN" altLang="zh-CN" sz="2400">
              <a:latin typeface="+mn-lt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7" name="等腰三角形 32"/>
          <p:cNvSpPr>
            <a:spLocks noChangeArrowheads="1"/>
          </p:cNvSpPr>
          <p:nvPr/>
        </p:nvSpPr>
        <p:spPr bwMode="auto">
          <a:xfrm flipV="1">
            <a:off x="7122412" y="4883791"/>
            <a:ext cx="287284" cy="192108"/>
          </a:xfrm>
          <a:prstGeom prst="triangle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txBody>
          <a:bodyPr lIns="86703" tIns="43352" rIns="86703" bIns="43352" anchor="ctr"/>
          <a:lstStyle/>
          <a:p>
            <a:pPr algn="ctr"/>
            <a:endParaRPr lang="zh-CN" altLang="zh-CN" sz="2400">
              <a:latin typeface="+mn-lt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4" name="等腰三角形 38"/>
          <p:cNvSpPr>
            <a:spLocks noChangeArrowheads="1"/>
          </p:cNvSpPr>
          <p:nvPr/>
        </p:nvSpPr>
        <p:spPr bwMode="auto">
          <a:xfrm flipV="1">
            <a:off x="9533858" y="4883791"/>
            <a:ext cx="287285" cy="192108"/>
          </a:xfrm>
          <a:prstGeom prst="triangle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lIns="86703" tIns="43352" rIns="86703" bIns="43352" anchor="ctr"/>
          <a:lstStyle/>
          <a:p>
            <a:pPr algn="ctr"/>
            <a:endParaRPr lang="zh-CN" altLang="zh-CN" sz="2400">
              <a:latin typeface="+mn-lt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5" name="Rectangle 59"/>
          <p:cNvSpPr>
            <a:spLocks noChangeArrowheads="1"/>
          </p:cNvSpPr>
          <p:nvPr/>
        </p:nvSpPr>
        <p:spPr bwMode="auto">
          <a:xfrm>
            <a:off x="1585096" y="6058453"/>
            <a:ext cx="1766561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86703" tIns="43352" rIns="86703" bIns="43352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软雅黑" panose="020B0503020204020204" pitchFamily="34" charset="-122"/>
                <a:cs typeface="+mn-ea"/>
                <a:sym typeface="+mn-lt"/>
              </a:rPr>
              <a:t>输入内容</a:t>
            </a:r>
            <a:endParaRPr lang="zh-CN" altLang="en-US" sz="14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9" name="Rectangle 60"/>
          <p:cNvSpPr>
            <a:spLocks noChangeArrowheads="1"/>
          </p:cNvSpPr>
          <p:nvPr/>
        </p:nvSpPr>
        <p:spPr bwMode="auto">
          <a:xfrm>
            <a:off x="1401271" y="5190354"/>
            <a:ext cx="2012578" cy="408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703" tIns="43352" rIns="86703" bIns="43352">
            <a:spAutoFit/>
          </a:bodyPr>
          <a:lstStyle/>
          <a:p>
            <a:pPr algn="ctr"/>
            <a:r>
              <a:rPr lang="zh-CN" altLang="en-US" sz="2100" b="1" dirty="0">
                <a:solidFill>
                  <a:schemeClr val="bg1"/>
                </a:solidFill>
                <a:latin typeface="+mn-lt"/>
                <a:ea typeface="微软雅黑" panose="020B0503020204020204" pitchFamily="34" charset="-122"/>
                <a:cs typeface="+mn-ea"/>
                <a:sym typeface="+mn-lt"/>
              </a:rPr>
              <a:t>输入内容</a:t>
            </a:r>
            <a:endParaRPr lang="zh-CN" altLang="en-US" sz="2100" b="1" dirty="0">
              <a:solidFill>
                <a:schemeClr val="bg1"/>
              </a:solidFill>
              <a:latin typeface="+mn-lt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2" name="Rectangle 59"/>
          <p:cNvSpPr>
            <a:spLocks noChangeArrowheads="1"/>
          </p:cNvSpPr>
          <p:nvPr/>
        </p:nvSpPr>
        <p:spPr bwMode="auto">
          <a:xfrm>
            <a:off x="3891844" y="6058453"/>
            <a:ext cx="176497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86703" tIns="43352" rIns="86703" bIns="43352">
            <a:spAutoFit/>
          </a:bodyPr>
          <a:lstStyle/>
          <a:p>
            <a:pPr algn="ctr"/>
            <a:r>
              <a:rPr lang="zh-CN" altLang="en-US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软雅黑" panose="020B0503020204020204" pitchFamily="34" charset="-122"/>
                <a:cs typeface="+mn-ea"/>
                <a:sym typeface="+mn-lt"/>
              </a:rPr>
              <a:t>输入内容</a:t>
            </a:r>
            <a:endParaRPr lang="zh-CN" altLang="en-US" sz="1400" b="1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3" name="Rectangle 60"/>
          <p:cNvSpPr>
            <a:spLocks noChangeArrowheads="1"/>
          </p:cNvSpPr>
          <p:nvPr/>
        </p:nvSpPr>
        <p:spPr bwMode="auto">
          <a:xfrm>
            <a:off x="3705101" y="5190354"/>
            <a:ext cx="2012578" cy="408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703" tIns="43352" rIns="86703" bIns="43352">
            <a:spAutoFit/>
          </a:bodyPr>
          <a:lstStyle/>
          <a:p>
            <a:pPr algn="ctr"/>
            <a:r>
              <a:rPr lang="zh-CN" altLang="en-US" sz="2100" b="1" dirty="0">
                <a:solidFill>
                  <a:schemeClr val="bg1"/>
                </a:solidFill>
                <a:latin typeface="+mn-lt"/>
                <a:ea typeface="微软雅黑" panose="020B0503020204020204" pitchFamily="34" charset="-122"/>
                <a:cs typeface="+mn-ea"/>
                <a:sym typeface="+mn-lt"/>
              </a:rPr>
              <a:t>输入内容</a:t>
            </a:r>
            <a:endParaRPr lang="zh-CN" altLang="en-US" sz="2100" b="1" dirty="0">
              <a:solidFill>
                <a:schemeClr val="bg1"/>
              </a:solidFill>
              <a:latin typeface="+mn-lt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6" name="Rectangle 59"/>
          <p:cNvSpPr>
            <a:spLocks noChangeArrowheads="1"/>
          </p:cNvSpPr>
          <p:nvPr/>
        </p:nvSpPr>
        <p:spPr bwMode="auto">
          <a:xfrm>
            <a:off x="6282502" y="6058453"/>
            <a:ext cx="176656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86703" tIns="43352" rIns="86703" bIns="43352">
            <a:spAutoFit/>
          </a:bodyPr>
          <a:lstStyle/>
          <a:p>
            <a:pPr algn="ctr"/>
            <a:r>
              <a:rPr lang="zh-CN" altLang="en-US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软雅黑" panose="020B0503020204020204" pitchFamily="34" charset="-122"/>
                <a:cs typeface="+mn-ea"/>
                <a:sym typeface="+mn-lt"/>
              </a:rPr>
              <a:t>输入内容</a:t>
            </a:r>
            <a:endParaRPr lang="zh-CN" altLang="en-US" sz="1400" b="1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7" name="Rectangle 60"/>
          <p:cNvSpPr>
            <a:spLocks noChangeArrowheads="1"/>
          </p:cNvSpPr>
          <p:nvPr/>
        </p:nvSpPr>
        <p:spPr bwMode="auto">
          <a:xfrm>
            <a:off x="6163554" y="5190354"/>
            <a:ext cx="2012578" cy="408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703" tIns="43352" rIns="86703" bIns="43352">
            <a:spAutoFit/>
          </a:bodyPr>
          <a:lstStyle/>
          <a:p>
            <a:pPr algn="ctr"/>
            <a:r>
              <a:rPr lang="zh-CN" altLang="en-US" sz="2100" b="1" dirty="0">
                <a:solidFill>
                  <a:schemeClr val="bg1"/>
                </a:solidFill>
                <a:latin typeface="+mn-lt"/>
                <a:ea typeface="微软雅黑" panose="020B0503020204020204" pitchFamily="34" charset="-122"/>
                <a:cs typeface="+mn-ea"/>
                <a:sym typeface="+mn-lt"/>
              </a:rPr>
              <a:t>输入内容</a:t>
            </a:r>
            <a:endParaRPr lang="zh-CN" altLang="en-US" sz="2100" b="1" dirty="0">
              <a:solidFill>
                <a:schemeClr val="bg1"/>
              </a:solidFill>
              <a:latin typeface="+mn-lt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0" name="Rectangle 59"/>
          <p:cNvSpPr>
            <a:spLocks noChangeArrowheads="1"/>
          </p:cNvSpPr>
          <p:nvPr/>
        </p:nvSpPr>
        <p:spPr bwMode="auto">
          <a:xfrm>
            <a:off x="8857891" y="6058453"/>
            <a:ext cx="1766561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86703" tIns="43352" rIns="86703" bIns="43352">
            <a:spAutoFit/>
          </a:bodyPr>
          <a:lstStyle/>
          <a:p>
            <a:pPr algn="ctr"/>
            <a:r>
              <a:rPr lang="zh-CN" altLang="en-US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软雅黑" panose="020B0503020204020204" pitchFamily="34" charset="-122"/>
                <a:cs typeface="+mn-ea"/>
                <a:sym typeface="+mn-lt"/>
              </a:rPr>
              <a:t>输入内容</a:t>
            </a:r>
            <a:endParaRPr lang="zh-CN" altLang="en-US" sz="1400" b="1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1" name="Rectangle 60"/>
          <p:cNvSpPr>
            <a:spLocks noChangeArrowheads="1"/>
          </p:cNvSpPr>
          <p:nvPr/>
        </p:nvSpPr>
        <p:spPr bwMode="auto">
          <a:xfrm>
            <a:off x="8669461" y="5190354"/>
            <a:ext cx="2012578" cy="408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703" tIns="43352" rIns="86703" bIns="43352">
            <a:spAutoFit/>
          </a:bodyPr>
          <a:lstStyle/>
          <a:p>
            <a:pPr algn="ctr"/>
            <a:r>
              <a:rPr lang="zh-CN" altLang="en-US" sz="2100" b="1" dirty="0">
                <a:solidFill>
                  <a:schemeClr val="bg1"/>
                </a:solidFill>
                <a:latin typeface="+mn-lt"/>
                <a:ea typeface="微软雅黑" panose="020B0503020204020204" pitchFamily="34" charset="-122"/>
                <a:cs typeface="+mn-ea"/>
                <a:sym typeface="+mn-lt"/>
              </a:rPr>
              <a:t>输入内容</a:t>
            </a:r>
            <a:endParaRPr lang="zh-CN" altLang="en-US" sz="2100" b="1" dirty="0">
              <a:solidFill>
                <a:schemeClr val="bg1"/>
              </a:solidFill>
              <a:latin typeface="+mn-lt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397999" y="2674376"/>
            <a:ext cx="2070094" cy="2070699"/>
            <a:chOff x="1752735" y="879940"/>
            <a:chExt cx="2070478" cy="2070476"/>
          </a:xfrm>
        </p:grpSpPr>
        <p:sp>
          <p:nvSpPr>
            <p:cNvPr id="28" name="同心圆 27"/>
            <p:cNvSpPr/>
            <p:nvPr/>
          </p:nvSpPr>
          <p:spPr>
            <a:xfrm>
              <a:off x="1752735" y="879940"/>
              <a:ext cx="2070478" cy="2070476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+mn-lt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30" name="同心圆 29"/>
            <p:cNvSpPr/>
            <p:nvPr/>
          </p:nvSpPr>
          <p:spPr>
            <a:xfrm rot="9000000">
              <a:off x="1850845" y="971517"/>
              <a:ext cx="1884863" cy="1906298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+mn-lt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3773823" y="2674376"/>
            <a:ext cx="2070094" cy="2070699"/>
            <a:chOff x="1752735" y="879940"/>
            <a:chExt cx="2070478" cy="2070476"/>
          </a:xfrm>
        </p:grpSpPr>
        <p:sp>
          <p:nvSpPr>
            <p:cNvPr id="69" name="同心圆 68"/>
            <p:cNvSpPr/>
            <p:nvPr/>
          </p:nvSpPr>
          <p:spPr>
            <a:xfrm>
              <a:off x="1752735" y="879940"/>
              <a:ext cx="2070478" cy="2070476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+mn-lt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70" name="同心圆 69"/>
            <p:cNvSpPr/>
            <p:nvPr/>
          </p:nvSpPr>
          <p:spPr>
            <a:xfrm rot="9000000">
              <a:off x="1850845" y="971517"/>
              <a:ext cx="1884863" cy="1906298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+mn-lt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6230621" y="2674376"/>
            <a:ext cx="2070094" cy="2070699"/>
            <a:chOff x="1752735" y="879940"/>
            <a:chExt cx="2070478" cy="2070476"/>
          </a:xfrm>
        </p:grpSpPr>
        <p:sp>
          <p:nvSpPr>
            <p:cNvPr id="72" name="同心圆 71"/>
            <p:cNvSpPr/>
            <p:nvPr/>
          </p:nvSpPr>
          <p:spPr>
            <a:xfrm>
              <a:off x="1752735" y="879940"/>
              <a:ext cx="2070478" cy="2070476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+mn-lt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73" name="同心圆 72"/>
            <p:cNvSpPr/>
            <p:nvPr/>
          </p:nvSpPr>
          <p:spPr>
            <a:xfrm rot="9000000">
              <a:off x="1850845" y="971517"/>
              <a:ext cx="1884863" cy="1906298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+mn-lt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74" name="组合 73"/>
          <p:cNvGrpSpPr/>
          <p:nvPr/>
        </p:nvGrpSpPr>
        <p:grpSpPr>
          <a:xfrm>
            <a:off x="8687343" y="2674376"/>
            <a:ext cx="2070094" cy="2070699"/>
            <a:chOff x="1752735" y="879940"/>
            <a:chExt cx="2070478" cy="2070476"/>
          </a:xfrm>
        </p:grpSpPr>
        <p:sp>
          <p:nvSpPr>
            <p:cNvPr id="75" name="同心圆 74"/>
            <p:cNvSpPr/>
            <p:nvPr/>
          </p:nvSpPr>
          <p:spPr>
            <a:xfrm>
              <a:off x="1752735" y="879940"/>
              <a:ext cx="2070478" cy="2070476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+mn-lt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76" name="同心圆 75"/>
            <p:cNvSpPr/>
            <p:nvPr/>
          </p:nvSpPr>
          <p:spPr>
            <a:xfrm rot="9000000">
              <a:off x="1850845" y="971517"/>
              <a:ext cx="1884863" cy="1906298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+mn-lt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838200" y="934720"/>
            <a:ext cx="10444480" cy="549275"/>
            <a:chOff x="1320" y="1133"/>
            <a:chExt cx="16448" cy="865"/>
          </a:xfrm>
        </p:grpSpPr>
        <p:cxnSp>
          <p:nvCxnSpPr>
            <p:cNvPr id="7" name="直接连接符 6"/>
            <p:cNvCxnSpPr/>
            <p:nvPr/>
          </p:nvCxnSpPr>
          <p:spPr>
            <a:xfrm>
              <a:off x="1320" y="1998"/>
              <a:ext cx="16448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77"/>
            <p:cNvSpPr txBox="1"/>
            <p:nvPr/>
          </p:nvSpPr>
          <p:spPr>
            <a:xfrm>
              <a:off x="6877" y="1133"/>
              <a:ext cx="5474" cy="796"/>
            </a:xfrm>
            <a:prstGeom prst="rect">
              <a:avLst/>
            </a:prstGeom>
            <a:noFill/>
          </p:spPr>
          <p:txBody>
            <a:bodyPr wrap="square" lIns="91393" tIns="45697" rIns="91393" bIns="45697" rtlCol="0">
              <a:spAutoFit/>
            </a:bodyPr>
            <a:p>
              <a:pPr algn="ctr">
                <a:buNone/>
              </a:pPr>
              <a:r>
                <a:rPr lang="zh-CN" altLang="en-US" sz="2700" b="1" dirty="0" smtClean="0">
                  <a:solidFill>
                    <a:srgbClr val="C00000"/>
                  </a:solidFill>
                  <a:latin typeface="+mn-lt"/>
                  <a:ea typeface="微软雅黑" panose="020B0503020204020204" pitchFamily="34" charset="-122"/>
                  <a:cs typeface="+mn-ea"/>
                  <a:sym typeface="+mn-lt"/>
                </a:rPr>
                <a:t>输入内容</a:t>
              </a:r>
              <a:endParaRPr lang="zh-CN" altLang="en-US" sz="2700" b="1" dirty="0" smtClean="0">
                <a:solidFill>
                  <a:srgbClr val="C00000"/>
                </a:solidFill>
                <a:latin typeface="+mn-lt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pic>
        <p:nvPicPr>
          <p:cNvPr id="3" name="图片 2" descr="南京审计大学商学院-红色描边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110" y="117475"/>
            <a:ext cx="5516880" cy="527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200"/>
                            </p:stCondLst>
                            <p:childTnLst>
                              <p:par>
                                <p:cTn id="4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70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20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700"/>
                            </p:stCondLst>
                            <p:childTnLst>
                              <p:par>
                                <p:cTn id="5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200"/>
                            </p:stCondLst>
                            <p:childTnLst>
                              <p:par>
                                <p:cTn id="6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700"/>
                            </p:stCondLst>
                            <p:childTnLst>
                              <p:par>
                                <p:cTn id="7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200"/>
                            </p:stCondLst>
                            <p:childTnLst>
                              <p:par>
                                <p:cTn id="7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700"/>
                            </p:stCondLst>
                            <p:childTnLst>
                              <p:par>
                                <p:cTn id="8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200"/>
                            </p:stCondLst>
                            <p:childTnLst>
                              <p:par>
                                <p:cTn id="8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700"/>
                            </p:stCondLst>
                            <p:childTnLst>
                              <p:par>
                                <p:cTn id="9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200"/>
                            </p:stCondLst>
                            <p:childTnLst>
                              <p:par>
                                <p:cTn id="9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bldLvl="0" animBg="1"/>
      <p:bldP spid="78" grpId="0" bldLvl="0" animBg="1"/>
      <p:bldP spid="79" grpId="0" bldLvl="0" animBg="1"/>
      <p:bldP spid="80" grpId="0" bldLvl="0" animBg="1"/>
      <p:bldP spid="35" grpId="0" bldLvl="0" animBg="1" autoUpdateAnimBg="0"/>
      <p:bldP spid="36" grpId="0" bldLvl="0" animBg="1" autoUpdateAnimBg="0"/>
      <p:bldP spid="37" grpId="0" bldLvl="0" animBg="1" autoUpdateAnimBg="0"/>
      <p:bldP spid="44" grpId="0" bldLvl="0" animBg="1" autoUpdateAnimBg="0"/>
      <p:bldP spid="45" grpId="0"/>
      <p:bldP spid="49" grpId="0"/>
      <p:bldP spid="52" grpId="0"/>
      <p:bldP spid="53" grpId="0"/>
      <p:bldP spid="56" grpId="0"/>
      <p:bldP spid="57" grpId="0"/>
      <p:bldP spid="60" grpId="0"/>
      <p:bldP spid="6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圆角矩形 123"/>
          <p:cNvSpPr/>
          <p:nvPr/>
        </p:nvSpPr>
        <p:spPr>
          <a:xfrm rot="5400000">
            <a:off x="1714509" y="4050502"/>
            <a:ext cx="1460388" cy="3212848"/>
          </a:xfrm>
          <a:prstGeom prst="round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2700000" scaled="1"/>
          </a:gradFill>
          <a:ln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5400000" scaled="0"/>
            </a:gradFill>
          </a:ln>
          <a:effectLst>
            <a:outerShdw blurRad="342900" dist="266700" dir="204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703" tIns="43352" rIns="86703" bIns="43352" rtlCol="0" anchor="ctr"/>
          <a:lstStyle/>
          <a:p>
            <a:pPr algn="ctr"/>
            <a:endParaRPr lang="zh-CN" altLang="en-US"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25" name="圆角矩形 124"/>
          <p:cNvSpPr/>
          <p:nvPr/>
        </p:nvSpPr>
        <p:spPr>
          <a:xfrm rot="5400000">
            <a:off x="5311381" y="4036272"/>
            <a:ext cx="1460388" cy="3212848"/>
          </a:xfrm>
          <a:prstGeom prst="round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2700000" scaled="1"/>
          </a:gradFill>
          <a:ln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5400000" scaled="0"/>
            </a:gradFill>
          </a:ln>
          <a:effectLst>
            <a:outerShdw blurRad="342900" dist="266700" dir="204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703" tIns="43352" rIns="86703" bIns="43352" rtlCol="0" anchor="ctr"/>
          <a:lstStyle/>
          <a:p>
            <a:pPr algn="ctr"/>
            <a:endParaRPr lang="zh-CN" altLang="en-US"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26" name="圆角矩形 125"/>
          <p:cNvSpPr/>
          <p:nvPr/>
        </p:nvSpPr>
        <p:spPr>
          <a:xfrm rot="5400000">
            <a:off x="8907888" y="4050502"/>
            <a:ext cx="1460388" cy="3212848"/>
          </a:xfrm>
          <a:prstGeom prst="round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2700000" scaled="1"/>
          </a:gradFill>
          <a:ln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5400000" scaled="0"/>
            </a:gradFill>
          </a:ln>
          <a:effectLst>
            <a:outerShdw blurRad="342900" dist="266700" dir="204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703" tIns="43352" rIns="86703" bIns="43352" rtlCol="0" anchor="ctr"/>
          <a:lstStyle/>
          <a:p>
            <a:pPr algn="ctr"/>
            <a:endParaRPr lang="zh-CN" altLang="en-US"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980325" y="5383713"/>
            <a:ext cx="609368" cy="609547"/>
            <a:chOff x="7451407" y="2036498"/>
            <a:chExt cx="1145254" cy="1145254"/>
          </a:xfrm>
          <a:solidFill>
            <a:srgbClr val="C00000"/>
          </a:solidFill>
        </p:grpSpPr>
        <p:grpSp>
          <p:nvGrpSpPr>
            <p:cNvPr id="104" name="组合 103"/>
            <p:cNvGrpSpPr/>
            <p:nvPr/>
          </p:nvGrpSpPr>
          <p:grpSpPr>
            <a:xfrm>
              <a:off x="7451407" y="2036498"/>
              <a:ext cx="1145254" cy="1145254"/>
              <a:chOff x="3237545" y="4561747"/>
              <a:chExt cx="1146960" cy="1146960"/>
            </a:xfrm>
            <a:grpFill/>
          </p:grpSpPr>
          <p:sp>
            <p:nvSpPr>
              <p:cNvPr id="105" name="圆角矩形 104"/>
              <p:cNvSpPr/>
              <p:nvPr/>
            </p:nvSpPr>
            <p:spPr>
              <a:xfrm>
                <a:off x="3237545" y="4561747"/>
                <a:ext cx="1146960" cy="1146960"/>
              </a:xfrm>
              <a:prstGeom prst="roundRect">
                <a:avLst>
                  <a:gd name="adj" fmla="val 50000"/>
                </a:avLst>
              </a:prstGeom>
              <a:grpFill/>
              <a:ln w="25400">
                <a:noFill/>
              </a:ln>
              <a:effectLst>
                <a:innerShdw blurRad="127000" dist="63500" dir="13500000">
                  <a:schemeClr val="tx1">
                    <a:lumMod val="65000"/>
                    <a:lumOff val="35000"/>
                    <a:alpha val="49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rgbClr val="FFFFFF"/>
                  </a:solidFill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06" name="圆角矩形 105"/>
              <p:cNvSpPr/>
              <p:nvPr/>
            </p:nvSpPr>
            <p:spPr>
              <a:xfrm>
                <a:off x="3351014" y="4675216"/>
                <a:ext cx="920023" cy="92002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50800">
                <a:noFill/>
              </a:ln>
              <a:effectLst>
                <a:outerShdw blurRad="76200" dist="38100" dir="2700000" algn="tl" rotWithShape="0">
                  <a:schemeClr val="tx1">
                    <a:lumMod val="65000"/>
                    <a:lumOff val="35000"/>
                    <a:alpha val="64000"/>
                  </a:schemeClr>
                </a:outerShdw>
              </a:effectLst>
              <a:scene3d>
                <a:camera prst="orthographicFront"/>
                <a:lightRig rig="threePt" dir="t"/>
              </a:scene3d>
              <a:sp3d prstMaterial="softEdge">
                <a:bevelT w="31750" h="63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rgbClr val="FFFFFF"/>
                  </a:solidFill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50" name="Group 20"/>
            <p:cNvGrpSpPr/>
            <p:nvPr/>
          </p:nvGrpSpPr>
          <p:grpSpPr>
            <a:xfrm rot="18953939">
              <a:off x="7792118" y="2371546"/>
              <a:ext cx="484101" cy="493655"/>
              <a:chOff x="7160655" y="2178006"/>
              <a:chExt cx="379359" cy="386846"/>
            </a:xfrm>
            <a:grpFill/>
          </p:grpSpPr>
          <p:sp>
            <p:nvSpPr>
              <p:cNvPr id="51" name="Freeform 36"/>
              <p:cNvSpPr>
                <a:spLocks noEditPoints="1"/>
              </p:cNvSpPr>
              <p:nvPr/>
            </p:nvSpPr>
            <p:spPr bwMode="auto">
              <a:xfrm>
                <a:off x="7277956" y="2178006"/>
                <a:ext cx="262058" cy="262058"/>
              </a:xfrm>
              <a:custGeom>
                <a:avLst/>
                <a:gdLst>
                  <a:gd name="T0" fmla="*/ 65 w 79"/>
                  <a:gd name="T1" fmla="*/ 14 h 79"/>
                  <a:gd name="T2" fmla="*/ 14 w 79"/>
                  <a:gd name="T3" fmla="*/ 14 h 79"/>
                  <a:gd name="T4" fmla="*/ 11 w 79"/>
                  <a:gd name="T5" fmla="*/ 63 h 79"/>
                  <a:gd name="T6" fmla="*/ 11 w 79"/>
                  <a:gd name="T7" fmla="*/ 63 h 79"/>
                  <a:gd name="T8" fmla="*/ 17 w 79"/>
                  <a:gd name="T9" fmla="*/ 68 h 79"/>
                  <a:gd name="T10" fmla="*/ 64 w 79"/>
                  <a:gd name="T11" fmla="*/ 65 h 79"/>
                  <a:gd name="T12" fmla="*/ 65 w 79"/>
                  <a:gd name="T13" fmla="*/ 14 h 79"/>
                  <a:gd name="T14" fmla="*/ 58 w 79"/>
                  <a:gd name="T15" fmla="*/ 59 h 79"/>
                  <a:gd name="T16" fmla="*/ 20 w 79"/>
                  <a:gd name="T17" fmla="*/ 59 h 79"/>
                  <a:gd name="T18" fmla="*/ 20 w 79"/>
                  <a:gd name="T19" fmla="*/ 21 h 79"/>
                  <a:gd name="T20" fmla="*/ 58 w 79"/>
                  <a:gd name="T21" fmla="*/ 21 h 79"/>
                  <a:gd name="T22" fmla="*/ 58 w 79"/>
                  <a:gd name="T23" fmla="*/ 5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9" h="79">
                    <a:moveTo>
                      <a:pt x="65" y="14"/>
                    </a:moveTo>
                    <a:cubicBezTo>
                      <a:pt x="51" y="0"/>
                      <a:pt x="28" y="0"/>
                      <a:pt x="14" y="14"/>
                    </a:cubicBezTo>
                    <a:cubicBezTo>
                      <a:pt x="0" y="28"/>
                      <a:pt x="0" y="49"/>
                      <a:pt x="11" y="63"/>
                    </a:cubicBezTo>
                    <a:cubicBezTo>
                      <a:pt x="11" y="63"/>
                      <a:pt x="11" y="63"/>
                      <a:pt x="11" y="63"/>
                    </a:cubicBezTo>
                    <a:cubicBezTo>
                      <a:pt x="14" y="66"/>
                      <a:pt x="15" y="67"/>
                      <a:pt x="17" y="68"/>
                    </a:cubicBezTo>
                    <a:cubicBezTo>
                      <a:pt x="31" y="79"/>
                      <a:pt x="51" y="78"/>
                      <a:pt x="64" y="65"/>
                    </a:cubicBezTo>
                    <a:cubicBezTo>
                      <a:pt x="78" y="51"/>
                      <a:pt x="79" y="29"/>
                      <a:pt x="65" y="14"/>
                    </a:cubicBezTo>
                    <a:close/>
                    <a:moveTo>
                      <a:pt x="58" y="59"/>
                    </a:moveTo>
                    <a:cubicBezTo>
                      <a:pt x="47" y="69"/>
                      <a:pt x="30" y="69"/>
                      <a:pt x="20" y="59"/>
                    </a:cubicBezTo>
                    <a:cubicBezTo>
                      <a:pt x="9" y="48"/>
                      <a:pt x="9" y="31"/>
                      <a:pt x="20" y="21"/>
                    </a:cubicBezTo>
                    <a:cubicBezTo>
                      <a:pt x="31" y="10"/>
                      <a:pt x="48" y="10"/>
                      <a:pt x="58" y="21"/>
                    </a:cubicBezTo>
                    <a:cubicBezTo>
                      <a:pt x="69" y="31"/>
                      <a:pt x="69" y="48"/>
                      <a:pt x="58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23" tIns="48212" rIns="96423" bIns="48212" numCol="1" anchor="t" anchorCtr="0" compatLnSpc="1"/>
              <a:lstStyle/>
              <a:p>
                <a:endParaRPr lang="en-US">
                  <a:latin typeface="+mn-lt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52" name="Freeform 37"/>
              <p:cNvSpPr/>
              <p:nvPr/>
            </p:nvSpPr>
            <p:spPr bwMode="auto">
              <a:xfrm>
                <a:off x="7160655" y="2400130"/>
                <a:ext cx="159730" cy="164722"/>
              </a:xfrm>
              <a:custGeom>
                <a:avLst/>
                <a:gdLst>
                  <a:gd name="T0" fmla="*/ 0 w 64"/>
                  <a:gd name="T1" fmla="*/ 52 h 66"/>
                  <a:gd name="T2" fmla="*/ 12 w 64"/>
                  <a:gd name="T3" fmla="*/ 66 h 66"/>
                  <a:gd name="T4" fmla="*/ 64 w 64"/>
                  <a:gd name="T5" fmla="*/ 8 h 66"/>
                  <a:gd name="T6" fmla="*/ 55 w 64"/>
                  <a:gd name="T7" fmla="*/ 0 h 66"/>
                  <a:gd name="T8" fmla="*/ 0 w 64"/>
                  <a:gd name="T9" fmla="*/ 5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66">
                    <a:moveTo>
                      <a:pt x="0" y="52"/>
                    </a:moveTo>
                    <a:lnTo>
                      <a:pt x="12" y="66"/>
                    </a:lnTo>
                    <a:lnTo>
                      <a:pt x="64" y="8"/>
                    </a:lnTo>
                    <a:lnTo>
                      <a:pt x="55" y="0"/>
                    </a:lnTo>
                    <a:lnTo>
                      <a:pt x="0" y="5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23" tIns="48212" rIns="96423" bIns="48212" numCol="1" anchor="t" anchorCtr="0" compatLnSpc="1"/>
              <a:lstStyle/>
              <a:p>
                <a:endParaRPr lang="en-US">
                  <a:latin typeface="+mn-lt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53" name="Freeform 38"/>
              <p:cNvSpPr/>
              <p:nvPr/>
            </p:nvSpPr>
            <p:spPr bwMode="auto">
              <a:xfrm>
                <a:off x="7412728" y="2265358"/>
                <a:ext cx="99831" cy="119797"/>
              </a:xfrm>
              <a:custGeom>
                <a:avLst/>
                <a:gdLst>
                  <a:gd name="T0" fmla="*/ 16 w 30"/>
                  <a:gd name="T1" fmla="*/ 0 h 36"/>
                  <a:gd name="T2" fmla="*/ 0 w 30"/>
                  <a:gd name="T3" fmla="*/ 34 h 36"/>
                  <a:gd name="T4" fmla="*/ 6 w 30"/>
                  <a:gd name="T5" fmla="*/ 36 h 36"/>
                  <a:gd name="T6" fmla="*/ 16 w 30"/>
                  <a:gd name="T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36">
                    <a:moveTo>
                      <a:pt x="16" y="0"/>
                    </a:moveTo>
                    <a:cubicBezTo>
                      <a:pt x="20" y="26"/>
                      <a:pt x="0" y="34"/>
                      <a:pt x="0" y="34"/>
                    </a:cubicBezTo>
                    <a:cubicBezTo>
                      <a:pt x="6" y="36"/>
                      <a:pt x="6" y="36"/>
                      <a:pt x="6" y="36"/>
                    </a:cubicBezTo>
                    <a:cubicBezTo>
                      <a:pt x="30" y="21"/>
                      <a:pt x="16" y="0"/>
                      <a:pt x="1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23" tIns="48212" rIns="96423" bIns="48212" numCol="1" anchor="t" anchorCtr="0" compatLnSpc="1"/>
              <a:lstStyle/>
              <a:p>
                <a:endParaRPr lang="en-US">
                  <a:latin typeface="+mn-lt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" name="组合 2"/>
          <p:cNvGrpSpPr/>
          <p:nvPr/>
        </p:nvGrpSpPr>
        <p:grpSpPr>
          <a:xfrm>
            <a:off x="4549414" y="5383713"/>
            <a:ext cx="609368" cy="609547"/>
            <a:chOff x="7451407" y="3523139"/>
            <a:chExt cx="1145254" cy="1145254"/>
          </a:xfrm>
          <a:solidFill>
            <a:srgbClr val="C00000"/>
          </a:solidFill>
        </p:grpSpPr>
        <p:grpSp>
          <p:nvGrpSpPr>
            <p:cNvPr id="107" name="组合 106"/>
            <p:cNvGrpSpPr/>
            <p:nvPr/>
          </p:nvGrpSpPr>
          <p:grpSpPr>
            <a:xfrm>
              <a:off x="7451407" y="3523139"/>
              <a:ext cx="1145254" cy="1145254"/>
              <a:chOff x="3237545" y="4561747"/>
              <a:chExt cx="1146960" cy="1146960"/>
            </a:xfrm>
            <a:grpFill/>
          </p:grpSpPr>
          <p:sp>
            <p:nvSpPr>
              <p:cNvPr id="108" name="圆角矩形 107"/>
              <p:cNvSpPr/>
              <p:nvPr/>
            </p:nvSpPr>
            <p:spPr>
              <a:xfrm>
                <a:off x="3237545" y="4561747"/>
                <a:ext cx="1146960" cy="1146960"/>
              </a:xfrm>
              <a:prstGeom prst="roundRect">
                <a:avLst>
                  <a:gd name="adj" fmla="val 50000"/>
                </a:avLst>
              </a:prstGeom>
              <a:grpFill/>
              <a:ln w="25400">
                <a:noFill/>
              </a:ln>
              <a:effectLst>
                <a:innerShdw blurRad="127000" dist="63500" dir="13500000">
                  <a:schemeClr val="tx1">
                    <a:lumMod val="65000"/>
                    <a:lumOff val="35000"/>
                    <a:alpha val="49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rgbClr val="FFFFFF"/>
                  </a:solidFill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09" name="圆角矩形 108"/>
              <p:cNvSpPr/>
              <p:nvPr/>
            </p:nvSpPr>
            <p:spPr>
              <a:xfrm>
                <a:off x="3351014" y="4675216"/>
                <a:ext cx="920023" cy="92002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50800">
                <a:noFill/>
              </a:ln>
              <a:effectLst>
                <a:outerShdw blurRad="76200" dist="38100" dir="2700000" algn="tl" rotWithShape="0">
                  <a:schemeClr val="tx1">
                    <a:lumMod val="65000"/>
                    <a:lumOff val="35000"/>
                    <a:alpha val="64000"/>
                  </a:schemeClr>
                </a:outerShdw>
              </a:effectLst>
              <a:scene3d>
                <a:camera prst="orthographicFront"/>
                <a:lightRig rig="threePt" dir="t"/>
              </a:scene3d>
              <a:sp3d prstMaterial="softEdge">
                <a:bevelT w="31750" h="63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rgbClr val="FFFFFF"/>
                  </a:solidFill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58" name="Group 31"/>
            <p:cNvGrpSpPr/>
            <p:nvPr/>
          </p:nvGrpSpPr>
          <p:grpSpPr>
            <a:xfrm>
              <a:off x="7770693" y="3964371"/>
              <a:ext cx="483522" cy="301117"/>
              <a:chOff x="2942785" y="3296116"/>
              <a:chExt cx="416796" cy="259561"/>
            </a:xfrm>
            <a:grpFill/>
          </p:grpSpPr>
          <p:sp>
            <p:nvSpPr>
              <p:cNvPr id="59" name="Freeform 95"/>
              <p:cNvSpPr>
                <a:spLocks noEditPoints="1"/>
              </p:cNvSpPr>
              <p:nvPr/>
            </p:nvSpPr>
            <p:spPr bwMode="auto">
              <a:xfrm>
                <a:off x="2942785" y="3296116"/>
                <a:ext cx="416796" cy="259561"/>
              </a:xfrm>
              <a:custGeom>
                <a:avLst/>
                <a:gdLst>
                  <a:gd name="T0" fmla="*/ 113 w 125"/>
                  <a:gd name="T1" fmla="*/ 18 h 78"/>
                  <a:gd name="T2" fmla="*/ 113 w 125"/>
                  <a:gd name="T3" fmla="*/ 0 h 78"/>
                  <a:gd name="T4" fmla="*/ 0 w 125"/>
                  <a:gd name="T5" fmla="*/ 0 h 78"/>
                  <a:gd name="T6" fmla="*/ 0 w 125"/>
                  <a:gd name="T7" fmla="*/ 78 h 78"/>
                  <a:gd name="T8" fmla="*/ 113 w 125"/>
                  <a:gd name="T9" fmla="*/ 78 h 78"/>
                  <a:gd name="T10" fmla="*/ 113 w 125"/>
                  <a:gd name="T11" fmla="*/ 60 h 78"/>
                  <a:gd name="T12" fmla="*/ 125 w 125"/>
                  <a:gd name="T13" fmla="*/ 54 h 78"/>
                  <a:gd name="T14" fmla="*/ 125 w 125"/>
                  <a:gd name="T15" fmla="*/ 25 h 78"/>
                  <a:gd name="T16" fmla="*/ 113 w 125"/>
                  <a:gd name="T17" fmla="*/ 18 h 78"/>
                  <a:gd name="T18" fmla="*/ 104 w 125"/>
                  <a:gd name="T19" fmla="*/ 68 h 78"/>
                  <a:gd name="T20" fmla="*/ 10 w 125"/>
                  <a:gd name="T21" fmla="*/ 68 h 78"/>
                  <a:gd name="T22" fmla="*/ 10 w 125"/>
                  <a:gd name="T23" fmla="*/ 9 h 78"/>
                  <a:gd name="T24" fmla="*/ 104 w 125"/>
                  <a:gd name="T25" fmla="*/ 9 h 78"/>
                  <a:gd name="T26" fmla="*/ 104 w 125"/>
                  <a:gd name="T27" fmla="*/ 6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5" h="78">
                    <a:moveTo>
                      <a:pt x="113" y="18"/>
                    </a:moveTo>
                    <a:cubicBezTo>
                      <a:pt x="113" y="0"/>
                      <a:pt x="113" y="0"/>
                      <a:pt x="11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113" y="78"/>
                      <a:pt x="113" y="78"/>
                      <a:pt x="113" y="78"/>
                    </a:cubicBezTo>
                    <a:cubicBezTo>
                      <a:pt x="113" y="60"/>
                      <a:pt x="113" y="60"/>
                      <a:pt x="113" y="60"/>
                    </a:cubicBezTo>
                    <a:cubicBezTo>
                      <a:pt x="117" y="60"/>
                      <a:pt x="125" y="61"/>
                      <a:pt x="125" y="54"/>
                    </a:cubicBezTo>
                    <a:cubicBezTo>
                      <a:pt x="125" y="25"/>
                      <a:pt x="125" y="25"/>
                      <a:pt x="125" y="25"/>
                    </a:cubicBezTo>
                    <a:cubicBezTo>
                      <a:pt x="125" y="17"/>
                      <a:pt x="116" y="18"/>
                      <a:pt x="113" y="18"/>
                    </a:cubicBezTo>
                    <a:close/>
                    <a:moveTo>
                      <a:pt x="104" y="68"/>
                    </a:moveTo>
                    <a:cubicBezTo>
                      <a:pt x="10" y="68"/>
                      <a:pt x="10" y="68"/>
                      <a:pt x="10" y="68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4" y="9"/>
                      <a:pt x="104" y="9"/>
                      <a:pt x="104" y="9"/>
                    </a:cubicBezTo>
                    <a:lnTo>
                      <a:pt x="104" y="6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23" tIns="48212" rIns="96423" bIns="48212" numCol="1" anchor="t" anchorCtr="0" compatLnSpc="1"/>
              <a:lstStyle/>
              <a:p>
                <a:endParaRPr lang="en-US">
                  <a:latin typeface="+mn-lt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60" name="Rectangle 96"/>
              <p:cNvSpPr>
                <a:spLocks noChangeArrowheads="1"/>
              </p:cNvSpPr>
              <p:nvPr/>
            </p:nvSpPr>
            <p:spPr bwMode="auto">
              <a:xfrm>
                <a:off x="3000187" y="3351023"/>
                <a:ext cx="79865" cy="14475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6423" tIns="48212" rIns="96423" bIns="48212" numCol="1" anchor="t" anchorCtr="0" compatLnSpc="1"/>
              <a:lstStyle/>
              <a:p>
                <a:endParaRPr lang="en-US">
                  <a:latin typeface="+mn-lt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61" name="Rectangle 97"/>
              <p:cNvSpPr>
                <a:spLocks noChangeArrowheads="1"/>
              </p:cNvSpPr>
              <p:nvPr/>
            </p:nvSpPr>
            <p:spPr bwMode="auto">
              <a:xfrm>
                <a:off x="3092532" y="3351023"/>
                <a:ext cx="77370" cy="14475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6423" tIns="48212" rIns="96423" bIns="48212" numCol="1" anchor="t" anchorCtr="0" compatLnSpc="1"/>
              <a:lstStyle/>
              <a:p>
                <a:endParaRPr lang="en-US">
                  <a:latin typeface="+mn-lt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4" name="组合 3"/>
          <p:cNvGrpSpPr/>
          <p:nvPr/>
        </p:nvGrpSpPr>
        <p:grpSpPr>
          <a:xfrm>
            <a:off x="8107626" y="5383713"/>
            <a:ext cx="609368" cy="609547"/>
            <a:chOff x="7451407" y="5079735"/>
            <a:chExt cx="1145254" cy="1145254"/>
          </a:xfrm>
          <a:solidFill>
            <a:srgbClr val="C00000"/>
          </a:solidFill>
        </p:grpSpPr>
        <p:grpSp>
          <p:nvGrpSpPr>
            <p:cNvPr id="110" name="组合 109"/>
            <p:cNvGrpSpPr/>
            <p:nvPr/>
          </p:nvGrpSpPr>
          <p:grpSpPr>
            <a:xfrm>
              <a:off x="7451407" y="5079735"/>
              <a:ext cx="1145254" cy="1145254"/>
              <a:chOff x="3237545" y="4561747"/>
              <a:chExt cx="1146960" cy="1146960"/>
            </a:xfrm>
            <a:grpFill/>
          </p:grpSpPr>
          <p:sp>
            <p:nvSpPr>
              <p:cNvPr id="111" name="圆角矩形 110"/>
              <p:cNvSpPr/>
              <p:nvPr/>
            </p:nvSpPr>
            <p:spPr>
              <a:xfrm>
                <a:off x="3237545" y="4561747"/>
                <a:ext cx="1146960" cy="1146960"/>
              </a:xfrm>
              <a:prstGeom prst="roundRect">
                <a:avLst>
                  <a:gd name="adj" fmla="val 50000"/>
                </a:avLst>
              </a:prstGeom>
              <a:grpFill/>
              <a:ln w="25400">
                <a:noFill/>
              </a:ln>
              <a:effectLst>
                <a:innerShdw blurRad="127000" dist="63500" dir="13500000">
                  <a:schemeClr val="tx1">
                    <a:lumMod val="65000"/>
                    <a:lumOff val="35000"/>
                    <a:alpha val="49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rgbClr val="FFFFFF"/>
                  </a:solidFill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12" name="圆角矩形 111"/>
              <p:cNvSpPr/>
              <p:nvPr/>
            </p:nvSpPr>
            <p:spPr>
              <a:xfrm>
                <a:off x="3351014" y="4675216"/>
                <a:ext cx="920023" cy="92002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50800">
                <a:noFill/>
              </a:ln>
              <a:effectLst>
                <a:outerShdw blurRad="76200" dist="38100" dir="2700000" algn="tl" rotWithShape="0">
                  <a:schemeClr val="tx1">
                    <a:lumMod val="65000"/>
                    <a:lumOff val="35000"/>
                    <a:alpha val="64000"/>
                  </a:schemeClr>
                </a:outerShdw>
              </a:effectLst>
              <a:scene3d>
                <a:camera prst="orthographicFront"/>
                <a:lightRig rig="threePt" dir="t"/>
              </a:scene3d>
              <a:sp3d prstMaterial="softEdge">
                <a:bevelT w="31750" h="63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rgbClr val="FFFFFF"/>
                  </a:solidFill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66" name="Group 23"/>
            <p:cNvGrpSpPr/>
            <p:nvPr/>
          </p:nvGrpSpPr>
          <p:grpSpPr>
            <a:xfrm>
              <a:off x="7845393" y="5437972"/>
              <a:ext cx="451672" cy="393765"/>
              <a:chOff x="7540014" y="4306907"/>
              <a:chExt cx="389342" cy="339426"/>
            </a:xfrm>
            <a:grpFill/>
          </p:grpSpPr>
          <p:sp>
            <p:nvSpPr>
              <p:cNvPr id="67" name="Freeform 110"/>
              <p:cNvSpPr/>
              <p:nvPr/>
            </p:nvSpPr>
            <p:spPr bwMode="auto">
              <a:xfrm>
                <a:off x="7799575" y="4409234"/>
                <a:ext cx="102328" cy="102328"/>
              </a:xfrm>
              <a:custGeom>
                <a:avLst/>
                <a:gdLst>
                  <a:gd name="T0" fmla="*/ 0 w 41"/>
                  <a:gd name="T1" fmla="*/ 39 h 41"/>
                  <a:gd name="T2" fmla="*/ 3 w 41"/>
                  <a:gd name="T3" fmla="*/ 41 h 41"/>
                  <a:gd name="T4" fmla="*/ 41 w 41"/>
                  <a:gd name="T5" fmla="*/ 3 h 41"/>
                  <a:gd name="T6" fmla="*/ 39 w 41"/>
                  <a:gd name="T7" fmla="*/ 0 h 41"/>
                  <a:gd name="T8" fmla="*/ 0 w 41"/>
                  <a:gd name="T9" fmla="*/ 3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1">
                    <a:moveTo>
                      <a:pt x="0" y="39"/>
                    </a:moveTo>
                    <a:lnTo>
                      <a:pt x="3" y="41"/>
                    </a:lnTo>
                    <a:lnTo>
                      <a:pt x="41" y="3"/>
                    </a:lnTo>
                    <a:lnTo>
                      <a:pt x="39" y="0"/>
                    </a:lnTo>
                    <a:lnTo>
                      <a:pt x="0" y="3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23" tIns="48212" rIns="96423" bIns="48212" numCol="1" anchor="t" anchorCtr="0" compatLnSpc="1"/>
              <a:lstStyle/>
              <a:p>
                <a:endParaRPr lang="en-US">
                  <a:latin typeface="+mn-lt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68" name="Freeform 111"/>
              <p:cNvSpPr/>
              <p:nvPr/>
            </p:nvSpPr>
            <p:spPr bwMode="auto">
              <a:xfrm>
                <a:off x="7777112" y="4381780"/>
                <a:ext cx="109814" cy="114806"/>
              </a:xfrm>
              <a:custGeom>
                <a:avLst/>
                <a:gdLst>
                  <a:gd name="T0" fmla="*/ 37 w 44"/>
                  <a:gd name="T1" fmla="*/ 0 h 46"/>
                  <a:gd name="T2" fmla="*/ 0 w 44"/>
                  <a:gd name="T3" fmla="*/ 39 h 46"/>
                  <a:gd name="T4" fmla="*/ 6 w 44"/>
                  <a:gd name="T5" fmla="*/ 46 h 46"/>
                  <a:gd name="T6" fmla="*/ 44 w 44"/>
                  <a:gd name="T7" fmla="*/ 8 h 46"/>
                  <a:gd name="T8" fmla="*/ 37 w 44"/>
                  <a:gd name="T9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6">
                    <a:moveTo>
                      <a:pt x="37" y="0"/>
                    </a:moveTo>
                    <a:lnTo>
                      <a:pt x="0" y="39"/>
                    </a:lnTo>
                    <a:lnTo>
                      <a:pt x="6" y="46"/>
                    </a:lnTo>
                    <a:lnTo>
                      <a:pt x="44" y="8"/>
                    </a:lnTo>
                    <a:lnTo>
                      <a:pt x="3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23" tIns="48212" rIns="96423" bIns="48212" numCol="1" anchor="t" anchorCtr="0" compatLnSpc="1"/>
              <a:lstStyle/>
              <a:p>
                <a:endParaRPr lang="en-US">
                  <a:latin typeface="+mn-lt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69" name="Freeform 112"/>
              <p:cNvSpPr/>
              <p:nvPr/>
            </p:nvSpPr>
            <p:spPr bwMode="auto">
              <a:xfrm>
                <a:off x="7757146" y="4366805"/>
                <a:ext cx="104823" cy="104823"/>
              </a:xfrm>
              <a:custGeom>
                <a:avLst/>
                <a:gdLst>
                  <a:gd name="T0" fmla="*/ 0 w 42"/>
                  <a:gd name="T1" fmla="*/ 38 h 42"/>
                  <a:gd name="T2" fmla="*/ 4 w 42"/>
                  <a:gd name="T3" fmla="*/ 42 h 42"/>
                  <a:gd name="T4" fmla="*/ 42 w 42"/>
                  <a:gd name="T5" fmla="*/ 4 h 42"/>
                  <a:gd name="T6" fmla="*/ 38 w 42"/>
                  <a:gd name="T7" fmla="*/ 0 h 42"/>
                  <a:gd name="T8" fmla="*/ 0 w 42"/>
                  <a:gd name="T9" fmla="*/ 38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42">
                    <a:moveTo>
                      <a:pt x="0" y="38"/>
                    </a:moveTo>
                    <a:lnTo>
                      <a:pt x="4" y="42"/>
                    </a:lnTo>
                    <a:lnTo>
                      <a:pt x="42" y="4"/>
                    </a:lnTo>
                    <a:lnTo>
                      <a:pt x="38" y="0"/>
                    </a:lnTo>
                    <a:lnTo>
                      <a:pt x="0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23" tIns="48212" rIns="96423" bIns="48212" numCol="1" anchor="t" anchorCtr="0" compatLnSpc="1"/>
              <a:lstStyle/>
              <a:p>
                <a:endParaRPr lang="en-US">
                  <a:latin typeface="+mn-lt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70" name="Freeform 113"/>
              <p:cNvSpPr/>
              <p:nvPr/>
            </p:nvSpPr>
            <p:spPr bwMode="auto">
              <a:xfrm>
                <a:off x="7729693" y="4469133"/>
                <a:ext cx="69882" cy="69882"/>
              </a:xfrm>
              <a:custGeom>
                <a:avLst/>
                <a:gdLst>
                  <a:gd name="T0" fmla="*/ 28 w 28"/>
                  <a:gd name="T1" fmla="*/ 20 h 28"/>
                  <a:gd name="T2" fmla="*/ 8 w 28"/>
                  <a:gd name="T3" fmla="*/ 0 h 28"/>
                  <a:gd name="T4" fmla="*/ 0 w 28"/>
                  <a:gd name="T5" fmla="*/ 20 h 28"/>
                  <a:gd name="T6" fmla="*/ 9 w 28"/>
                  <a:gd name="T7" fmla="*/ 28 h 28"/>
                  <a:gd name="T8" fmla="*/ 28 w 28"/>
                  <a:gd name="T9" fmla="*/ 2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8">
                    <a:moveTo>
                      <a:pt x="28" y="20"/>
                    </a:moveTo>
                    <a:lnTo>
                      <a:pt x="8" y="0"/>
                    </a:lnTo>
                    <a:lnTo>
                      <a:pt x="0" y="20"/>
                    </a:lnTo>
                    <a:lnTo>
                      <a:pt x="9" y="28"/>
                    </a:lnTo>
                    <a:lnTo>
                      <a:pt x="28" y="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23" tIns="48212" rIns="96423" bIns="48212" numCol="1" anchor="t" anchorCtr="0" compatLnSpc="1"/>
              <a:lstStyle/>
              <a:p>
                <a:endParaRPr lang="en-US">
                  <a:latin typeface="+mn-lt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71" name="Freeform 114"/>
              <p:cNvSpPr/>
              <p:nvPr/>
            </p:nvSpPr>
            <p:spPr bwMode="auto">
              <a:xfrm>
                <a:off x="7712222" y="4526535"/>
                <a:ext cx="34941" cy="32446"/>
              </a:xfrm>
              <a:custGeom>
                <a:avLst/>
                <a:gdLst>
                  <a:gd name="T0" fmla="*/ 0 w 14"/>
                  <a:gd name="T1" fmla="*/ 13 h 13"/>
                  <a:gd name="T2" fmla="*/ 14 w 14"/>
                  <a:gd name="T3" fmla="*/ 6 h 13"/>
                  <a:gd name="T4" fmla="*/ 6 w 14"/>
                  <a:gd name="T5" fmla="*/ 0 h 13"/>
                  <a:gd name="T6" fmla="*/ 0 w 14"/>
                  <a:gd name="T7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3">
                    <a:moveTo>
                      <a:pt x="0" y="13"/>
                    </a:moveTo>
                    <a:lnTo>
                      <a:pt x="14" y="6"/>
                    </a:lnTo>
                    <a:lnTo>
                      <a:pt x="6" y="0"/>
                    </a:lnTo>
                    <a:lnTo>
                      <a:pt x="0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23" tIns="48212" rIns="96423" bIns="48212" numCol="1" anchor="t" anchorCtr="0" compatLnSpc="1"/>
              <a:lstStyle/>
              <a:p>
                <a:endParaRPr lang="en-US">
                  <a:latin typeface="+mn-lt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72" name="Freeform 115"/>
              <p:cNvSpPr/>
              <p:nvPr/>
            </p:nvSpPr>
            <p:spPr bwMode="auto">
              <a:xfrm>
                <a:off x="7859474" y="4341848"/>
                <a:ext cx="69882" cy="69882"/>
              </a:xfrm>
              <a:custGeom>
                <a:avLst/>
                <a:gdLst>
                  <a:gd name="T0" fmla="*/ 7 w 28"/>
                  <a:gd name="T1" fmla="*/ 0 h 28"/>
                  <a:gd name="T2" fmla="*/ 0 w 28"/>
                  <a:gd name="T3" fmla="*/ 8 h 28"/>
                  <a:gd name="T4" fmla="*/ 20 w 28"/>
                  <a:gd name="T5" fmla="*/ 28 h 28"/>
                  <a:gd name="T6" fmla="*/ 28 w 28"/>
                  <a:gd name="T7" fmla="*/ 20 h 28"/>
                  <a:gd name="T8" fmla="*/ 7 w 28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8">
                    <a:moveTo>
                      <a:pt x="7" y="0"/>
                    </a:moveTo>
                    <a:lnTo>
                      <a:pt x="0" y="8"/>
                    </a:lnTo>
                    <a:lnTo>
                      <a:pt x="20" y="28"/>
                    </a:lnTo>
                    <a:lnTo>
                      <a:pt x="28" y="20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23" tIns="48212" rIns="96423" bIns="48212" numCol="1" anchor="t" anchorCtr="0" compatLnSpc="1"/>
              <a:lstStyle/>
              <a:p>
                <a:endParaRPr lang="en-US">
                  <a:latin typeface="+mn-lt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73" name="Freeform 116"/>
              <p:cNvSpPr/>
              <p:nvPr/>
            </p:nvSpPr>
            <p:spPr bwMode="auto">
              <a:xfrm>
                <a:off x="7540014" y="4306907"/>
                <a:ext cx="279527" cy="339426"/>
              </a:xfrm>
              <a:custGeom>
                <a:avLst/>
                <a:gdLst>
                  <a:gd name="T0" fmla="*/ 104 w 112"/>
                  <a:gd name="T1" fmla="*/ 101 h 136"/>
                  <a:gd name="T2" fmla="*/ 83 w 112"/>
                  <a:gd name="T3" fmla="*/ 101 h 136"/>
                  <a:gd name="T4" fmla="*/ 83 w 112"/>
                  <a:gd name="T5" fmla="*/ 129 h 136"/>
                  <a:gd name="T6" fmla="*/ 7 w 112"/>
                  <a:gd name="T7" fmla="*/ 129 h 136"/>
                  <a:gd name="T8" fmla="*/ 7 w 112"/>
                  <a:gd name="T9" fmla="*/ 32 h 136"/>
                  <a:gd name="T10" fmla="*/ 104 w 112"/>
                  <a:gd name="T11" fmla="*/ 32 h 136"/>
                  <a:gd name="T12" fmla="*/ 104 w 112"/>
                  <a:gd name="T13" fmla="*/ 40 h 136"/>
                  <a:gd name="T14" fmla="*/ 112 w 112"/>
                  <a:gd name="T15" fmla="*/ 32 h 136"/>
                  <a:gd name="T16" fmla="*/ 112 w 112"/>
                  <a:gd name="T17" fmla="*/ 6 h 136"/>
                  <a:gd name="T18" fmla="*/ 97 w 112"/>
                  <a:gd name="T19" fmla="*/ 6 h 136"/>
                  <a:gd name="T20" fmla="*/ 97 w 112"/>
                  <a:gd name="T21" fmla="*/ 20 h 136"/>
                  <a:gd name="T22" fmla="*/ 95 w 112"/>
                  <a:gd name="T23" fmla="*/ 20 h 136"/>
                  <a:gd name="T24" fmla="*/ 95 w 112"/>
                  <a:gd name="T25" fmla="*/ 0 h 136"/>
                  <a:gd name="T26" fmla="*/ 89 w 112"/>
                  <a:gd name="T27" fmla="*/ 0 h 136"/>
                  <a:gd name="T28" fmla="*/ 89 w 112"/>
                  <a:gd name="T29" fmla="*/ 20 h 136"/>
                  <a:gd name="T30" fmla="*/ 87 w 112"/>
                  <a:gd name="T31" fmla="*/ 20 h 136"/>
                  <a:gd name="T32" fmla="*/ 87 w 112"/>
                  <a:gd name="T33" fmla="*/ 6 h 136"/>
                  <a:gd name="T34" fmla="*/ 79 w 112"/>
                  <a:gd name="T35" fmla="*/ 6 h 136"/>
                  <a:gd name="T36" fmla="*/ 79 w 112"/>
                  <a:gd name="T37" fmla="*/ 20 h 136"/>
                  <a:gd name="T38" fmla="*/ 76 w 112"/>
                  <a:gd name="T39" fmla="*/ 20 h 136"/>
                  <a:gd name="T40" fmla="*/ 76 w 112"/>
                  <a:gd name="T41" fmla="*/ 0 h 136"/>
                  <a:gd name="T42" fmla="*/ 72 w 112"/>
                  <a:gd name="T43" fmla="*/ 0 h 136"/>
                  <a:gd name="T44" fmla="*/ 72 w 112"/>
                  <a:gd name="T45" fmla="*/ 20 h 136"/>
                  <a:gd name="T46" fmla="*/ 68 w 112"/>
                  <a:gd name="T47" fmla="*/ 20 h 136"/>
                  <a:gd name="T48" fmla="*/ 68 w 112"/>
                  <a:gd name="T49" fmla="*/ 6 h 136"/>
                  <a:gd name="T50" fmla="*/ 60 w 112"/>
                  <a:gd name="T51" fmla="*/ 6 h 136"/>
                  <a:gd name="T52" fmla="*/ 60 w 112"/>
                  <a:gd name="T53" fmla="*/ 20 h 136"/>
                  <a:gd name="T54" fmla="*/ 57 w 112"/>
                  <a:gd name="T55" fmla="*/ 20 h 136"/>
                  <a:gd name="T56" fmla="*/ 57 w 112"/>
                  <a:gd name="T57" fmla="*/ 0 h 136"/>
                  <a:gd name="T58" fmla="*/ 53 w 112"/>
                  <a:gd name="T59" fmla="*/ 0 h 136"/>
                  <a:gd name="T60" fmla="*/ 53 w 112"/>
                  <a:gd name="T61" fmla="*/ 20 h 136"/>
                  <a:gd name="T62" fmla="*/ 51 w 112"/>
                  <a:gd name="T63" fmla="*/ 20 h 136"/>
                  <a:gd name="T64" fmla="*/ 51 w 112"/>
                  <a:gd name="T65" fmla="*/ 6 h 136"/>
                  <a:gd name="T66" fmla="*/ 43 w 112"/>
                  <a:gd name="T67" fmla="*/ 6 h 136"/>
                  <a:gd name="T68" fmla="*/ 43 w 112"/>
                  <a:gd name="T69" fmla="*/ 20 h 136"/>
                  <a:gd name="T70" fmla="*/ 40 w 112"/>
                  <a:gd name="T71" fmla="*/ 20 h 136"/>
                  <a:gd name="T72" fmla="*/ 40 w 112"/>
                  <a:gd name="T73" fmla="*/ 0 h 136"/>
                  <a:gd name="T74" fmla="*/ 35 w 112"/>
                  <a:gd name="T75" fmla="*/ 0 h 136"/>
                  <a:gd name="T76" fmla="*/ 35 w 112"/>
                  <a:gd name="T77" fmla="*/ 20 h 136"/>
                  <a:gd name="T78" fmla="*/ 32 w 112"/>
                  <a:gd name="T79" fmla="*/ 20 h 136"/>
                  <a:gd name="T80" fmla="*/ 32 w 112"/>
                  <a:gd name="T81" fmla="*/ 6 h 136"/>
                  <a:gd name="T82" fmla="*/ 25 w 112"/>
                  <a:gd name="T83" fmla="*/ 6 h 136"/>
                  <a:gd name="T84" fmla="*/ 25 w 112"/>
                  <a:gd name="T85" fmla="*/ 20 h 136"/>
                  <a:gd name="T86" fmla="*/ 23 w 112"/>
                  <a:gd name="T87" fmla="*/ 20 h 136"/>
                  <a:gd name="T88" fmla="*/ 23 w 112"/>
                  <a:gd name="T89" fmla="*/ 0 h 136"/>
                  <a:gd name="T90" fmla="*/ 17 w 112"/>
                  <a:gd name="T91" fmla="*/ 0 h 136"/>
                  <a:gd name="T92" fmla="*/ 17 w 112"/>
                  <a:gd name="T93" fmla="*/ 20 h 136"/>
                  <a:gd name="T94" fmla="*/ 15 w 112"/>
                  <a:gd name="T95" fmla="*/ 20 h 136"/>
                  <a:gd name="T96" fmla="*/ 15 w 112"/>
                  <a:gd name="T97" fmla="*/ 6 h 136"/>
                  <a:gd name="T98" fmla="*/ 0 w 112"/>
                  <a:gd name="T99" fmla="*/ 6 h 136"/>
                  <a:gd name="T100" fmla="*/ 0 w 112"/>
                  <a:gd name="T101" fmla="*/ 24 h 136"/>
                  <a:gd name="T102" fmla="*/ 0 w 112"/>
                  <a:gd name="T103" fmla="*/ 28 h 136"/>
                  <a:gd name="T104" fmla="*/ 0 w 112"/>
                  <a:gd name="T105" fmla="*/ 136 h 136"/>
                  <a:gd name="T106" fmla="*/ 89 w 112"/>
                  <a:gd name="T107" fmla="*/ 136 h 136"/>
                  <a:gd name="T108" fmla="*/ 112 w 112"/>
                  <a:gd name="T109" fmla="*/ 110 h 136"/>
                  <a:gd name="T110" fmla="*/ 112 w 112"/>
                  <a:gd name="T111" fmla="*/ 84 h 136"/>
                  <a:gd name="T112" fmla="*/ 104 w 112"/>
                  <a:gd name="T113" fmla="*/ 92 h 136"/>
                  <a:gd name="T114" fmla="*/ 104 w 112"/>
                  <a:gd name="T115" fmla="*/ 101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12" h="136">
                    <a:moveTo>
                      <a:pt x="104" y="101"/>
                    </a:moveTo>
                    <a:lnTo>
                      <a:pt x="83" y="101"/>
                    </a:lnTo>
                    <a:lnTo>
                      <a:pt x="83" y="129"/>
                    </a:lnTo>
                    <a:lnTo>
                      <a:pt x="7" y="129"/>
                    </a:lnTo>
                    <a:lnTo>
                      <a:pt x="7" y="32"/>
                    </a:lnTo>
                    <a:lnTo>
                      <a:pt x="104" y="32"/>
                    </a:lnTo>
                    <a:lnTo>
                      <a:pt x="104" y="40"/>
                    </a:lnTo>
                    <a:lnTo>
                      <a:pt x="112" y="32"/>
                    </a:lnTo>
                    <a:lnTo>
                      <a:pt x="112" y="6"/>
                    </a:lnTo>
                    <a:lnTo>
                      <a:pt x="97" y="6"/>
                    </a:lnTo>
                    <a:lnTo>
                      <a:pt x="97" y="20"/>
                    </a:lnTo>
                    <a:lnTo>
                      <a:pt x="95" y="20"/>
                    </a:lnTo>
                    <a:lnTo>
                      <a:pt x="95" y="0"/>
                    </a:lnTo>
                    <a:lnTo>
                      <a:pt x="89" y="0"/>
                    </a:lnTo>
                    <a:lnTo>
                      <a:pt x="89" y="20"/>
                    </a:lnTo>
                    <a:lnTo>
                      <a:pt x="87" y="20"/>
                    </a:lnTo>
                    <a:lnTo>
                      <a:pt x="87" y="6"/>
                    </a:lnTo>
                    <a:lnTo>
                      <a:pt x="79" y="6"/>
                    </a:lnTo>
                    <a:lnTo>
                      <a:pt x="79" y="20"/>
                    </a:lnTo>
                    <a:lnTo>
                      <a:pt x="76" y="20"/>
                    </a:lnTo>
                    <a:lnTo>
                      <a:pt x="76" y="0"/>
                    </a:lnTo>
                    <a:lnTo>
                      <a:pt x="72" y="0"/>
                    </a:lnTo>
                    <a:lnTo>
                      <a:pt x="72" y="20"/>
                    </a:lnTo>
                    <a:lnTo>
                      <a:pt x="68" y="20"/>
                    </a:lnTo>
                    <a:lnTo>
                      <a:pt x="68" y="6"/>
                    </a:lnTo>
                    <a:lnTo>
                      <a:pt x="60" y="6"/>
                    </a:lnTo>
                    <a:lnTo>
                      <a:pt x="60" y="20"/>
                    </a:lnTo>
                    <a:lnTo>
                      <a:pt x="57" y="20"/>
                    </a:lnTo>
                    <a:lnTo>
                      <a:pt x="57" y="0"/>
                    </a:lnTo>
                    <a:lnTo>
                      <a:pt x="53" y="0"/>
                    </a:lnTo>
                    <a:lnTo>
                      <a:pt x="53" y="20"/>
                    </a:lnTo>
                    <a:lnTo>
                      <a:pt x="51" y="20"/>
                    </a:lnTo>
                    <a:lnTo>
                      <a:pt x="51" y="6"/>
                    </a:lnTo>
                    <a:lnTo>
                      <a:pt x="43" y="6"/>
                    </a:lnTo>
                    <a:lnTo>
                      <a:pt x="43" y="20"/>
                    </a:lnTo>
                    <a:lnTo>
                      <a:pt x="40" y="20"/>
                    </a:lnTo>
                    <a:lnTo>
                      <a:pt x="40" y="0"/>
                    </a:lnTo>
                    <a:lnTo>
                      <a:pt x="35" y="0"/>
                    </a:lnTo>
                    <a:lnTo>
                      <a:pt x="35" y="20"/>
                    </a:lnTo>
                    <a:lnTo>
                      <a:pt x="32" y="20"/>
                    </a:lnTo>
                    <a:lnTo>
                      <a:pt x="32" y="6"/>
                    </a:lnTo>
                    <a:lnTo>
                      <a:pt x="25" y="6"/>
                    </a:lnTo>
                    <a:lnTo>
                      <a:pt x="25" y="20"/>
                    </a:lnTo>
                    <a:lnTo>
                      <a:pt x="23" y="20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17" y="20"/>
                    </a:lnTo>
                    <a:lnTo>
                      <a:pt x="15" y="20"/>
                    </a:lnTo>
                    <a:lnTo>
                      <a:pt x="15" y="6"/>
                    </a:lnTo>
                    <a:lnTo>
                      <a:pt x="0" y="6"/>
                    </a:lnTo>
                    <a:lnTo>
                      <a:pt x="0" y="24"/>
                    </a:lnTo>
                    <a:lnTo>
                      <a:pt x="0" y="28"/>
                    </a:lnTo>
                    <a:lnTo>
                      <a:pt x="0" y="136"/>
                    </a:lnTo>
                    <a:lnTo>
                      <a:pt x="89" y="136"/>
                    </a:lnTo>
                    <a:lnTo>
                      <a:pt x="112" y="110"/>
                    </a:lnTo>
                    <a:lnTo>
                      <a:pt x="112" y="84"/>
                    </a:lnTo>
                    <a:lnTo>
                      <a:pt x="104" y="92"/>
                    </a:lnTo>
                    <a:lnTo>
                      <a:pt x="104" y="1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23" tIns="48212" rIns="96423" bIns="48212" numCol="1" anchor="t" anchorCtr="0" compatLnSpc="1"/>
              <a:lstStyle/>
              <a:p>
                <a:endParaRPr lang="en-US">
                  <a:latin typeface="+mn-lt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74" name="Rectangle 117"/>
              <p:cNvSpPr>
                <a:spLocks noChangeArrowheads="1"/>
              </p:cNvSpPr>
              <p:nvPr/>
            </p:nvSpPr>
            <p:spPr bwMode="auto">
              <a:xfrm>
                <a:off x="7589930" y="4421713"/>
                <a:ext cx="109814" cy="1747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6423" tIns="48212" rIns="96423" bIns="48212" numCol="1" anchor="t" anchorCtr="0" compatLnSpc="1"/>
              <a:lstStyle/>
              <a:p>
                <a:endParaRPr lang="en-US">
                  <a:latin typeface="+mn-lt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75" name="Rectangle 118"/>
              <p:cNvSpPr>
                <a:spLocks noChangeArrowheads="1"/>
              </p:cNvSpPr>
              <p:nvPr/>
            </p:nvSpPr>
            <p:spPr bwMode="auto">
              <a:xfrm>
                <a:off x="7589930" y="4461645"/>
                <a:ext cx="109814" cy="1747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6423" tIns="48212" rIns="96423" bIns="48212" numCol="1" anchor="t" anchorCtr="0" compatLnSpc="1"/>
              <a:lstStyle/>
              <a:p>
                <a:endParaRPr lang="en-US">
                  <a:latin typeface="+mn-lt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76" name="Rectangle 119"/>
              <p:cNvSpPr>
                <a:spLocks noChangeArrowheads="1"/>
              </p:cNvSpPr>
              <p:nvPr/>
            </p:nvSpPr>
            <p:spPr bwMode="auto">
              <a:xfrm>
                <a:off x="7589930" y="4506569"/>
                <a:ext cx="109814" cy="149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6423" tIns="48212" rIns="96423" bIns="48212" numCol="1" anchor="t" anchorCtr="0" compatLnSpc="1"/>
              <a:lstStyle/>
              <a:p>
                <a:endParaRPr lang="en-US">
                  <a:latin typeface="+mn-lt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77" name="Rectangle 120"/>
              <p:cNvSpPr>
                <a:spLocks noChangeArrowheads="1"/>
              </p:cNvSpPr>
              <p:nvPr/>
            </p:nvSpPr>
            <p:spPr bwMode="auto">
              <a:xfrm>
                <a:off x="7589930" y="4548998"/>
                <a:ext cx="109814" cy="1747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6423" tIns="48212" rIns="96423" bIns="48212" numCol="1" anchor="t" anchorCtr="0" compatLnSpc="1"/>
              <a:lstStyle/>
              <a:p>
                <a:endParaRPr lang="en-US">
                  <a:latin typeface="+mn-lt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</p:grpSp>
      <p:sp>
        <p:nvSpPr>
          <p:cNvPr id="100" name="TextBox 19"/>
          <p:cNvSpPr txBox="1"/>
          <p:nvPr/>
        </p:nvSpPr>
        <p:spPr>
          <a:xfrm>
            <a:off x="1684757" y="5576228"/>
            <a:ext cx="2154318" cy="2076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软雅黑" panose="020B0503020204020204" pitchFamily="34" charset="-122"/>
                <a:cs typeface="+mn-ea"/>
                <a:sym typeface="+mn-lt"/>
              </a:rPr>
              <a:t>输入内容</a:t>
            </a:r>
            <a:endParaRPr lang="zh-CN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101" name="组合 100"/>
          <p:cNvGrpSpPr/>
          <p:nvPr/>
        </p:nvGrpSpPr>
        <p:grpSpPr>
          <a:xfrm>
            <a:off x="1677660" y="5175747"/>
            <a:ext cx="1234328" cy="276860"/>
            <a:chOff x="2245419" y="5721430"/>
            <a:chExt cx="1302000" cy="291953"/>
          </a:xfrm>
        </p:grpSpPr>
        <p:sp>
          <p:nvSpPr>
            <p:cNvPr id="102" name="TextBox 18"/>
            <p:cNvSpPr txBox="1"/>
            <p:nvPr/>
          </p:nvSpPr>
          <p:spPr>
            <a:xfrm>
              <a:off x="2471698" y="5721430"/>
              <a:ext cx="1075721" cy="2919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微软雅黑" panose="020B0503020204020204" pitchFamily="34" charset="-122"/>
                  <a:cs typeface="+mn-ea"/>
                  <a:sym typeface="+mn-lt"/>
                </a:rPr>
                <a:t>输入内容</a:t>
              </a:r>
              <a:endParaRPr lang="zh-CN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03" name="椭圆 102"/>
            <p:cNvSpPr/>
            <p:nvPr/>
          </p:nvSpPr>
          <p:spPr>
            <a:xfrm>
              <a:off x="2245419" y="5772150"/>
              <a:ext cx="148174" cy="14817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80808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113" name="TextBox 19"/>
          <p:cNvSpPr txBox="1"/>
          <p:nvPr/>
        </p:nvSpPr>
        <p:spPr>
          <a:xfrm>
            <a:off x="5265287" y="5618323"/>
            <a:ext cx="2154318" cy="2076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软雅黑" panose="020B0503020204020204" pitchFamily="34" charset="-122"/>
                <a:cs typeface="+mn-ea"/>
                <a:sym typeface="+mn-lt"/>
              </a:rPr>
              <a:t>输入内容</a:t>
            </a:r>
            <a:endParaRPr lang="zh-CN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114" name="组合 113"/>
          <p:cNvGrpSpPr/>
          <p:nvPr/>
        </p:nvGrpSpPr>
        <p:grpSpPr>
          <a:xfrm>
            <a:off x="5258191" y="5217842"/>
            <a:ext cx="1234328" cy="276860"/>
            <a:chOff x="2245419" y="5721430"/>
            <a:chExt cx="1302000" cy="291953"/>
          </a:xfrm>
        </p:grpSpPr>
        <p:sp>
          <p:nvSpPr>
            <p:cNvPr id="115" name="TextBox 18"/>
            <p:cNvSpPr txBox="1"/>
            <p:nvPr/>
          </p:nvSpPr>
          <p:spPr>
            <a:xfrm>
              <a:off x="2471698" y="5721430"/>
              <a:ext cx="1075721" cy="2919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微软雅黑" panose="020B0503020204020204" pitchFamily="34" charset="-122"/>
                  <a:cs typeface="+mn-ea"/>
                  <a:sym typeface="+mn-lt"/>
                </a:rPr>
                <a:t>输入内容</a:t>
              </a:r>
              <a:endParaRPr lang="zh-CN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16" name="椭圆 115"/>
            <p:cNvSpPr/>
            <p:nvPr/>
          </p:nvSpPr>
          <p:spPr>
            <a:xfrm>
              <a:off x="2245419" y="5772150"/>
              <a:ext cx="148174" cy="14817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80808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117" name="TextBox 19"/>
          <p:cNvSpPr txBox="1"/>
          <p:nvPr/>
        </p:nvSpPr>
        <p:spPr>
          <a:xfrm>
            <a:off x="8948521" y="5576228"/>
            <a:ext cx="2154318" cy="2076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软雅黑" panose="020B0503020204020204" pitchFamily="34" charset="-122"/>
                <a:cs typeface="+mn-ea"/>
                <a:sym typeface="+mn-lt"/>
              </a:rPr>
              <a:t>输入内容</a:t>
            </a:r>
            <a:endParaRPr lang="zh-CN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118" name="组合 117"/>
          <p:cNvGrpSpPr/>
          <p:nvPr/>
        </p:nvGrpSpPr>
        <p:grpSpPr>
          <a:xfrm>
            <a:off x="8941425" y="5175747"/>
            <a:ext cx="1234328" cy="276860"/>
            <a:chOff x="2245419" y="5721430"/>
            <a:chExt cx="1302000" cy="291953"/>
          </a:xfrm>
        </p:grpSpPr>
        <p:sp>
          <p:nvSpPr>
            <p:cNvPr id="119" name="TextBox 18"/>
            <p:cNvSpPr txBox="1"/>
            <p:nvPr/>
          </p:nvSpPr>
          <p:spPr>
            <a:xfrm>
              <a:off x="2471698" y="5721430"/>
              <a:ext cx="1075721" cy="2919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微软雅黑" panose="020B0503020204020204" pitchFamily="34" charset="-122"/>
                  <a:cs typeface="+mn-ea"/>
                  <a:sym typeface="+mn-lt"/>
                </a:rPr>
                <a:t>输入内容</a:t>
              </a:r>
              <a:endParaRPr lang="zh-CN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20" name="椭圆 119"/>
            <p:cNvSpPr/>
            <p:nvPr/>
          </p:nvSpPr>
          <p:spPr>
            <a:xfrm>
              <a:off x="2245419" y="5772150"/>
              <a:ext cx="148174" cy="14817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80808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pic>
        <p:nvPicPr>
          <p:cNvPr id="15" name="图片 14" descr="9.竞慧楼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4690" y="2343785"/>
            <a:ext cx="3338195" cy="2098675"/>
          </a:xfrm>
          <a:prstGeom prst="rect">
            <a:avLst/>
          </a:prstGeom>
        </p:spPr>
      </p:pic>
      <p:pic>
        <p:nvPicPr>
          <p:cNvPr id="16" name="图片 15" descr="/private/var/folders/g_/lbsh_h6s3pd5_t_hfb0b89m40000gn/T/com.kingsoft.wpsoffice.mac/picturecompress_20230826132526/output_1.jpgoutput_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9890" y="2332355"/>
            <a:ext cx="3173095" cy="2115820"/>
          </a:xfrm>
          <a:prstGeom prst="rect">
            <a:avLst/>
          </a:prstGeom>
        </p:spPr>
      </p:pic>
      <p:pic>
        <p:nvPicPr>
          <p:cNvPr id="17" name="图片 16" descr="/private/var/folders/g_/lbsh_h6s3pd5_t_hfb0b89m40000gn/T/com.kingsoft.wpsoffice.mac/picturecompress_20230826132526/output_2.jpgoutput_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5795" y="2332355"/>
            <a:ext cx="3173095" cy="2115185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838200" y="934720"/>
            <a:ext cx="10444480" cy="549275"/>
            <a:chOff x="1320" y="1133"/>
            <a:chExt cx="16448" cy="865"/>
          </a:xfrm>
        </p:grpSpPr>
        <p:cxnSp>
          <p:nvCxnSpPr>
            <p:cNvPr id="7" name="直接连接符 6"/>
            <p:cNvCxnSpPr/>
            <p:nvPr/>
          </p:nvCxnSpPr>
          <p:spPr>
            <a:xfrm>
              <a:off x="1320" y="1998"/>
              <a:ext cx="16448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77"/>
            <p:cNvSpPr txBox="1"/>
            <p:nvPr/>
          </p:nvSpPr>
          <p:spPr>
            <a:xfrm>
              <a:off x="6877" y="1133"/>
              <a:ext cx="5474" cy="796"/>
            </a:xfrm>
            <a:prstGeom prst="rect">
              <a:avLst/>
            </a:prstGeom>
            <a:noFill/>
          </p:spPr>
          <p:txBody>
            <a:bodyPr wrap="square" lIns="91393" tIns="45697" rIns="91393" bIns="45697" rtlCol="0">
              <a:spAutoFit/>
            </a:bodyPr>
            <a:lstStyle/>
            <a:p>
              <a:pPr algn="ctr">
                <a:buNone/>
              </a:pPr>
              <a:r>
                <a:rPr lang="zh-CN" altLang="en-US" sz="2700" b="1" dirty="0" smtClean="0">
                  <a:solidFill>
                    <a:srgbClr val="C00000"/>
                  </a:solidFill>
                  <a:latin typeface="+mn-lt"/>
                  <a:ea typeface="微软雅黑" panose="020B0503020204020204" pitchFamily="34" charset="-122"/>
                  <a:cs typeface="+mn-ea"/>
                  <a:sym typeface="+mn-lt"/>
                </a:rPr>
                <a:t>输入内容</a:t>
              </a:r>
              <a:endParaRPr lang="zh-CN" altLang="en-US" sz="2700" b="1" dirty="0" smtClean="0">
                <a:solidFill>
                  <a:srgbClr val="C00000"/>
                </a:solidFill>
                <a:latin typeface="+mn-lt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pic>
        <p:nvPicPr>
          <p:cNvPr id="5" name="图片 4" descr="南京审计大学商学院-红色描边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110" y="117475"/>
            <a:ext cx="5516880" cy="527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 bldLvl="0" animBg="1"/>
      <p:bldP spid="125" grpId="0" bldLvl="0" animBg="1"/>
      <p:bldP spid="126" grpId="0" bldLvl="0" animBg="1"/>
      <p:bldP spid="100" grpId="0"/>
      <p:bldP spid="113" grpId="0"/>
      <p:bldP spid="1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alphaModFix amt="2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矩形 6"/>
          <p:cNvSpPr>
            <a:spLocks noChangeArrowheads="1"/>
          </p:cNvSpPr>
          <p:nvPr/>
        </p:nvSpPr>
        <p:spPr bwMode="auto">
          <a:xfrm>
            <a:off x="1087" y="4902018"/>
            <a:ext cx="12189825" cy="195555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lIns="91407" tIns="45703" rIns="91407" bIns="45703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2" name="文本框 8"/>
          <p:cNvSpPr txBox="1">
            <a:spLocks noChangeArrowheads="1"/>
          </p:cNvSpPr>
          <p:nvPr/>
        </p:nvSpPr>
        <p:spPr bwMode="auto">
          <a:xfrm>
            <a:off x="1088" y="576088"/>
            <a:ext cx="1495158" cy="5383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3" rIns="91407" bIns="45703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rPr>
              <a:t>2</a:t>
            </a:r>
            <a:endParaRPr kumimoji="0" lang="zh-CN" altLang="en-US" sz="34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3" name="文本框 12"/>
          <p:cNvSpPr txBox="1">
            <a:spLocks noChangeArrowheads="1"/>
          </p:cNvSpPr>
          <p:nvPr/>
        </p:nvSpPr>
        <p:spPr bwMode="auto">
          <a:xfrm>
            <a:off x="2762845" y="3632177"/>
            <a:ext cx="3918839" cy="1197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3" rIns="91407" bIns="45703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rPr>
              <a:t>输入内容</a:t>
            </a:r>
            <a:endParaRPr kumimoji="0" lang="zh-CN" altLang="en-US" sz="7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4" name="矩形 16"/>
          <p:cNvSpPr>
            <a:spLocks noChangeArrowheads="1"/>
          </p:cNvSpPr>
          <p:nvPr/>
        </p:nvSpPr>
        <p:spPr bwMode="auto">
          <a:xfrm>
            <a:off x="2886647" y="5011543"/>
            <a:ext cx="4977513" cy="367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3" rIns="91407" bIns="45703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输入内容</a:t>
            </a:r>
            <a:endParaRPr kumimoji="0" lang="en-US" altLang="zh-CN" sz="15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5" name="图片 4" descr="南京审计大学商学院-红色描边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" y="117475"/>
            <a:ext cx="5516880" cy="527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83" grpId="0"/>
      <p:bldP spid="8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肘形连接符 8"/>
          <p:cNvCxnSpPr/>
          <p:nvPr/>
        </p:nvCxnSpPr>
        <p:spPr>
          <a:xfrm rot="-5400000" flipH="1">
            <a:off x="7064042" y="2203910"/>
            <a:ext cx="2881980" cy="2881312"/>
          </a:xfrm>
          <a:prstGeom prst="bentConnector3">
            <a:avLst>
              <a:gd name="adj1" fmla="val 50000"/>
            </a:avLst>
          </a:prstGeom>
          <a:ln w="57150" cap="flat" cmpd="sng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TextBox 48"/>
          <p:cNvSpPr txBox="1"/>
          <p:nvPr/>
        </p:nvSpPr>
        <p:spPr>
          <a:xfrm>
            <a:off x="7192963" y="2564022"/>
            <a:ext cx="2824162" cy="368300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lvl="0" eaLnBrk="1" hangingPunct="1"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输入内容</a:t>
            </a:r>
            <a:endParaRPr lang="zh-CN" altLang="en-US" sz="12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08839" y="2203577"/>
            <a:ext cx="2020887" cy="368300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lvl="0" eaLnBrk="1" hangingPunct="1"/>
            <a:r>
              <a:rPr lang="zh-CN" altLang="en-US" b="1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输入内容</a:t>
            </a:r>
            <a:endParaRPr lang="zh-CN" altLang="en-US" b="1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TextBox 50"/>
          <p:cNvSpPr txBox="1"/>
          <p:nvPr/>
        </p:nvSpPr>
        <p:spPr>
          <a:xfrm>
            <a:off x="7064375" y="4234459"/>
            <a:ext cx="2825750" cy="368300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lvl="0" eaLnBrk="1" hangingPunct="1"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输入内容</a:t>
            </a:r>
            <a:endParaRPr lang="zh-CN" altLang="en-US" sz="12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7081839" y="3874014"/>
            <a:ext cx="2020887" cy="368300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lvl="0" eaLnBrk="1" hangingPunct="1"/>
            <a:r>
              <a:rPr lang="zh-CN" altLang="en-US" b="1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输入内容</a:t>
            </a:r>
            <a:endParaRPr lang="zh-CN" altLang="en-US" b="1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 descr="21.敏达楼与润泽西路交汇处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0635" y="2301240"/>
            <a:ext cx="2359660" cy="1572895"/>
          </a:xfrm>
          <a:prstGeom prst="rect">
            <a:avLst/>
          </a:prstGeom>
        </p:spPr>
      </p:pic>
      <p:pic>
        <p:nvPicPr>
          <p:cNvPr id="23" name="图片 22" descr="/private/var/folders/g_/lbsh_h6s3pd5_t_hfb0b89m40000gn/T/com.kingsoft.wpsoffice.mac/picturecompress_20230826132028/output_1.jpgoutput_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710" y="4077970"/>
            <a:ext cx="2388870" cy="1590040"/>
          </a:xfrm>
          <a:prstGeom prst="rect">
            <a:avLst/>
          </a:prstGeom>
        </p:spPr>
      </p:pic>
      <p:pic>
        <p:nvPicPr>
          <p:cNvPr id="24" name="图片 23" descr="博物馆（小图）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5405" y="2306955"/>
            <a:ext cx="2314575" cy="1539240"/>
          </a:xfrm>
          <a:prstGeom prst="rect">
            <a:avLst/>
          </a:prstGeom>
        </p:spPr>
      </p:pic>
      <p:pic>
        <p:nvPicPr>
          <p:cNvPr id="25" name="图片 24" descr="/private/var/folders/g_/lbsh_h6s3pd5_t_hfb0b89m40000gn/T/com.kingsoft.wpsoffice.mac/picturecompress_20230826132028/output_2.jpgoutput_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5405" y="4077970"/>
            <a:ext cx="2347595" cy="156527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838200" y="934720"/>
            <a:ext cx="10444480" cy="549275"/>
            <a:chOff x="1320" y="1133"/>
            <a:chExt cx="16448" cy="865"/>
          </a:xfrm>
        </p:grpSpPr>
        <p:cxnSp>
          <p:nvCxnSpPr>
            <p:cNvPr id="18" name="直接连接符 17"/>
            <p:cNvCxnSpPr/>
            <p:nvPr/>
          </p:nvCxnSpPr>
          <p:spPr>
            <a:xfrm>
              <a:off x="1320" y="1998"/>
              <a:ext cx="16448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TextBox 77"/>
            <p:cNvSpPr txBox="1"/>
            <p:nvPr/>
          </p:nvSpPr>
          <p:spPr>
            <a:xfrm>
              <a:off x="6877" y="1133"/>
              <a:ext cx="5474" cy="796"/>
            </a:xfrm>
            <a:prstGeom prst="rect">
              <a:avLst/>
            </a:prstGeom>
            <a:noFill/>
          </p:spPr>
          <p:txBody>
            <a:bodyPr wrap="square" lIns="91393" tIns="45697" rIns="91393" bIns="45697" rtlCol="0">
              <a:spAutoFit/>
            </a:bodyPr>
            <a:lstStyle/>
            <a:p>
              <a:pPr algn="ctr">
                <a:buNone/>
              </a:pPr>
              <a:r>
                <a:rPr lang="zh-CN" altLang="en-US" sz="2700" b="1" dirty="0" smtClean="0">
                  <a:solidFill>
                    <a:srgbClr val="C00000"/>
                  </a:solidFill>
                  <a:latin typeface="+mn-lt"/>
                  <a:ea typeface="微软雅黑" panose="020B0503020204020204" pitchFamily="34" charset="-122"/>
                  <a:cs typeface="+mn-ea"/>
                  <a:sym typeface="+mn-lt"/>
                </a:rPr>
                <a:t>输入内容</a:t>
              </a:r>
              <a:endParaRPr lang="zh-CN" altLang="en-US" sz="2700" b="1" dirty="0" smtClean="0">
                <a:solidFill>
                  <a:srgbClr val="C00000"/>
                </a:solidFill>
                <a:latin typeface="+mn-lt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pic>
        <p:nvPicPr>
          <p:cNvPr id="5" name="图片 4" descr="南京审计大学商学院-红色描边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10" y="117475"/>
            <a:ext cx="5516880" cy="527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7061">
        <p:fade/>
      </p:transition>
    </mc:Choice>
    <mc:Fallback>
      <p:transition advTm="70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Line 13"/>
          <p:cNvSpPr>
            <a:spLocks noChangeShapeType="1"/>
          </p:cNvSpPr>
          <p:nvPr/>
        </p:nvSpPr>
        <p:spPr bwMode="auto">
          <a:xfrm>
            <a:off x="661320" y="4160022"/>
            <a:ext cx="10830255" cy="0"/>
          </a:xfrm>
          <a:prstGeom prst="line">
            <a:avLst/>
          </a:prstGeom>
          <a:noFill/>
          <a:ln w="101600">
            <a:solidFill>
              <a:srgbClr val="7B1B1B"/>
            </a:solidFill>
            <a:round/>
            <a:tailEnd type="triangle" w="med" len="med"/>
          </a:ln>
          <a:effectLst/>
        </p:spPr>
        <p:txBody>
          <a:bodyPr lIns="121711" tIns="60857" rIns="121711" bIns="60857"/>
          <a:lstStyle/>
          <a:p>
            <a:pPr>
              <a:defRPr/>
            </a:pPr>
            <a:endParaRPr lang="zh-CN" altLang="en-US" dirty="0">
              <a:ln>
                <a:solidFill>
                  <a:srgbClr val="FFD347"/>
                </a:solidFill>
              </a:ln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itchFamily="2" charset="-122"/>
            </a:endParaRPr>
          </a:p>
        </p:txBody>
      </p:sp>
      <p:sp>
        <p:nvSpPr>
          <p:cNvPr id="36" name="AutoShape 2"/>
          <p:cNvSpPr>
            <a:spLocks noChangeArrowheads="1"/>
          </p:cNvSpPr>
          <p:nvPr/>
        </p:nvSpPr>
        <p:spPr bwMode="auto">
          <a:xfrm>
            <a:off x="2159290" y="2006376"/>
            <a:ext cx="2155064" cy="1802965"/>
          </a:xfrm>
          <a:prstGeom prst="roundRect">
            <a:avLst>
              <a:gd name="adj" fmla="val 13009"/>
            </a:avLst>
          </a:prstGeom>
          <a:solidFill>
            <a:schemeClr val="tx1">
              <a:lumMod val="50000"/>
              <a:lumOff val="50000"/>
            </a:schemeClr>
          </a:solidFill>
          <a:ln w="19050" cap="rnd">
            <a:solidFill>
              <a:schemeClr val="tx1">
                <a:lumMod val="65000"/>
                <a:lumOff val="35000"/>
              </a:schemeClr>
            </a:solidFill>
            <a:prstDash val="sysDot"/>
            <a:round/>
          </a:ln>
          <a:effectLst/>
        </p:spPr>
        <p:txBody>
          <a:bodyPr wrap="none" lIns="121711" tIns="60857" rIns="121711" bIns="60857" anchor="ctr"/>
          <a:lstStyle/>
          <a:p>
            <a:pPr>
              <a:defRPr/>
            </a:pPr>
            <a:endParaRPr lang="zh-CN" altLang="en-US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itchFamily="2" charset="-122"/>
            </a:endParaRPr>
          </a:p>
        </p:txBody>
      </p:sp>
      <p:sp>
        <p:nvSpPr>
          <p:cNvPr id="37" name="Line 16"/>
          <p:cNvSpPr>
            <a:spLocks noChangeShapeType="1"/>
          </p:cNvSpPr>
          <p:nvPr/>
        </p:nvSpPr>
        <p:spPr bwMode="auto">
          <a:xfrm flipH="1">
            <a:off x="2381135" y="2217936"/>
            <a:ext cx="0" cy="1938283"/>
          </a:xfrm>
          <a:prstGeom prst="line">
            <a:avLst/>
          </a:prstGeom>
          <a:noFill/>
          <a:ln w="19050">
            <a:solidFill>
              <a:srgbClr val="9A2222"/>
            </a:solidFill>
            <a:prstDash val="sysDot"/>
            <a:round/>
            <a:headEnd type="oval" w="med" len="med"/>
            <a:tailEnd type="oval" w="med" len="med"/>
          </a:ln>
        </p:spPr>
        <p:txBody>
          <a:bodyPr lIns="121711" tIns="60857" rIns="121711" bIns="60857"/>
          <a:lstStyle/>
          <a:p>
            <a:endParaRPr lang="zh-CN" altLang="en-US" dirty="0">
              <a:solidFill>
                <a:schemeClr val="bg1">
                  <a:lumMod val="95000"/>
                </a:schemeClr>
              </a:solidFill>
              <a:ea typeface="微软雅黑" panose="020B0503020204020204" pitchFamily="34" charset="-122"/>
            </a:endParaRPr>
          </a:p>
        </p:txBody>
      </p:sp>
      <p:grpSp>
        <p:nvGrpSpPr>
          <p:cNvPr id="38" name="Group 138"/>
          <p:cNvGrpSpPr/>
          <p:nvPr/>
        </p:nvGrpSpPr>
        <p:grpSpPr bwMode="auto">
          <a:xfrm>
            <a:off x="2254367" y="4047581"/>
            <a:ext cx="242972" cy="219178"/>
            <a:chOff x="1661" y="2750"/>
            <a:chExt cx="250" cy="250"/>
          </a:xfrm>
        </p:grpSpPr>
        <p:sp>
          <p:nvSpPr>
            <p:cNvPr id="39" name="Oval 139"/>
            <p:cNvSpPr>
              <a:spLocks noChangeArrowheads="1"/>
            </p:cNvSpPr>
            <p:nvPr/>
          </p:nvSpPr>
          <p:spPr bwMode="auto">
            <a:xfrm>
              <a:off x="1661" y="2750"/>
              <a:ext cx="250" cy="250"/>
            </a:xfrm>
            <a:prstGeom prst="ellipse">
              <a:avLst/>
            </a:prstGeom>
            <a:solidFill>
              <a:srgbClr val="9A2222"/>
            </a:solidFill>
            <a:ln w="9525">
              <a:noFill/>
              <a:round/>
            </a:ln>
          </p:spPr>
          <p:txBody>
            <a:bodyPr wrap="none" anchor="ctr"/>
            <a:lstStyle/>
            <a:p>
              <a:pPr algn="ctr"/>
              <a:endParaRPr lang="ko-KR" altLang="en-US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Malgun Gothic" panose="020B0503020000020004" pitchFamily="34" charset="-127"/>
              </a:endParaRPr>
            </a:p>
          </p:txBody>
        </p:sp>
        <p:sp>
          <p:nvSpPr>
            <p:cNvPr id="40" name="Oval 140"/>
            <p:cNvSpPr>
              <a:spLocks noChangeArrowheads="1"/>
            </p:cNvSpPr>
            <p:nvPr/>
          </p:nvSpPr>
          <p:spPr bwMode="auto">
            <a:xfrm>
              <a:off x="1729" y="2818"/>
              <a:ext cx="114" cy="1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9525">
              <a:noFill/>
              <a:round/>
            </a:ln>
          </p:spPr>
          <p:txBody>
            <a:bodyPr wrap="none" anchor="ctr"/>
            <a:lstStyle/>
            <a:p>
              <a:pPr algn="ctr"/>
              <a:endParaRPr lang="ko-KR" altLang="en-US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Malgun Gothic" panose="020B0503020000020004" pitchFamily="34" charset="-127"/>
              </a:endParaRPr>
            </a:p>
          </p:txBody>
        </p:sp>
      </p:grpSp>
      <p:sp>
        <p:nvSpPr>
          <p:cNvPr id="41" name="TextBox 57"/>
          <p:cNvSpPr txBox="1">
            <a:spLocks noChangeArrowheads="1"/>
          </p:cNvSpPr>
          <p:nvPr/>
        </p:nvSpPr>
        <p:spPr bwMode="auto">
          <a:xfrm>
            <a:off x="2387478" y="2086425"/>
            <a:ext cx="1705037" cy="39990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121711" tIns="60857" rIns="121711" bIns="60857">
            <a:spAutoFit/>
          </a:bodyPr>
          <a:lstStyle/>
          <a:p>
            <a:r>
              <a:rPr lang="zh-CN" altLang="en-US" b="1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b="1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TextBox 57"/>
          <p:cNvSpPr txBox="1">
            <a:spLocks noChangeArrowheads="1"/>
          </p:cNvSpPr>
          <p:nvPr/>
        </p:nvSpPr>
        <p:spPr bwMode="auto">
          <a:xfrm>
            <a:off x="2410715" y="2526680"/>
            <a:ext cx="2059987" cy="4895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121711" tIns="60857" rIns="121711" bIns="60857">
            <a:spAutoFit/>
          </a:bodyPr>
          <a:lstStyle/>
          <a:p>
            <a:pPr defTabSz="0" eaLnBrk="0" hangingPunct="0">
              <a:lnSpc>
                <a:spcPct val="150000"/>
              </a:lnSpc>
              <a:tabLst>
                <a:tab pos="134620" algn="l"/>
              </a:tabLst>
            </a:pPr>
            <a:r>
              <a:rPr lang="zh-CN" altLang="en-US" sz="1600" b="1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输入内容</a:t>
            </a:r>
            <a:endParaRPr lang="zh-CN" altLang="en-US" sz="1600" b="1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AutoShape 17"/>
          <p:cNvSpPr>
            <a:spLocks noChangeArrowheads="1"/>
          </p:cNvSpPr>
          <p:nvPr/>
        </p:nvSpPr>
        <p:spPr bwMode="auto">
          <a:xfrm>
            <a:off x="1092333" y="4520239"/>
            <a:ext cx="2252253" cy="1618095"/>
          </a:xfrm>
          <a:prstGeom prst="roundRect">
            <a:avLst>
              <a:gd name="adj" fmla="val 13009"/>
            </a:avLst>
          </a:prstGeom>
          <a:solidFill>
            <a:srgbClr val="E90000"/>
          </a:solidFill>
          <a:ln w="19050" cap="rnd">
            <a:solidFill>
              <a:schemeClr val="tx1">
                <a:lumMod val="65000"/>
                <a:lumOff val="35000"/>
              </a:schemeClr>
            </a:solidFill>
            <a:prstDash val="sysDot"/>
            <a:round/>
          </a:ln>
          <a:effectLst/>
        </p:spPr>
        <p:txBody>
          <a:bodyPr lIns="121711" tIns="60857" rIns="121711" bIns="60857"/>
          <a:lstStyle/>
          <a:p>
            <a:pPr>
              <a:defRPr/>
            </a:pPr>
            <a:endParaRPr lang="zh-CN" altLang="en-US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itchFamily="2" charset="-122"/>
            </a:endParaRPr>
          </a:p>
        </p:txBody>
      </p:sp>
      <p:sp>
        <p:nvSpPr>
          <p:cNvPr id="44" name="TextBox 57"/>
          <p:cNvSpPr txBox="1">
            <a:spLocks noChangeArrowheads="1"/>
          </p:cNvSpPr>
          <p:nvPr/>
        </p:nvSpPr>
        <p:spPr bwMode="auto">
          <a:xfrm>
            <a:off x="1343753" y="4644117"/>
            <a:ext cx="1138804" cy="39990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121711" tIns="60857" rIns="121711" bIns="60857">
            <a:spAutoFit/>
          </a:bodyPr>
          <a:lstStyle/>
          <a:p>
            <a:r>
              <a:rPr lang="zh-CN" altLang="en-US" b="1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b="1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TextBox 57"/>
          <p:cNvSpPr txBox="1">
            <a:spLocks noChangeArrowheads="1"/>
          </p:cNvSpPr>
          <p:nvPr/>
        </p:nvSpPr>
        <p:spPr bwMode="auto">
          <a:xfrm>
            <a:off x="1350093" y="4941434"/>
            <a:ext cx="1920542" cy="4895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121711" tIns="60857" rIns="121711" bIns="60857">
            <a:spAutoFit/>
          </a:bodyPr>
          <a:lstStyle/>
          <a:p>
            <a:pPr defTabSz="0" eaLnBrk="0" hangingPunct="0">
              <a:lnSpc>
                <a:spcPct val="150000"/>
              </a:lnSpc>
              <a:tabLst>
                <a:tab pos="134620" algn="l"/>
              </a:tabLst>
            </a:pPr>
            <a:r>
              <a:rPr lang="zh-CN" altLang="en-US" sz="1600" b="1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输入内容</a:t>
            </a:r>
            <a:endParaRPr lang="zh-CN" altLang="en-US" sz="1600" b="1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Line 18"/>
          <p:cNvSpPr>
            <a:spLocks noChangeShapeType="1"/>
          </p:cNvSpPr>
          <p:nvPr/>
        </p:nvSpPr>
        <p:spPr bwMode="auto">
          <a:xfrm flipH="1">
            <a:off x="1307833" y="4163840"/>
            <a:ext cx="2112" cy="697553"/>
          </a:xfrm>
          <a:prstGeom prst="line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  <a:prstDash val="sysDot"/>
            <a:round/>
            <a:headEnd type="oval" w="med" len="med"/>
            <a:tailEnd type="oval" w="med" len="med"/>
          </a:ln>
        </p:spPr>
        <p:txBody>
          <a:bodyPr lIns="121711" tIns="60857" rIns="121711" bIns="60857"/>
          <a:lstStyle/>
          <a:p>
            <a:endParaRPr lang="zh-CN" altLang="en-US" dirty="0">
              <a:solidFill>
                <a:schemeClr val="bg1">
                  <a:lumMod val="95000"/>
                </a:schemeClr>
              </a:solidFill>
              <a:ea typeface="微软雅黑" panose="020B0503020204020204" pitchFamily="34" charset="-122"/>
            </a:endParaRPr>
          </a:p>
        </p:txBody>
      </p:sp>
      <p:grpSp>
        <p:nvGrpSpPr>
          <p:cNvPr id="47" name="Group 138"/>
          <p:cNvGrpSpPr/>
          <p:nvPr/>
        </p:nvGrpSpPr>
        <p:grpSpPr bwMode="auto">
          <a:xfrm>
            <a:off x="1197971" y="4043765"/>
            <a:ext cx="240860" cy="217271"/>
            <a:chOff x="1661" y="2750"/>
            <a:chExt cx="250" cy="250"/>
          </a:xfrm>
        </p:grpSpPr>
        <p:sp>
          <p:nvSpPr>
            <p:cNvPr id="48" name="Oval 139"/>
            <p:cNvSpPr>
              <a:spLocks noChangeArrowheads="1"/>
            </p:cNvSpPr>
            <p:nvPr/>
          </p:nvSpPr>
          <p:spPr bwMode="auto">
            <a:xfrm>
              <a:off x="1661" y="2750"/>
              <a:ext cx="250" cy="25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wrap="none" anchor="ctr"/>
            <a:lstStyle/>
            <a:p>
              <a:pPr algn="ctr">
                <a:defRPr/>
              </a:pPr>
              <a:endParaRPr lang="ko-KR" altLang="en-US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Malgun Gothic" panose="020B0503020000020004" pitchFamily="34" charset="-127"/>
              </a:endParaRPr>
            </a:p>
          </p:txBody>
        </p:sp>
        <p:sp>
          <p:nvSpPr>
            <p:cNvPr id="49" name="Oval 140"/>
            <p:cNvSpPr>
              <a:spLocks noChangeArrowheads="1"/>
            </p:cNvSpPr>
            <p:nvPr/>
          </p:nvSpPr>
          <p:spPr bwMode="auto">
            <a:xfrm>
              <a:off x="1729" y="2818"/>
              <a:ext cx="114" cy="1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9525">
              <a:noFill/>
              <a:round/>
            </a:ln>
          </p:spPr>
          <p:txBody>
            <a:bodyPr wrap="none" anchor="ctr"/>
            <a:lstStyle/>
            <a:p>
              <a:pPr algn="ctr"/>
              <a:endParaRPr lang="ko-KR" altLang="en-US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Malgun Gothic" panose="020B0503020000020004" pitchFamily="34" charset="-127"/>
              </a:endParaRPr>
            </a:p>
          </p:txBody>
        </p:sp>
      </p:grpSp>
      <p:sp>
        <p:nvSpPr>
          <p:cNvPr id="50" name="AutoShape 5"/>
          <p:cNvSpPr>
            <a:spLocks noChangeArrowheads="1"/>
          </p:cNvSpPr>
          <p:nvPr/>
        </p:nvSpPr>
        <p:spPr bwMode="auto">
          <a:xfrm>
            <a:off x="4458028" y="4533576"/>
            <a:ext cx="2262818" cy="1618094"/>
          </a:xfrm>
          <a:prstGeom prst="roundRect">
            <a:avLst>
              <a:gd name="adj" fmla="val 13009"/>
            </a:avLst>
          </a:prstGeom>
          <a:solidFill>
            <a:schemeClr val="tx1">
              <a:lumMod val="50000"/>
              <a:lumOff val="50000"/>
            </a:schemeClr>
          </a:solidFill>
          <a:ln w="19050" cap="rnd">
            <a:solidFill>
              <a:schemeClr val="tx1">
                <a:lumMod val="65000"/>
                <a:lumOff val="35000"/>
              </a:schemeClr>
            </a:solidFill>
            <a:prstDash val="sysDot"/>
            <a:round/>
          </a:ln>
          <a:effectLst/>
        </p:spPr>
        <p:txBody>
          <a:bodyPr wrap="none" lIns="121711" tIns="60857" rIns="121711" bIns="60857" anchor="ctr"/>
          <a:lstStyle/>
          <a:p>
            <a:pPr>
              <a:defRPr/>
            </a:pPr>
            <a:endParaRPr lang="zh-CN" altLang="en-US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itchFamily="2" charset="-122"/>
            </a:endParaRPr>
          </a:p>
        </p:txBody>
      </p:sp>
      <p:sp>
        <p:nvSpPr>
          <p:cNvPr id="51" name="TextBox 57"/>
          <p:cNvSpPr txBox="1">
            <a:spLocks noChangeArrowheads="1"/>
          </p:cNvSpPr>
          <p:nvPr/>
        </p:nvSpPr>
        <p:spPr bwMode="auto">
          <a:xfrm>
            <a:off x="4648180" y="4642212"/>
            <a:ext cx="2360007" cy="39990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121711" tIns="60857" rIns="121711" bIns="60857">
            <a:spAutoFit/>
          </a:bodyPr>
          <a:lstStyle/>
          <a:p>
            <a:r>
              <a:rPr lang="zh-CN" altLang="en-US" b="1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b="1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TextBox 57"/>
          <p:cNvSpPr txBox="1">
            <a:spLocks noChangeArrowheads="1"/>
          </p:cNvSpPr>
          <p:nvPr/>
        </p:nvSpPr>
        <p:spPr bwMode="auto">
          <a:xfrm>
            <a:off x="4669313" y="4941434"/>
            <a:ext cx="2051537" cy="4895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121711" tIns="60857" rIns="121711" bIns="60857">
            <a:spAutoFit/>
          </a:bodyPr>
          <a:lstStyle/>
          <a:p>
            <a:pPr defTabSz="0" eaLnBrk="0" hangingPunct="0">
              <a:lnSpc>
                <a:spcPct val="150000"/>
              </a:lnSpc>
              <a:tabLst>
                <a:tab pos="134620" algn="l"/>
              </a:tabLst>
            </a:pPr>
            <a:r>
              <a:rPr lang="zh-CN" altLang="en-US" sz="1600" b="1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输入内容</a:t>
            </a:r>
            <a:endParaRPr lang="zh-CN" altLang="en-US" sz="1600" b="1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Line 18"/>
          <p:cNvSpPr>
            <a:spLocks noChangeShapeType="1"/>
          </p:cNvSpPr>
          <p:nvPr/>
        </p:nvSpPr>
        <p:spPr bwMode="auto">
          <a:xfrm flipH="1">
            <a:off x="4660857" y="4163840"/>
            <a:ext cx="2113" cy="697553"/>
          </a:xfrm>
          <a:prstGeom prst="line">
            <a:avLst/>
          </a:prstGeom>
          <a:noFill/>
          <a:ln w="19050">
            <a:solidFill>
              <a:srgbClr val="9A2222"/>
            </a:solidFill>
            <a:prstDash val="sysDot"/>
            <a:round/>
            <a:headEnd type="oval" w="med" len="med"/>
            <a:tailEnd type="oval" w="med" len="med"/>
          </a:ln>
        </p:spPr>
        <p:txBody>
          <a:bodyPr lIns="121711" tIns="60857" rIns="121711" bIns="60857"/>
          <a:lstStyle/>
          <a:p>
            <a:endParaRPr lang="zh-CN" altLang="en-US" dirty="0">
              <a:solidFill>
                <a:schemeClr val="bg1">
                  <a:lumMod val="95000"/>
                </a:schemeClr>
              </a:solidFill>
              <a:ea typeface="微软雅黑" panose="020B0503020204020204" pitchFamily="34" charset="-122"/>
            </a:endParaRPr>
          </a:p>
        </p:txBody>
      </p:sp>
      <p:grpSp>
        <p:nvGrpSpPr>
          <p:cNvPr id="54" name="Group 138"/>
          <p:cNvGrpSpPr/>
          <p:nvPr/>
        </p:nvGrpSpPr>
        <p:grpSpPr bwMode="auto">
          <a:xfrm>
            <a:off x="4548876" y="4043768"/>
            <a:ext cx="242972" cy="219178"/>
            <a:chOff x="1661" y="2750"/>
            <a:chExt cx="250" cy="250"/>
          </a:xfrm>
        </p:grpSpPr>
        <p:sp>
          <p:nvSpPr>
            <p:cNvPr id="61" name="Oval 139"/>
            <p:cNvSpPr>
              <a:spLocks noChangeArrowheads="1"/>
            </p:cNvSpPr>
            <p:nvPr/>
          </p:nvSpPr>
          <p:spPr bwMode="auto">
            <a:xfrm>
              <a:off x="1661" y="2750"/>
              <a:ext cx="250" cy="250"/>
            </a:xfrm>
            <a:prstGeom prst="ellipse">
              <a:avLst/>
            </a:prstGeom>
            <a:solidFill>
              <a:srgbClr val="9A2222"/>
            </a:solidFill>
            <a:ln>
              <a:noFill/>
            </a:ln>
          </p:spPr>
          <p:txBody>
            <a:bodyPr wrap="none" anchor="ctr"/>
            <a:lstStyle/>
            <a:p>
              <a:pPr algn="ctr">
                <a:defRPr/>
              </a:pPr>
              <a:endParaRPr lang="ko-KR" altLang="en-US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Malgun Gothic" panose="020B0503020000020004" pitchFamily="34" charset="-127"/>
              </a:endParaRPr>
            </a:p>
          </p:txBody>
        </p:sp>
        <p:sp>
          <p:nvSpPr>
            <p:cNvPr id="62" name="Oval 140"/>
            <p:cNvSpPr>
              <a:spLocks noChangeArrowheads="1"/>
            </p:cNvSpPr>
            <p:nvPr/>
          </p:nvSpPr>
          <p:spPr bwMode="auto">
            <a:xfrm>
              <a:off x="1729" y="2818"/>
              <a:ext cx="114" cy="1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9525">
              <a:noFill/>
              <a:round/>
            </a:ln>
          </p:spPr>
          <p:txBody>
            <a:bodyPr wrap="none" anchor="ctr"/>
            <a:lstStyle/>
            <a:p>
              <a:pPr algn="ctr"/>
              <a:endParaRPr lang="ko-KR" altLang="en-US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Malgun Gothic" panose="020B0503020000020004" pitchFamily="34" charset="-127"/>
              </a:endParaRPr>
            </a:p>
          </p:txBody>
        </p:sp>
      </p:grpSp>
      <p:sp>
        <p:nvSpPr>
          <p:cNvPr id="64" name="AutoShape 2"/>
          <p:cNvSpPr>
            <a:spLocks noChangeArrowheads="1"/>
          </p:cNvSpPr>
          <p:nvPr/>
        </p:nvSpPr>
        <p:spPr bwMode="auto">
          <a:xfrm>
            <a:off x="5311599" y="2006376"/>
            <a:ext cx="2155064" cy="1802965"/>
          </a:xfrm>
          <a:prstGeom prst="roundRect">
            <a:avLst>
              <a:gd name="adj" fmla="val 13009"/>
            </a:avLst>
          </a:prstGeom>
          <a:solidFill>
            <a:srgbClr val="E90000"/>
          </a:solidFill>
          <a:ln w="19050" cap="rnd">
            <a:solidFill>
              <a:schemeClr val="tx1">
                <a:lumMod val="65000"/>
                <a:lumOff val="35000"/>
              </a:schemeClr>
            </a:solidFill>
            <a:prstDash val="sysDot"/>
            <a:round/>
          </a:ln>
          <a:effectLst/>
        </p:spPr>
        <p:txBody>
          <a:bodyPr lIns="121711" tIns="60857" rIns="121711" bIns="60857"/>
          <a:lstStyle/>
          <a:p>
            <a:pPr>
              <a:defRPr/>
            </a:pPr>
            <a:endParaRPr lang="zh-CN" altLang="en-US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itchFamily="2" charset="-122"/>
            </a:endParaRPr>
          </a:p>
        </p:txBody>
      </p:sp>
      <p:sp>
        <p:nvSpPr>
          <p:cNvPr id="65" name="TextBox 57"/>
          <p:cNvSpPr txBox="1">
            <a:spLocks noChangeArrowheads="1"/>
          </p:cNvSpPr>
          <p:nvPr/>
        </p:nvSpPr>
        <p:spPr bwMode="auto">
          <a:xfrm>
            <a:off x="5548239" y="2086425"/>
            <a:ext cx="1705037" cy="39990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121711" tIns="60857" rIns="121711" bIns="60857">
            <a:spAutoFit/>
          </a:bodyPr>
          <a:lstStyle/>
          <a:p>
            <a:r>
              <a:rPr lang="zh-CN" altLang="en-US" b="1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b="1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7" name="TextBox 57"/>
          <p:cNvSpPr txBox="1">
            <a:spLocks noChangeArrowheads="1"/>
          </p:cNvSpPr>
          <p:nvPr/>
        </p:nvSpPr>
        <p:spPr bwMode="auto">
          <a:xfrm>
            <a:off x="5550353" y="2492376"/>
            <a:ext cx="2083229" cy="4895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121711" tIns="60857" rIns="121711" bIns="60857">
            <a:spAutoFit/>
          </a:bodyPr>
          <a:lstStyle/>
          <a:p>
            <a:pPr defTabSz="0" eaLnBrk="0" hangingPunct="0">
              <a:lnSpc>
                <a:spcPct val="150000"/>
              </a:lnSpc>
              <a:tabLst>
                <a:tab pos="134620" algn="l"/>
              </a:tabLst>
            </a:pPr>
            <a:r>
              <a:rPr lang="zh-CN" altLang="en-US" sz="1600" b="1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输入内容</a:t>
            </a:r>
            <a:endParaRPr lang="zh-CN" altLang="en-US" sz="1600" b="1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8" name="Line 16"/>
          <p:cNvSpPr>
            <a:spLocks noChangeShapeType="1"/>
          </p:cNvSpPr>
          <p:nvPr/>
        </p:nvSpPr>
        <p:spPr bwMode="auto">
          <a:xfrm flipH="1">
            <a:off x="5522880" y="2217936"/>
            <a:ext cx="0" cy="1938283"/>
          </a:xfrm>
          <a:prstGeom prst="line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  <a:prstDash val="sysDot"/>
            <a:round/>
            <a:headEnd type="oval" w="med" len="med"/>
            <a:tailEnd type="oval" w="med" len="med"/>
          </a:ln>
        </p:spPr>
        <p:txBody>
          <a:bodyPr lIns="121711" tIns="60857" rIns="121711" bIns="60857"/>
          <a:lstStyle/>
          <a:p>
            <a:endParaRPr lang="zh-CN" altLang="en-US" dirty="0">
              <a:solidFill>
                <a:schemeClr val="bg1">
                  <a:lumMod val="95000"/>
                </a:schemeClr>
              </a:solidFill>
              <a:ea typeface="微软雅黑" panose="020B0503020204020204" pitchFamily="34" charset="-122"/>
            </a:endParaRPr>
          </a:p>
        </p:txBody>
      </p:sp>
      <p:grpSp>
        <p:nvGrpSpPr>
          <p:cNvPr id="70" name="Group 138"/>
          <p:cNvGrpSpPr/>
          <p:nvPr/>
        </p:nvGrpSpPr>
        <p:grpSpPr bwMode="auto">
          <a:xfrm>
            <a:off x="5396116" y="4047581"/>
            <a:ext cx="242974" cy="219178"/>
            <a:chOff x="1661" y="2750"/>
            <a:chExt cx="250" cy="250"/>
          </a:xfrm>
          <a:solidFill>
            <a:schemeClr val="accent5">
              <a:lumMod val="75000"/>
            </a:schemeClr>
          </a:solidFill>
        </p:grpSpPr>
        <p:sp>
          <p:nvSpPr>
            <p:cNvPr id="71" name="Oval 139"/>
            <p:cNvSpPr>
              <a:spLocks noChangeArrowheads="1"/>
            </p:cNvSpPr>
            <p:nvPr/>
          </p:nvSpPr>
          <p:spPr bwMode="auto">
            <a:xfrm>
              <a:off x="1661" y="2750"/>
              <a:ext cx="250" cy="25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noFill/>
              <a:round/>
            </a:ln>
          </p:spPr>
          <p:txBody>
            <a:bodyPr wrap="none" anchor="ctr"/>
            <a:lstStyle/>
            <a:p>
              <a:pPr algn="ctr"/>
              <a:endParaRPr lang="ko-KR" altLang="en-US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Malgun Gothic" panose="020B0503020000020004" pitchFamily="34" charset="-127"/>
              </a:endParaRPr>
            </a:p>
          </p:txBody>
        </p:sp>
        <p:sp>
          <p:nvSpPr>
            <p:cNvPr id="73" name="Oval 140"/>
            <p:cNvSpPr>
              <a:spLocks noChangeArrowheads="1"/>
            </p:cNvSpPr>
            <p:nvPr/>
          </p:nvSpPr>
          <p:spPr bwMode="auto">
            <a:xfrm>
              <a:off x="1729" y="2818"/>
              <a:ext cx="114" cy="1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9525">
              <a:noFill/>
              <a:round/>
            </a:ln>
          </p:spPr>
          <p:txBody>
            <a:bodyPr wrap="none" anchor="ctr"/>
            <a:lstStyle/>
            <a:p>
              <a:pPr algn="ctr"/>
              <a:endParaRPr lang="ko-KR" altLang="en-US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Malgun Gothic" panose="020B0503020000020004" pitchFamily="34" charset="-127"/>
              </a:endParaRPr>
            </a:p>
          </p:txBody>
        </p:sp>
      </p:grpSp>
      <p:sp>
        <p:nvSpPr>
          <p:cNvPr id="74" name="AutoShape 6"/>
          <p:cNvSpPr>
            <a:spLocks noChangeArrowheads="1"/>
          </p:cNvSpPr>
          <p:nvPr/>
        </p:nvSpPr>
        <p:spPr bwMode="auto">
          <a:xfrm>
            <a:off x="7439199" y="4520239"/>
            <a:ext cx="2237463" cy="1618095"/>
          </a:xfrm>
          <a:prstGeom prst="roundRect">
            <a:avLst>
              <a:gd name="adj" fmla="val 13009"/>
            </a:avLst>
          </a:prstGeom>
          <a:solidFill>
            <a:srgbClr val="E90000"/>
          </a:solidFill>
          <a:ln w="19050" cap="rnd">
            <a:solidFill>
              <a:schemeClr val="tx1">
                <a:lumMod val="65000"/>
                <a:lumOff val="35000"/>
              </a:schemeClr>
            </a:solidFill>
            <a:prstDash val="sysDot"/>
            <a:round/>
          </a:ln>
          <a:effectLst/>
        </p:spPr>
        <p:txBody>
          <a:bodyPr lIns="121711" tIns="60857" rIns="121711" bIns="60857"/>
          <a:lstStyle/>
          <a:p>
            <a:pPr>
              <a:defRPr/>
            </a:pPr>
            <a:endParaRPr lang="zh-CN" altLang="en-US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itchFamily="2" charset="-122"/>
            </a:endParaRPr>
          </a:p>
        </p:txBody>
      </p:sp>
      <p:sp>
        <p:nvSpPr>
          <p:cNvPr id="85" name="Line 7"/>
          <p:cNvSpPr>
            <a:spLocks noChangeShapeType="1"/>
          </p:cNvSpPr>
          <p:nvPr/>
        </p:nvSpPr>
        <p:spPr bwMode="auto">
          <a:xfrm flipH="1">
            <a:off x="7620906" y="4163840"/>
            <a:ext cx="4226" cy="697553"/>
          </a:xfrm>
          <a:prstGeom prst="line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  <a:prstDash val="sysDot"/>
            <a:round/>
            <a:headEnd type="oval" w="med" len="med"/>
            <a:tailEnd type="oval" w="med" len="med"/>
          </a:ln>
        </p:spPr>
        <p:txBody>
          <a:bodyPr lIns="121711" tIns="60857" rIns="121711" bIns="60857"/>
          <a:lstStyle/>
          <a:p>
            <a:endParaRPr lang="zh-CN" altLang="en-US" dirty="0">
              <a:solidFill>
                <a:schemeClr val="bg1">
                  <a:lumMod val="95000"/>
                </a:schemeClr>
              </a:solidFill>
              <a:ea typeface="微软雅黑" panose="020B0503020204020204" pitchFamily="34" charset="-122"/>
            </a:endParaRPr>
          </a:p>
        </p:txBody>
      </p:sp>
      <p:grpSp>
        <p:nvGrpSpPr>
          <p:cNvPr id="86" name="Group 138"/>
          <p:cNvGrpSpPr/>
          <p:nvPr/>
        </p:nvGrpSpPr>
        <p:grpSpPr bwMode="auto">
          <a:xfrm>
            <a:off x="7508924" y="4047577"/>
            <a:ext cx="242974" cy="217271"/>
            <a:chOff x="1661" y="2750"/>
            <a:chExt cx="250" cy="250"/>
          </a:xfrm>
        </p:grpSpPr>
        <p:sp>
          <p:nvSpPr>
            <p:cNvPr id="87" name="Oval 139"/>
            <p:cNvSpPr>
              <a:spLocks noChangeArrowheads="1"/>
            </p:cNvSpPr>
            <p:nvPr/>
          </p:nvSpPr>
          <p:spPr bwMode="auto">
            <a:xfrm>
              <a:off x="1661" y="2750"/>
              <a:ext cx="250" cy="25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noFill/>
              <a:round/>
            </a:ln>
          </p:spPr>
          <p:txBody>
            <a:bodyPr wrap="none" anchor="ctr"/>
            <a:lstStyle/>
            <a:p>
              <a:pPr algn="ctr"/>
              <a:endParaRPr lang="ko-KR" altLang="en-US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Malgun Gothic" panose="020B0503020000020004" pitchFamily="34" charset="-127"/>
              </a:endParaRPr>
            </a:p>
          </p:txBody>
        </p:sp>
        <p:sp>
          <p:nvSpPr>
            <p:cNvPr id="88" name="Oval 140"/>
            <p:cNvSpPr>
              <a:spLocks noChangeArrowheads="1"/>
            </p:cNvSpPr>
            <p:nvPr/>
          </p:nvSpPr>
          <p:spPr bwMode="auto">
            <a:xfrm>
              <a:off x="1729" y="2818"/>
              <a:ext cx="114" cy="1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9525">
              <a:noFill/>
              <a:round/>
            </a:ln>
          </p:spPr>
          <p:txBody>
            <a:bodyPr wrap="none" anchor="ctr"/>
            <a:lstStyle/>
            <a:p>
              <a:pPr algn="ctr"/>
              <a:endParaRPr lang="ko-KR" altLang="en-US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Malgun Gothic" panose="020B0503020000020004" pitchFamily="34" charset="-127"/>
              </a:endParaRPr>
            </a:p>
          </p:txBody>
        </p:sp>
      </p:grpSp>
      <p:sp>
        <p:nvSpPr>
          <p:cNvPr id="89" name="TextBox 57"/>
          <p:cNvSpPr txBox="1">
            <a:spLocks noChangeArrowheads="1"/>
          </p:cNvSpPr>
          <p:nvPr/>
        </p:nvSpPr>
        <p:spPr bwMode="auto">
          <a:xfrm>
            <a:off x="7680065" y="4655554"/>
            <a:ext cx="3044556" cy="39990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121711" tIns="60857" rIns="121711" bIns="60857">
            <a:spAutoFit/>
          </a:bodyPr>
          <a:lstStyle/>
          <a:p>
            <a:r>
              <a:rPr lang="zh-CN" altLang="en-US" b="1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b="1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0" name="TextBox 57"/>
          <p:cNvSpPr txBox="1">
            <a:spLocks noChangeArrowheads="1"/>
          </p:cNvSpPr>
          <p:nvPr/>
        </p:nvSpPr>
        <p:spPr bwMode="auto">
          <a:xfrm>
            <a:off x="7703309" y="4941434"/>
            <a:ext cx="1882513" cy="4895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121711" tIns="60857" rIns="121711" bIns="60857">
            <a:spAutoFit/>
          </a:bodyPr>
          <a:lstStyle/>
          <a:p>
            <a:pPr defTabSz="0" eaLnBrk="0" hangingPunct="0">
              <a:lnSpc>
                <a:spcPct val="150000"/>
              </a:lnSpc>
              <a:tabLst>
                <a:tab pos="134620" algn="l"/>
              </a:tabLst>
            </a:pPr>
            <a:r>
              <a:rPr lang="zh-CN" altLang="en-US" sz="1600" b="1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输入内容</a:t>
            </a:r>
            <a:endParaRPr lang="zh-CN" altLang="en-US" sz="1600" b="1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1" name="AutoShape 4"/>
          <p:cNvSpPr>
            <a:spLocks noChangeArrowheads="1"/>
          </p:cNvSpPr>
          <p:nvPr/>
        </p:nvSpPr>
        <p:spPr bwMode="auto">
          <a:xfrm>
            <a:off x="8474475" y="2004472"/>
            <a:ext cx="2155064" cy="1804872"/>
          </a:xfrm>
          <a:prstGeom prst="roundRect">
            <a:avLst>
              <a:gd name="adj" fmla="val 13009"/>
            </a:avLst>
          </a:prstGeom>
          <a:solidFill>
            <a:schemeClr val="tx1">
              <a:lumMod val="50000"/>
              <a:lumOff val="50000"/>
            </a:schemeClr>
          </a:solidFill>
          <a:ln w="19050" cap="rnd">
            <a:solidFill>
              <a:schemeClr val="tx1">
                <a:lumMod val="65000"/>
                <a:lumOff val="35000"/>
              </a:schemeClr>
            </a:solidFill>
            <a:prstDash val="sysDot"/>
            <a:round/>
          </a:ln>
          <a:effectLst/>
        </p:spPr>
        <p:txBody>
          <a:bodyPr wrap="none" lIns="121711" tIns="60857" rIns="121711" bIns="60857" anchor="ctr"/>
          <a:lstStyle/>
          <a:p>
            <a:pPr>
              <a:defRPr/>
            </a:pPr>
            <a:endParaRPr lang="zh-CN" altLang="en-US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itchFamily="2" charset="-122"/>
            </a:endParaRPr>
          </a:p>
        </p:txBody>
      </p:sp>
      <p:sp>
        <p:nvSpPr>
          <p:cNvPr id="92" name="Line 14"/>
          <p:cNvSpPr>
            <a:spLocks noChangeShapeType="1"/>
          </p:cNvSpPr>
          <p:nvPr/>
        </p:nvSpPr>
        <p:spPr bwMode="auto">
          <a:xfrm flipH="1">
            <a:off x="8675190" y="2254149"/>
            <a:ext cx="0" cy="1902071"/>
          </a:xfrm>
          <a:prstGeom prst="line">
            <a:avLst/>
          </a:prstGeom>
          <a:noFill/>
          <a:ln w="19050">
            <a:solidFill>
              <a:srgbClr val="9A2222"/>
            </a:solidFill>
            <a:prstDash val="sysDot"/>
            <a:round/>
            <a:headEnd type="oval" w="med" len="med"/>
            <a:tailEnd type="oval" w="med" len="med"/>
          </a:ln>
        </p:spPr>
        <p:txBody>
          <a:bodyPr lIns="121711" tIns="60857" rIns="121711" bIns="60857"/>
          <a:lstStyle/>
          <a:p>
            <a:endParaRPr lang="zh-CN" altLang="en-US" dirty="0">
              <a:solidFill>
                <a:schemeClr val="bg1">
                  <a:lumMod val="95000"/>
                </a:schemeClr>
              </a:solidFill>
              <a:ea typeface="微软雅黑" panose="020B0503020204020204" pitchFamily="34" charset="-122"/>
            </a:endParaRPr>
          </a:p>
        </p:txBody>
      </p:sp>
      <p:grpSp>
        <p:nvGrpSpPr>
          <p:cNvPr id="93" name="Group 138"/>
          <p:cNvGrpSpPr/>
          <p:nvPr/>
        </p:nvGrpSpPr>
        <p:grpSpPr bwMode="auto">
          <a:xfrm>
            <a:off x="8563212" y="4051391"/>
            <a:ext cx="242972" cy="219178"/>
            <a:chOff x="1661" y="2750"/>
            <a:chExt cx="250" cy="250"/>
          </a:xfrm>
        </p:grpSpPr>
        <p:sp>
          <p:nvSpPr>
            <p:cNvPr id="94" name="Oval 139"/>
            <p:cNvSpPr>
              <a:spLocks noChangeArrowheads="1"/>
            </p:cNvSpPr>
            <p:nvPr/>
          </p:nvSpPr>
          <p:spPr bwMode="auto">
            <a:xfrm>
              <a:off x="1661" y="2750"/>
              <a:ext cx="250" cy="250"/>
            </a:xfrm>
            <a:prstGeom prst="ellipse">
              <a:avLst/>
            </a:prstGeom>
            <a:solidFill>
              <a:srgbClr val="9A2222"/>
            </a:solidFill>
            <a:ln>
              <a:noFill/>
            </a:ln>
          </p:spPr>
          <p:txBody>
            <a:bodyPr wrap="none" anchor="ctr"/>
            <a:lstStyle/>
            <a:p>
              <a:pPr algn="ctr">
                <a:defRPr/>
              </a:pPr>
              <a:endParaRPr lang="ko-KR" altLang="en-US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Malgun Gothic" panose="020B0503020000020004" pitchFamily="34" charset="-127"/>
              </a:endParaRPr>
            </a:p>
          </p:txBody>
        </p:sp>
        <p:sp>
          <p:nvSpPr>
            <p:cNvPr id="95" name="Oval 140"/>
            <p:cNvSpPr>
              <a:spLocks noChangeArrowheads="1"/>
            </p:cNvSpPr>
            <p:nvPr/>
          </p:nvSpPr>
          <p:spPr bwMode="auto">
            <a:xfrm>
              <a:off x="1729" y="2818"/>
              <a:ext cx="114" cy="1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9525">
              <a:noFill/>
              <a:round/>
            </a:ln>
          </p:spPr>
          <p:txBody>
            <a:bodyPr wrap="none" anchor="ctr"/>
            <a:lstStyle/>
            <a:p>
              <a:pPr algn="ctr"/>
              <a:endParaRPr lang="ko-KR" altLang="en-US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Malgun Gothic" panose="020B0503020000020004" pitchFamily="34" charset="-127"/>
              </a:endParaRPr>
            </a:p>
          </p:txBody>
        </p:sp>
      </p:grpSp>
      <p:sp>
        <p:nvSpPr>
          <p:cNvPr id="96" name="TextBox 57"/>
          <p:cNvSpPr txBox="1">
            <a:spLocks noChangeArrowheads="1"/>
          </p:cNvSpPr>
          <p:nvPr/>
        </p:nvSpPr>
        <p:spPr bwMode="auto">
          <a:xfrm>
            <a:off x="8723796" y="2086425"/>
            <a:ext cx="1905753" cy="39990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121711" tIns="60857" rIns="121711" bIns="60857">
            <a:spAutoFit/>
          </a:bodyPr>
          <a:lstStyle/>
          <a:p>
            <a:r>
              <a:rPr lang="zh-CN" altLang="en-US" b="1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b="1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7" name="TextBox 57"/>
          <p:cNvSpPr txBox="1">
            <a:spLocks noChangeArrowheads="1"/>
          </p:cNvSpPr>
          <p:nvPr/>
        </p:nvSpPr>
        <p:spPr bwMode="auto">
          <a:xfrm>
            <a:off x="8723796" y="2536212"/>
            <a:ext cx="1905753" cy="4895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121711" tIns="60857" rIns="121711" bIns="60857">
            <a:spAutoFit/>
          </a:bodyPr>
          <a:lstStyle/>
          <a:p>
            <a:pPr defTabSz="0" eaLnBrk="0" hangingPunct="0">
              <a:lnSpc>
                <a:spcPct val="150000"/>
              </a:lnSpc>
              <a:tabLst>
                <a:tab pos="134620" algn="l"/>
              </a:tabLst>
            </a:pPr>
            <a:r>
              <a:rPr lang="zh-CN" altLang="en-US" sz="1600" b="1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输入内容</a:t>
            </a:r>
            <a:endParaRPr lang="zh-CN" altLang="en-US" sz="1600" b="1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838200" y="934720"/>
            <a:ext cx="10444480" cy="549275"/>
            <a:chOff x="1320" y="1133"/>
            <a:chExt cx="16448" cy="865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1320" y="1998"/>
              <a:ext cx="16448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77"/>
            <p:cNvSpPr txBox="1"/>
            <p:nvPr/>
          </p:nvSpPr>
          <p:spPr>
            <a:xfrm>
              <a:off x="6877" y="1133"/>
              <a:ext cx="5474" cy="796"/>
            </a:xfrm>
            <a:prstGeom prst="rect">
              <a:avLst/>
            </a:prstGeom>
            <a:noFill/>
          </p:spPr>
          <p:txBody>
            <a:bodyPr wrap="square" lIns="91393" tIns="45697" rIns="91393" bIns="45697" rtlCol="0">
              <a:spAutoFit/>
            </a:bodyPr>
            <a:lstStyle/>
            <a:p>
              <a:pPr algn="ctr">
                <a:buNone/>
              </a:pPr>
              <a:r>
                <a:rPr lang="zh-CN" altLang="en-US" sz="2700" b="1" dirty="0" smtClean="0">
                  <a:solidFill>
                    <a:srgbClr val="C00000"/>
                  </a:solidFill>
                  <a:latin typeface="+mn-lt"/>
                  <a:ea typeface="微软雅黑" panose="020B0503020204020204" pitchFamily="34" charset="-122"/>
                  <a:cs typeface="+mn-ea"/>
                  <a:sym typeface="+mn-lt"/>
                </a:rPr>
                <a:t>输入内容</a:t>
              </a:r>
              <a:endParaRPr lang="zh-CN" altLang="en-US" sz="2700" b="1" dirty="0" smtClean="0">
                <a:solidFill>
                  <a:srgbClr val="C00000"/>
                </a:solidFill>
                <a:latin typeface="+mn-lt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pic>
        <p:nvPicPr>
          <p:cNvPr id="5" name="图片 4" descr="南京审计大学商学院-红色描边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110" y="117475"/>
            <a:ext cx="5516880" cy="527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6472">
        <p:fade/>
      </p:transition>
    </mc:Choice>
    <mc:Fallback>
      <p:transition advTm="64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3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41" grpId="0"/>
      <p:bldP spid="42" grpId="0"/>
      <p:bldP spid="43" grpId="0" animBg="1"/>
      <p:bldP spid="44" grpId="0"/>
      <p:bldP spid="45" grpId="0"/>
      <p:bldP spid="46" grpId="0" animBg="1"/>
      <p:bldP spid="50" grpId="0" animBg="1"/>
      <p:bldP spid="51" grpId="0"/>
      <p:bldP spid="52" grpId="0"/>
      <p:bldP spid="53" grpId="0" animBg="1"/>
      <p:bldP spid="64" grpId="0" animBg="1"/>
      <p:bldP spid="65" grpId="0"/>
      <p:bldP spid="67" grpId="0"/>
      <p:bldP spid="68" grpId="0" animBg="1"/>
      <p:bldP spid="74" grpId="0" animBg="1"/>
      <p:bldP spid="85" grpId="0" animBg="1"/>
      <p:bldP spid="89" grpId="0"/>
      <p:bldP spid="90" grpId="0"/>
      <p:bldP spid="91" grpId="0" animBg="1"/>
      <p:bldP spid="92" grpId="0" animBg="1"/>
      <p:bldP spid="96" grpId="0"/>
      <p:bldP spid="97" grpId="0"/>
    </p:bldLst>
  </p:timing>
</p:sld>
</file>

<file path=ppt/theme/theme1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Arial Unicode MS"/>
        <a:ea typeface="幼圆"/>
        <a:cs typeface=""/>
      </a:majorFont>
      <a:minorFont>
        <a:latin typeface="Arial Unicode MS"/>
        <a:ea typeface="幼圆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0</TotalTime>
  <Words>548</Words>
  <Application>WPS 演示</Application>
  <PresentationFormat>自定义</PresentationFormat>
  <Paragraphs>260</Paragraphs>
  <Slides>20</Slides>
  <Notes>36</Notes>
  <HiddenSlides>0</HiddenSlides>
  <MMClips>0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43" baseType="lpstr">
      <vt:lpstr>Arial</vt:lpstr>
      <vt:lpstr>宋体</vt:lpstr>
      <vt:lpstr>Wingdings</vt:lpstr>
      <vt:lpstr>Calibri</vt:lpstr>
      <vt:lpstr>Helvetica Neue</vt:lpstr>
      <vt:lpstr>汉仪书宋二KW</vt:lpstr>
      <vt:lpstr>微软雅黑</vt:lpstr>
      <vt:lpstr>汉仪旗黑</vt:lpstr>
      <vt:lpstr>DFMincho-UB</vt:lpstr>
      <vt:lpstr>Arial</vt:lpstr>
      <vt:lpstr>Segoe UI</vt:lpstr>
      <vt:lpstr>Malgun Gothic</vt:lpstr>
      <vt:lpstr>Verdana</vt:lpstr>
      <vt:lpstr>宋体</vt:lpstr>
      <vt:lpstr>Arial Unicode MS</vt:lpstr>
      <vt:lpstr>幼圆</vt:lpstr>
      <vt:lpstr>苹方-简</vt:lpstr>
      <vt:lpstr>Segoe UI Semilight</vt:lpstr>
      <vt:lpstr>微软雅黑 Light</vt:lpstr>
      <vt:lpstr>汉仪中黑KW</vt:lpstr>
      <vt:lpstr>宋体-简</vt:lpstr>
      <vt:lpstr>Apple SD Gothic Neo</vt:lpstr>
      <vt:lpstr>1_自定义设计方案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大侠素材铺 </dc:title>
  <dc:creator/>
  <dc:description>大侠素材铺  淘宝店：https://dxpu.taobao.com/</dc:description>
  <cp:lastModifiedBy>sarah</cp:lastModifiedBy>
  <cp:revision>13</cp:revision>
  <dcterms:created xsi:type="dcterms:W3CDTF">2023-09-18T13:15:44Z</dcterms:created>
  <dcterms:modified xsi:type="dcterms:W3CDTF">2023-09-18T13:15:44Z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2052-6.0.2.8225</vt:lpwstr>
  </property>
  <property fmtid="{D5CDD505-2E9C-101B-9397-08002B2CF9AE}" pid="3" name="ICV">
    <vt:lpwstr>9D92D01488E78672B986E96406AB4DBF_42</vt:lpwstr>
  </property>
</Properties>
</file>